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68" r:id="rId11"/>
    <p:sldId id="277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F4D"/>
    <a:srgbClr val="1F5480"/>
    <a:srgbClr val="2E2C2D"/>
    <a:srgbClr val="47627F"/>
    <a:srgbClr val="04105A"/>
    <a:srgbClr val="ED613E"/>
    <a:srgbClr val="BF3C48"/>
    <a:srgbClr val="856E45"/>
    <a:srgbClr val="6F267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726" y="645198"/>
            <a:ext cx="5074920" cy="23876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Музыка 80-ых 90-ых годов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2500" y="399534"/>
            <a:ext cx="79375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Агата Кристи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</a:p>
          <a:p>
            <a:pPr algn="ctr"/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оветская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российская рок-группа, одна из наиболее популярных в стране в середине и во второй половине 1990-х годов. Основана в 1985 году в Свердловске Вадимом Самойловым, Александром Козловым и Петром Маем под названием ВИА «РТФ УПИ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».</a:t>
            </a:r>
          </a:p>
          <a:p>
            <a:endParaRPr lang="ru-RU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Творчество группы неоднородно и пересекается со многими направлениями рок-музыки — готик-рок,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постпанк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альтернативный рок, психоделический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рок, </a:t>
            </a:r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глэм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-рок,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арт-рок,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хард-рок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другие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015" y="718184"/>
            <a:ext cx="2116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1987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2010 г.</a:t>
            </a:r>
            <a:endParaRPr lang="ru-RU" sz="2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52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5.userapi.com/c857220/v857220320/5fffa/z6L0LK2ft8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37997"/>
            <a:ext cx="2625725" cy="196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270000" y="537997"/>
            <a:ext cx="4508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Жанры творчества:</a:t>
            </a:r>
          </a:p>
          <a:p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Готик-рок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Постпанк</a:t>
            </a:r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сиходелический 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Альтернативный 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Арт-рок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5362" name="Picture 2" descr="https://sun9-49.userapi.com/c855724/v855724320/183403/jZiTtGogB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300688"/>
            <a:ext cx="3603625" cy="202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06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400" y="259834"/>
            <a:ext cx="79375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Nautilus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Pompilius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</a:p>
          <a:p>
            <a:pPr algn="ctr"/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оветская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российская рок-группа, одна из известных во второй половине 1980-х и в середине 1990-х годов. Основана в Свердловске в 1982 году студентами Свердловского архитектурного института Вячеславом Бутусовым и Дмитрием Умецким. Дебютный альбом «Переезд» был записан в 1983 году.</a:t>
            </a:r>
          </a:p>
          <a:p>
            <a:pPr algn="just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Состав коллектива неоднократно менялся. Изменениям подвергался также и музыкальный стиль группы. Так, в начальном периоде «Наутилус» играл хард-рок, а во время популярности коллектива в середине 1980-х годов основным жанром являлась новая волна; также творчество группы пересекается со многими направлениями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рок-музыки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0526" y="635057"/>
            <a:ext cx="21172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1982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1997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г.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7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2700" y="221614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Жанры творчества:</a:t>
            </a:r>
          </a:p>
          <a:p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льтернативный 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Постпанк</a:t>
            </a:r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отик-рок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рт-рок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имфо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лэм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нди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олк-рок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42" name="Picture 2" descr="https://sun9-43.userapi.com/c857416/v857416320/10023e/_5ydWEkB8Q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26414"/>
            <a:ext cx="3149600" cy="2077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https://sun9-5.userapi.com/c857624/v857624320/102f83/AjHrN6EHv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744060"/>
            <a:ext cx="3503613" cy="2113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16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400" y="259834"/>
            <a:ext cx="7937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Мумий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Тролль» 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Советская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российская рок-группа из Владивостока. Основана в 1983 году во Владивостоке её бессменным лидером и идеологом Ильёй Лагутенко. Группа представляла Россию на конкурсе песни «Евровидение — 2001», где заняла 12-е место.</a:t>
            </a: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194" name="Picture 2" descr="https://sun9-6.userapi.com/c855128/v855128320/173612/TCpsSN70l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432300"/>
            <a:ext cx="1925637" cy="1925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256688" y="750692"/>
            <a:ext cx="289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1983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наше время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879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323214"/>
            <a:ext cx="518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Жанры творчества:</a:t>
            </a:r>
          </a:p>
          <a:p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Альтернативный 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рит-поп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ок-н-ролл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Поп-рок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нди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218" name="Picture 2" descr="https://sun9-8.userapi.com/c855124/v855124320/17e0ca/ggucrOrs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6" y="323214"/>
            <a:ext cx="2984710" cy="2238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sun9-3.userapi.com/c855216/v855216320/18375d/Yi_SUkYOe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70" y="3050710"/>
            <a:ext cx="3280016" cy="328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7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400" y="259834"/>
            <a:ext cx="79375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«ДДТ» </a:t>
            </a:r>
          </a:p>
          <a:p>
            <a:pPr algn="ctr"/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Советская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российская рок-группа, основанная летом 1980 года в Уфе. Лидер группы, автор большинства песен и единственный бессменный участник — Юрий Шевчук.</a:t>
            </a: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146" name="Picture 2" descr="https://sun9-16.userapi.com/c853424/v853424320/182a8b/nPH7sRf7MW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922375"/>
            <a:ext cx="2501899" cy="2501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256688" y="750692"/>
            <a:ext cx="289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1980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наше время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66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335914"/>
            <a:ext cx="518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Жанры творчества:</a:t>
            </a:r>
          </a:p>
          <a:p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Русский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олк-рок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ндастриал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нди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ард-рок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льтернативный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</a:t>
            </a:r>
          </a:p>
        </p:txBody>
      </p:sp>
      <p:pic>
        <p:nvPicPr>
          <p:cNvPr id="7170" name="Picture 2" descr="https://sun9-31.userapi.com/c854528/v854528320/180751/qKEhz7xEXB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42" y="4025900"/>
            <a:ext cx="3688556" cy="245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s://sun9-16.userapi.com/c853424/v853424320/182a94/EN46Kcq7Uu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8" y="669260"/>
            <a:ext cx="3279723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97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6600" y="2660134"/>
            <a:ext cx="793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035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30654" y="952691"/>
            <a:ext cx="7692933" cy="386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Основанная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14 января 1989 года композитором Игорем Матвиенко,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лидером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 солистом которой является Николай Расторгуев. Творчество коллектива ориентировано на рок-музыку с использованием элементов авторской и военной песни.</a:t>
            </a:r>
          </a:p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Большая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часть музыки написана Игорем Матвиенко, а текстов — Александром </a:t>
            </a:r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Шагановым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.</a:t>
            </a:r>
            <a:endParaRPr lang="ru-RU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6145" y="198639"/>
            <a:ext cx="268688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"Любэ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 </a:t>
            </a:r>
            <a:endParaRPr lang="en-U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1989 г. - наше время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726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4931" y="372679"/>
            <a:ext cx="66740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•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Раннее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творчество (1989—1996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):</a:t>
            </a:r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Новая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волна</a:t>
            </a: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Хард-рок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Фолк</a:t>
            </a:r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•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Позднее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творчество (1996—наши дни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):</a:t>
            </a:r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Фолк-рок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Авторская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песня</a:t>
            </a: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Военная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песня</a:t>
            </a: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Романс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Русская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народная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песня</a:t>
            </a:r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2" name="Picture 2" descr="https://sun9-46.userapi.com/c857528/v857528320/ff1ab/-VATPeWatt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57" y="372679"/>
            <a:ext cx="3035485" cy="211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s://sun9-71.userapi.com/c856128/v856128320/17d919/qeIfau3-i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62" y="4384869"/>
            <a:ext cx="2984180" cy="198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93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0574" y="198639"/>
            <a:ext cx="263803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“Браво" </a:t>
            </a:r>
            <a:endParaRPr lang="en-U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1983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 - наше время</a:t>
            </a:r>
          </a:p>
          <a:p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9586" y="1356088"/>
            <a:ext cx="751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оветская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российская рок-группа, образованная в 1983 году в Москве. Руководитель группы, гитарист и автор исполняемых группой песен — Евгений Хавтан.</a:t>
            </a: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Стиль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группы тяготеет к рок-н-роллу, биту и рокабилли 50-60-х, с элементами джаза,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сёрф-рока, свинга,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новой волны и др.</a:t>
            </a:r>
            <a:endParaRPr lang="ru-RU" sz="2400" dirty="0"/>
          </a:p>
        </p:txBody>
      </p:sp>
      <p:pic>
        <p:nvPicPr>
          <p:cNvPr id="1026" name="Picture 2" descr="https://angliya.com/wp-content/uploads/2015/04/%D0%91%D1%80%D0%B0%D0%B2%D0%BE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156142"/>
            <a:ext cx="4676775" cy="2247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23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66631" y="347279"/>
            <a:ext cx="66740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Жанры группы: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ок-н-ролл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Синтипоп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Рокабилли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оп-рок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усский шансон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s://eventcartel.com/media/cache/a3/81/a381aae92cea09eec4207011395c7d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65" y="4284298"/>
            <a:ext cx="3893533" cy="192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images.rrock.ru/pics/5d19429e7730c99a5f6b95930bc998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34" y="347279"/>
            <a:ext cx="2221764" cy="2219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14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0738" y="198639"/>
            <a:ext cx="25976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Аквариум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  <a:p>
            <a:pPr algn="ctr"/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1972—1991г.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0386" y="1762488"/>
            <a:ext cx="7609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дна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 старейших советских и российских рок-групп. Состав участников за почти полвека существования группы неоднократно менялся, и только певец и идейный вдохновитель группы Борис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Гребенщиков является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участником коллектива с самого момента его основания в 1972 году вместе с Анатолием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Гуницким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«Аквариум» — одна из первых и наиболее популярных рок-групп Советского Союза — оказала большое влияние на целое поколение, фигура же Гребенщикова и вовсе превратилась в культовую.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55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9131" y="271079"/>
            <a:ext cx="66740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Жанры группы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ru-RU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нди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кспериментальный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ок-н-ролл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жаз-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фьюжн</a:t>
            </a:r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овая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волна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рт-рок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егги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4338" name="Picture 2" descr="https://sun9-54.userapi.com/c857020/v857020320/60212/C55tPtr3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822700"/>
            <a:ext cx="3867150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 descr="https://sun9-29.userapi.com/c853520/v853520320/1727c4/j2CWDxmr-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76" y="271079"/>
            <a:ext cx="2501449" cy="177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09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7600" y="374134"/>
            <a:ext cx="79375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«Парк Горького»</a:t>
            </a:r>
          </a:p>
          <a:p>
            <a:pPr algn="ctr"/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оветская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американская и российская рок-группа, созданная в 1987 году в Москве в Центре Стаса Намина. В конце 80-х годов завоевала популярность в США. Известна сценическим образом в виде «русского китча», псевдонародных костюмов и советской символики.</a:t>
            </a:r>
          </a:p>
          <a:p>
            <a:pPr algn="just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оригинальном составе существовала 3,5 года и выпустила один альбом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Gorky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Park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который вошел в американский хит-парад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Billboard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200, сделав группу всемирно известной.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290" name="Picture 2" descr="https://sun9-45.userapi.com/c857120/v857120320/5ff87/2IowWofAE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6" y="4969223"/>
            <a:ext cx="1647824" cy="1625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036029" y="645448"/>
            <a:ext cx="2100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1987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1999 г.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520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6500" y="323214"/>
            <a:ext cx="4508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Жанры творчества:</a:t>
            </a:r>
          </a:p>
          <a:p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·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Глэм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-метал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·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Хеви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-метал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·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Хард-рок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·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Глэм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-рок</a:t>
            </a:r>
          </a:p>
        </p:txBody>
      </p:sp>
      <p:pic>
        <p:nvPicPr>
          <p:cNvPr id="13314" name="Picture 2" descr="https://sun9-59.userapi.com/c855124/v855124320/17e0dd/ghT7FLaJz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635000"/>
            <a:ext cx="3457916" cy="543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1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631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Музыка 80-ых 90-ых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59</cp:revision>
  <dcterms:created xsi:type="dcterms:W3CDTF">2018-09-04T12:10:47Z</dcterms:created>
  <dcterms:modified xsi:type="dcterms:W3CDTF">2019-11-25T06:30:43Z</dcterms:modified>
</cp:coreProperties>
</file>