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70" r:id="rId10"/>
    <p:sldId id="272" r:id="rId11"/>
    <p:sldId id="274" r:id="rId12"/>
    <p:sldId id="27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C158C4-AE4E-4C78-80FD-3E6FF5CA5E1E}" v="12" dt="2022-10-25T18:05:40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Роман Жигалов" userId="0d3bd4b38cf0220e" providerId="LiveId" clId="{42C158C4-AE4E-4C78-80FD-3E6FF5CA5E1E}"/>
    <pc:docChg chg="undo custSel addSld modSld">
      <pc:chgData name="Роман Жигалов" userId="0d3bd4b38cf0220e" providerId="LiveId" clId="{42C158C4-AE4E-4C78-80FD-3E6FF5CA5E1E}" dt="2022-10-25T18:05:40.312" v="129"/>
      <pc:docMkLst>
        <pc:docMk/>
      </pc:docMkLst>
      <pc:sldChg chg="modSp new mod">
        <pc:chgData name="Роман Жигалов" userId="0d3bd4b38cf0220e" providerId="LiveId" clId="{42C158C4-AE4E-4C78-80FD-3E6FF5CA5E1E}" dt="2022-10-25T18:01:14.904" v="17" actId="20577"/>
        <pc:sldMkLst>
          <pc:docMk/>
          <pc:sldMk cId="4200609112" sldId="256"/>
        </pc:sldMkLst>
        <pc:spChg chg="mod">
          <ac:chgData name="Роман Жигалов" userId="0d3bd4b38cf0220e" providerId="LiveId" clId="{42C158C4-AE4E-4C78-80FD-3E6FF5CA5E1E}" dt="2022-10-25T18:01:14.904" v="17" actId="20577"/>
          <ac:spMkLst>
            <pc:docMk/>
            <pc:sldMk cId="4200609112" sldId="256"/>
            <ac:spMk id="2" creationId="{DB6625A9-349E-D49A-D977-698F75E090A6}"/>
          </ac:spMkLst>
        </pc:spChg>
      </pc:sldChg>
      <pc:sldChg chg="addSp modSp new mod setBg">
        <pc:chgData name="Роман Жигалов" userId="0d3bd4b38cf0220e" providerId="LiveId" clId="{42C158C4-AE4E-4C78-80FD-3E6FF5CA5E1E}" dt="2022-10-25T18:01:28.043" v="23" actId="26606"/>
        <pc:sldMkLst>
          <pc:docMk/>
          <pc:sldMk cId="2517771288" sldId="257"/>
        </pc:sldMkLst>
        <pc:spChg chg="mo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2" creationId="{D7714BA4-8E12-CA2C-8934-70D9500BD6D4}"/>
          </ac:spMkLst>
        </pc:spChg>
        <pc:spChg chg="mo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3" creationId="{9C32966E-DA4A-3926-B709-41565FAB96F4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8" creationId="{4522B21E-B2B9-4C72-9A71-C87EFD137480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10" creationId="{5EB7D2A2-F448-44D4-938C-DC84CBCB3B1E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12" creationId="{871AEA07-1E14-44B4-8E55-64EF049CD66F}"/>
          </ac:spMkLst>
        </pc:spChg>
        <pc:cxnChg chg="add">
          <ac:chgData name="Роман Жигалов" userId="0d3bd4b38cf0220e" providerId="LiveId" clId="{42C158C4-AE4E-4C78-80FD-3E6FF5CA5E1E}" dt="2022-10-25T18:01:28.043" v="23" actId="26606"/>
          <ac:cxnSpMkLst>
            <pc:docMk/>
            <pc:sldMk cId="2517771288" sldId="257"/>
            <ac:cxnSpMk id="14" creationId="{F7C8EA93-3210-4C62-99E9-153C275E3A87}"/>
          </ac:cxnSpMkLst>
        </pc:cxnChg>
      </pc:sldChg>
      <pc:sldChg chg="addSp delSp add mod setBg delDesignElem">
        <pc:chgData name="Роман Жигалов" userId="0d3bd4b38cf0220e" providerId="LiveId" clId="{42C158C4-AE4E-4C78-80FD-3E6FF5CA5E1E}" dt="2022-10-25T18:01:54.725" v="26" actId="26606"/>
        <pc:sldMkLst>
          <pc:docMk/>
          <pc:sldMk cId="3324858295" sldId="260"/>
        </pc:sldMkLst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28" creationId="{201CC55D-ED54-4C5C-95E6-10947BD1103B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0" creationId="{3873B707-463F-40B0-8227-E8CC6C67EB25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1" creationId="{201CC55D-ED54-4C5C-95E6-10947BD1103B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2" creationId="{C13237C8-E62C-4F0D-A318-BD6FB6C2D138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6" creationId="{19C9EAEA-39D0-4B0E-A0EB-51E7B26740B1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7" creationId="{3873B707-463F-40B0-8227-E8CC6C67EB25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9" creationId="{C13237C8-E62C-4F0D-A318-BD6FB6C2D138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41" creationId="{19C9EAEA-39D0-4B0E-A0EB-51E7B26740B1}"/>
          </ac:spMkLst>
        </pc:spChg>
        <pc:grpChg chg="add">
          <ac:chgData name="Роман Жигалов" userId="0d3bd4b38cf0220e" providerId="LiveId" clId="{42C158C4-AE4E-4C78-80FD-3E6FF5CA5E1E}" dt="2022-10-25T18:01:54.725" v="26" actId="26606"/>
          <ac:grpSpMkLst>
            <pc:docMk/>
            <pc:sldMk cId="3324858295" sldId="260"/>
            <ac:grpSpMk id="1029" creationId="{1DE889C7-FAD6-4397-98E2-05D503484459}"/>
          </ac:grpSpMkLst>
        </pc:grpChg>
        <pc:grpChg chg="del">
          <ac:chgData name="Роман Жигалов" userId="0d3bd4b38cf0220e" providerId="LiveId" clId="{42C158C4-AE4E-4C78-80FD-3E6FF5CA5E1E}" dt="2022-10-25T18:01:51.350" v="25"/>
          <ac:grpSpMkLst>
            <pc:docMk/>
            <pc:sldMk cId="3324858295" sldId="260"/>
            <ac:grpSpMk id="1033" creationId="{1DE889C7-FAD6-4397-98E2-05D503484459}"/>
          </ac:grpSpMkLst>
        </pc:grpChg>
      </pc:sldChg>
      <pc:sldChg chg="addSp delSp modSp add mod setBg delDesignElem">
        <pc:chgData name="Роман Жигалов" userId="0d3bd4b38cf0220e" providerId="LiveId" clId="{42C158C4-AE4E-4C78-80FD-3E6FF5CA5E1E}" dt="2022-10-25T18:02:06.724" v="31" actId="26606"/>
        <pc:sldMkLst>
          <pc:docMk/>
          <pc:sldMk cId="505845163" sldId="261"/>
        </pc:sldMkLst>
        <pc:spChg chg="mo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" creationId="{313F6F99-11F7-2EE4-6F84-F5AAC3FBE305}"/>
          </ac:spMkLst>
        </pc:spChg>
        <pc:spChg chg="del">
          <ac:chgData name="Роман Жигалов" userId="0d3bd4b38cf0220e" providerId="LiveId" clId="{42C158C4-AE4E-4C78-80FD-3E6FF5CA5E1E}" dt="2022-10-25T18:02:02.118" v="28"/>
          <ac:spMkLst>
            <pc:docMk/>
            <pc:sldMk cId="505845163" sldId="261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2:06.607" v="30" actId="26606"/>
          <ac:spMkLst>
            <pc:docMk/>
            <pc:sldMk cId="505845163" sldId="261"/>
            <ac:spMk id="10" creationId="{56E9B3E6-E277-4D68-BA48-9CB43FFBD6E2}"/>
          </ac:spMkLst>
        </pc:spChg>
        <pc:spChg chg="add del">
          <ac:chgData name="Роман Жигалов" userId="0d3bd4b38cf0220e" providerId="LiveId" clId="{42C158C4-AE4E-4C78-80FD-3E6FF5CA5E1E}" dt="2022-10-25T18:02:06.607" v="30" actId="26606"/>
          <ac:spMkLst>
            <pc:docMk/>
            <pc:sldMk cId="505845163" sldId="261"/>
            <ac:spMk id="17" creationId="{D5B0017B-2ECA-49AF-B397-DC140825DF8D}"/>
          </ac:spMkLst>
        </pc:spChg>
        <pc:spChg chg="ad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1" creationId="{C05CBC3C-2E5A-4839-8B9B-2E5A6ADF0F58}"/>
          </ac:spMkLst>
        </pc:spChg>
        <pc:spChg chg="ad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2" creationId="{DB5B423A-57CC-4C58-AA26-8E2E862B03A0}"/>
          </ac:spMkLst>
        </pc:spChg>
        <pc:grpChg chg="add del">
          <ac:chgData name="Роман Жигалов" userId="0d3bd4b38cf0220e" providerId="LiveId" clId="{42C158C4-AE4E-4C78-80FD-3E6FF5CA5E1E}" dt="2022-10-25T18:02:06.607" v="30" actId="26606"/>
          <ac:grpSpMkLst>
            <pc:docMk/>
            <pc:sldMk cId="505845163" sldId="261"/>
            <ac:grpSpMk id="12" creationId="{AE1C45F0-260A-458C-96ED-C1F6D2151219}"/>
          </ac:grpSpMkLst>
        </pc:grpChg>
        <pc:graphicFrameChg chg="mod modGraphic">
          <ac:chgData name="Роман Жигалов" userId="0d3bd4b38cf0220e" providerId="LiveId" clId="{42C158C4-AE4E-4C78-80FD-3E6FF5CA5E1E}" dt="2022-10-25T18:02:06.724" v="31" actId="26606"/>
          <ac:graphicFrameMkLst>
            <pc:docMk/>
            <pc:sldMk cId="505845163" sldId="261"/>
            <ac:graphicFrameMk id="5" creationId="{A57078C4-C3FF-946B-292C-B6F4FD977F03}"/>
          </ac:graphicFrameMkLst>
        </pc:graphicFrameChg>
        <pc:cxnChg chg="add del">
          <ac:chgData name="Роман Жигалов" userId="0d3bd4b38cf0220e" providerId="LiveId" clId="{42C158C4-AE4E-4C78-80FD-3E6FF5CA5E1E}" dt="2022-10-25T18:02:06.607" v="30" actId="26606"/>
          <ac:cxnSpMkLst>
            <pc:docMk/>
            <pc:sldMk cId="505845163" sldId="261"/>
            <ac:cxnSpMk id="19" creationId="{6CF1BAF6-AD41-4082-B212-8A1F9A2E8779}"/>
          </ac:cxnSpMkLst>
        </pc:cxnChg>
      </pc:sldChg>
      <pc:sldChg chg="addSp delSp modSp add mod setBg delDesignElem">
        <pc:chgData name="Роман Жигалов" userId="0d3bd4b38cf0220e" providerId="LiveId" clId="{42C158C4-AE4E-4C78-80FD-3E6FF5CA5E1E}" dt="2022-10-25T18:02:37.595" v="91" actId="26606"/>
        <pc:sldMkLst>
          <pc:docMk/>
          <pc:sldMk cId="2511528306" sldId="262"/>
        </pc:sldMkLst>
        <pc:spChg chg="mo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" creationId="{E6061CF6-8FB1-CEF3-4053-1428423FF3EA}"/>
          </ac:spMkLst>
        </pc:spChg>
        <pc:spChg chg="ad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052" creationId="{6753252F-4873-4F63-801D-CC719279A7D5}"/>
          </ac:spMkLst>
        </pc:spChg>
        <pc:spChg chg="ad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053" creationId="{047C8CCB-F95D-4249-92DD-651249D3535A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5" creationId="{BA79A7CF-01AF-4178-9369-94E0C90EB046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7" creationId="{99413ED5-9ED4-4772-BCE4-2BCAE6B12E35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9" creationId="{04357C93-F0CB-4A1C-8F77-4E9063789819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61" creationId="{90F533E9-6690-41A8-A372-4C6C622D028D}"/>
          </ac:spMkLst>
        </pc:spChg>
        <pc:picChg chg="mod">
          <ac:chgData name="Роман Жигалов" userId="0d3bd4b38cf0220e" providerId="LiveId" clId="{42C158C4-AE4E-4C78-80FD-3E6FF5CA5E1E}" dt="2022-10-25T18:02:37.595" v="91" actId="26606"/>
          <ac:picMkLst>
            <pc:docMk/>
            <pc:sldMk cId="2511528306" sldId="262"/>
            <ac:picMk id="2050" creationId="{FBE133CE-12A0-74EF-92B4-8EF5E0D21B0E}"/>
          </ac:picMkLst>
        </pc:picChg>
      </pc:sldChg>
      <pc:sldChg chg="addSp delSp modSp add mod setBg delDesignElem">
        <pc:chgData name="Роман Жигалов" userId="0d3bd4b38cf0220e" providerId="LiveId" clId="{42C158C4-AE4E-4C78-80FD-3E6FF5CA5E1E}" dt="2022-10-25T18:02:50.429" v="94" actId="26606"/>
        <pc:sldMkLst>
          <pc:docMk/>
          <pc:sldMk cId="1619759945" sldId="263"/>
        </pc:sldMkLst>
        <pc:spChg chg="mo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2" creationId="{17D2A2E7-A9FF-D5B1-49F6-BD2D9F25B350}"/>
          </ac:spMkLst>
        </pc:spChg>
        <pc:spChg chg="ad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3076" creationId="{6753252F-4873-4F63-801D-CC719279A7D5}"/>
          </ac:spMkLst>
        </pc:spChg>
        <pc:spChg chg="ad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3077" creationId="{047C8CCB-F95D-4249-92DD-651249D3535A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79" creationId="{BA79A7CF-01AF-4178-9369-94E0C90EB046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1" creationId="{99413ED5-9ED4-4772-BCE4-2BCAE6B12E35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3" creationId="{04357C93-F0CB-4A1C-8F77-4E9063789819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5" creationId="{90F533E9-6690-41A8-A372-4C6C622D028D}"/>
          </ac:spMkLst>
        </pc:spChg>
        <pc:picChg chg="mod">
          <ac:chgData name="Роман Жигалов" userId="0d3bd4b38cf0220e" providerId="LiveId" clId="{42C158C4-AE4E-4C78-80FD-3E6FF5CA5E1E}" dt="2022-10-25T18:02:50.429" v="94" actId="26606"/>
          <ac:picMkLst>
            <pc:docMk/>
            <pc:sldMk cId="1619759945" sldId="263"/>
            <ac:picMk id="3074" creationId="{E66E0EC4-37D9-F19C-1E34-ADD2A9E68832}"/>
          </ac:picMkLst>
        </pc:picChg>
      </pc:sldChg>
      <pc:sldChg chg="addSp delSp modSp add mod setBg delDesignElem">
        <pc:chgData name="Роман Жигалов" userId="0d3bd4b38cf0220e" providerId="LiveId" clId="{42C158C4-AE4E-4C78-80FD-3E6FF5CA5E1E}" dt="2022-10-25T18:03:48.575" v="104" actId="26606"/>
        <pc:sldMkLst>
          <pc:docMk/>
          <pc:sldMk cId="1896347272" sldId="264"/>
        </pc:sldMkLst>
        <pc:spChg chg="mod">
          <ac:chgData name="Роман Жигалов" userId="0d3bd4b38cf0220e" providerId="LiveId" clId="{42C158C4-AE4E-4C78-80FD-3E6FF5CA5E1E}" dt="2022-10-25T18:03:37.695" v="103" actId="26606"/>
          <ac:spMkLst>
            <pc:docMk/>
            <pc:sldMk cId="1896347272" sldId="264"/>
            <ac:spMk id="2" creationId="{FD5C002C-39EF-4616-F4D7-972A98898350}"/>
          </ac:spMkLst>
        </pc:spChg>
        <pc:spChg chg="del">
          <ac:chgData name="Роман Жигалов" userId="0d3bd4b38cf0220e" providerId="LiveId" clId="{42C158C4-AE4E-4C78-80FD-3E6FF5CA5E1E}" dt="2022-10-25T18:02:59.668" v="96"/>
          <ac:spMkLst>
            <pc:docMk/>
            <pc:sldMk cId="1896347272" sldId="264"/>
            <ac:spMk id="18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3:03.578" v="98" actId="26606"/>
          <ac:spMkLst>
            <pc:docMk/>
            <pc:sldMk cId="1896347272" sldId="264"/>
            <ac:spMk id="24" creationId="{56E9B3E6-E277-4D68-BA48-9CB43FFBD6E2}"/>
          </ac:spMkLst>
        </pc:spChg>
        <pc:spChg chg="add del">
          <ac:chgData name="Роман Жигалов" userId="0d3bd4b38cf0220e" providerId="LiveId" clId="{42C158C4-AE4E-4C78-80FD-3E6FF5CA5E1E}" dt="2022-10-25T18:03:03.578" v="98" actId="26606"/>
          <ac:spMkLst>
            <pc:docMk/>
            <pc:sldMk cId="1896347272" sldId="264"/>
            <ac:spMk id="31" creationId="{D5B0017B-2ECA-49AF-B397-DC140825DF8D}"/>
          </ac:spMkLst>
        </pc:spChg>
        <pc:spChg chg="add del">
          <ac:chgData name="Роман Жигалов" userId="0d3bd4b38cf0220e" providerId="LiveId" clId="{42C158C4-AE4E-4C78-80FD-3E6FF5CA5E1E}" dt="2022-10-25T18:03:37.695" v="103" actId="26606"/>
          <ac:spMkLst>
            <pc:docMk/>
            <pc:sldMk cId="1896347272" sldId="264"/>
            <ac:spMk id="35" creationId="{5628E5CB-913B-4378-97CE-18C9F6410C53}"/>
          </ac:spMkLst>
        </pc:spChg>
        <pc:spChg chg="add del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7" creationId="{2E442304-DDBD-4F7B-8017-36BCC863FB40}"/>
          </ac:spMkLst>
        </pc:spChg>
        <pc:spChg chg="add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9" creationId="{5E107275-3853-46FD-A241-DE4355A42675}"/>
          </ac:spMkLst>
        </pc:spChg>
        <pc:grpChg chg="add del">
          <ac:chgData name="Роман Жигалов" userId="0d3bd4b38cf0220e" providerId="LiveId" clId="{42C158C4-AE4E-4C78-80FD-3E6FF5CA5E1E}" dt="2022-10-25T18:03:03.578" v="98" actId="26606"/>
          <ac:grpSpMkLst>
            <pc:docMk/>
            <pc:sldMk cId="1896347272" sldId="264"/>
            <ac:grpSpMk id="26" creationId="{AE1C45F0-260A-458C-96ED-C1F6D2151219}"/>
          </ac:grpSpMkLst>
        </pc:grpChg>
        <pc:graphicFrameChg chg="mod modGraphic">
          <ac:chgData name="Роман Жигалов" userId="0d3bd4b38cf0220e" providerId="LiveId" clId="{42C158C4-AE4E-4C78-80FD-3E6FF5CA5E1E}" dt="2022-10-25T18:03:48.575" v="104" actId="26606"/>
          <ac:graphicFrameMkLst>
            <pc:docMk/>
            <pc:sldMk cId="1896347272" sldId="264"/>
            <ac:graphicFrameMk id="19" creationId="{D051C3B4-15BF-4924-77CE-67E541E7F1FF}"/>
          </ac:graphicFrameMkLst>
        </pc:graphicFrameChg>
        <pc:cxnChg chg="add del">
          <ac:chgData name="Роман Жигалов" userId="0d3bd4b38cf0220e" providerId="LiveId" clId="{42C158C4-AE4E-4C78-80FD-3E6FF5CA5E1E}" dt="2022-10-25T18:03:03.578" v="98" actId="26606"/>
          <ac:cxnSpMkLst>
            <pc:docMk/>
            <pc:sldMk cId="1896347272" sldId="264"/>
            <ac:cxnSpMk id="33" creationId="{6CF1BAF6-AD41-4082-B212-8A1F9A2E8779}"/>
          </ac:cxnSpMkLst>
        </pc:cxnChg>
      </pc:sldChg>
      <pc:sldChg chg="addSp delSp modSp add mod setBg delDesignElem">
        <pc:chgData name="Роман Жигалов" userId="0d3bd4b38cf0220e" providerId="LiveId" clId="{42C158C4-AE4E-4C78-80FD-3E6FF5CA5E1E}" dt="2022-10-25T18:03:34.537" v="102" actId="26606"/>
        <pc:sldMkLst>
          <pc:docMk/>
          <pc:sldMk cId="1159158718" sldId="268"/>
        </pc:sldMkLst>
        <pc:spChg chg="mo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2" creationId="{B7D95B92-149A-A13C-5370-50A8E23B199B}"/>
          </ac:spMkLst>
        </pc:spChg>
        <pc:spChg chg="mo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3" creationId="{EFF07680-65DE-46A5-2AF0-5BFF87329113}"/>
          </ac:spMkLst>
        </pc:spChg>
        <pc:spChg chg="ad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5" creationId="{777A147A-9ED8-46B4-8660-1B3C2AA880B5}"/>
          </ac:spMkLst>
        </pc:spChg>
        <pc:spChg chg="ad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6" creationId="{5D6C15A0-C087-4593-8414-2B4EC1CDC3DE}"/>
          </ac:spMkLst>
        </pc:spChg>
        <pc:spChg chg="del">
          <ac:chgData name="Роман Жигалов" userId="0d3bd4b38cf0220e" providerId="LiveId" clId="{42C158C4-AE4E-4C78-80FD-3E6FF5CA5E1E}" dt="2022-10-25T18:03:31.513" v="101"/>
          <ac:spMkLst>
            <pc:docMk/>
            <pc:sldMk cId="1159158718" sldId="268"/>
            <ac:spMk id="8" creationId="{3AD318CC-E2A8-4E27-9548-A047A78999B1}"/>
          </ac:spMkLst>
        </pc:spChg>
        <pc:spChg chg="del">
          <ac:chgData name="Роман Жигалов" userId="0d3bd4b38cf0220e" providerId="LiveId" clId="{42C158C4-AE4E-4C78-80FD-3E6FF5CA5E1E}" dt="2022-10-25T18:03:31.513" v="101"/>
          <ac:spMkLst>
            <pc:docMk/>
            <pc:sldMk cId="1159158718" sldId="268"/>
            <ac:spMk id="14" creationId="{2C1BBA94-3F40-40AA-8BB9-E69E25E537C1}"/>
          </ac:spMkLst>
        </pc:spChg>
        <pc:grpChg chg="del">
          <ac:chgData name="Роман Жигалов" userId="0d3bd4b38cf0220e" providerId="LiveId" clId="{42C158C4-AE4E-4C78-80FD-3E6FF5CA5E1E}" dt="2022-10-25T18:03:31.513" v="101"/>
          <ac:grpSpMkLst>
            <pc:docMk/>
            <pc:sldMk cId="1159158718" sldId="268"/>
            <ac:grpSpMk id="10" creationId="{B14B560F-9DD7-4302-A60B-EBD3EF59B073}"/>
          </ac:grpSpMkLst>
        </pc:grpChg>
      </pc:sldChg>
      <pc:sldChg chg="addSp delSp modSp add mod setBg delDesignElem">
        <pc:chgData name="Роман Жигалов" userId="0d3bd4b38cf0220e" providerId="LiveId" clId="{42C158C4-AE4E-4C78-80FD-3E6FF5CA5E1E}" dt="2022-10-25T18:04:51.595" v="109"/>
        <pc:sldMkLst>
          <pc:docMk/>
          <pc:sldMk cId="3235059721" sldId="270"/>
        </pc:sldMkLst>
        <pc:spChg chg="mod">
          <ac:chgData name="Роман Жигалов" userId="0d3bd4b38cf0220e" providerId="LiveId" clId="{42C158C4-AE4E-4C78-80FD-3E6FF5CA5E1E}" dt="2022-10-25T18:04:10.714" v="107" actId="26606"/>
          <ac:spMkLst>
            <pc:docMk/>
            <pc:sldMk cId="3235059721" sldId="270"/>
            <ac:spMk id="2" creationId="{705CF9BB-3DCB-62B5-CDF1-D515146E8B13}"/>
          </ac:spMkLst>
        </pc:spChg>
        <pc:spChg chg="del">
          <ac:chgData name="Роман Жигалов" userId="0d3bd4b38cf0220e" providerId="LiveId" clId="{42C158C4-AE4E-4C78-80FD-3E6FF5CA5E1E}" dt="2022-10-25T18:04:07.553" v="106"/>
          <ac:spMkLst>
            <pc:docMk/>
            <pc:sldMk cId="3235059721" sldId="270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7" creationId="{2E442304-DDBD-4F7B-8017-36BCC863FB40}"/>
          </ac:spMkLst>
        </pc:spChg>
        <pc:spChg chg="add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9" creationId="{5E107275-3853-46FD-A241-DE4355A42675}"/>
          </ac:spMkLst>
        </pc:spChg>
        <pc:graphicFrameChg chg="mod modGraphic">
          <ac:chgData name="Роман Жигалов" userId="0d3bd4b38cf0220e" providerId="LiveId" clId="{42C158C4-AE4E-4C78-80FD-3E6FF5CA5E1E}" dt="2022-10-25T18:04:51.595" v="109"/>
          <ac:graphicFrameMkLst>
            <pc:docMk/>
            <pc:sldMk cId="3235059721" sldId="270"/>
            <ac:graphicFrameMk id="5" creationId="{C2A90704-1FF9-4B2B-FC96-840E2ABEBD2B}"/>
          </ac:graphicFrameMkLst>
        </pc:graphicFrameChg>
      </pc:sldChg>
      <pc:sldChg chg="delSp add setBg delDesignElem">
        <pc:chgData name="Роман Жигалов" userId="0d3bd4b38cf0220e" providerId="LiveId" clId="{42C158C4-AE4E-4C78-80FD-3E6FF5CA5E1E}" dt="2022-10-25T18:04:53.570" v="111"/>
        <pc:sldMkLst>
          <pc:docMk/>
          <pc:sldMk cId="56731229" sldId="272"/>
        </pc:sldMkLst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9" creationId="{53B021B3-DE93-4AB7-8A18-CF5F1CED88B8}"/>
          </ac:spMkLst>
        </pc:spChg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11" creationId="{52D502E5-F6B4-4D58-B4AE-FC466FF15EE8}"/>
          </ac:spMkLst>
        </pc:spChg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13" creationId="{9DECDBF4-02B6-4BB4-B65B-B8107AD6A9E8}"/>
          </ac:spMkLst>
        </pc:spChg>
      </pc:sldChg>
      <pc:sldChg chg="addSp delSp modSp add mod setBg delDesignElem">
        <pc:chgData name="Роман Жигалов" userId="0d3bd4b38cf0220e" providerId="LiveId" clId="{42C158C4-AE4E-4C78-80FD-3E6FF5CA5E1E}" dt="2022-10-25T18:05:32.381" v="127" actId="26606"/>
        <pc:sldMkLst>
          <pc:docMk/>
          <pc:sldMk cId="2114828944" sldId="274"/>
        </pc:sldMkLst>
        <pc:spChg chg="mod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2" creationId="{08521865-C0E1-182D-94C7-DF946D3C35F2}"/>
          </ac:spMkLst>
        </pc:spChg>
        <pc:spChg chg="add del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7" creationId="{6C4028FD-8BAA-4A19-BFDE-594D991B7552}"/>
          </ac:spMkLst>
        </pc:spChg>
        <pc:spChg chg="del">
          <ac:chgData name="Роман Жигалов" userId="0d3bd4b38cf0220e" providerId="LiveId" clId="{42C158C4-AE4E-4C78-80FD-3E6FF5CA5E1E}" dt="2022-10-25T18:05:01.532" v="113"/>
          <ac:spMkLst>
            <pc:docMk/>
            <pc:sldMk cId="2114828944" sldId="274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5:22.963" v="123" actId="26606"/>
          <ac:spMkLst>
            <pc:docMk/>
            <pc:sldMk cId="2114828944" sldId="274"/>
            <ac:spMk id="1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32.245" v="126" actId="26606"/>
          <ac:spMkLst>
            <pc:docMk/>
            <pc:sldMk cId="2114828944" sldId="274"/>
            <ac:spMk id="11" creationId="{6C4028FD-8BAA-4A19-BFDE-594D991B7552}"/>
          </ac:spMkLst>
        </pc:spChg>
        <pc:spChg chg="add del">
          <ac:chgData name="Роман Жигалов" userId="0d3bd4b38cf0220e" providerId="LiveId" clId="{42C158C4-AE4E-4C78-80FD-3E6FF5CA5E1E}" dt="2022-10-25T18:05:22.963" v="123" actId="26606"/>
          <ac:spMkLst>
            <pc:docMk/>
            <pc:sldMk cId="2114828944" sldId="274"/>
            <ac:spMk id="1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13" creationId="{955A2079-FA98-4876-80F0-72364A7D2EA4}"/>
          </ac:spMkLst>
        </pc:spChg>
        <pc:spChg chg="add del">
          <ac:chgData name="Роман Жигалов" userId="0d3bd4b38cf0220e" providerId="LiveId" clId="{42C158C4-AE4E-4C78-80FD-3E6FF5CA5E1E}" dt="2022-10-25T18:05:11.101" v="116" actId="26606"/>
          <ac:spMkLst>
            <pc:docMk/>
            <pc:sldMk cId="2114828944" sldId="274"/>
            <ac:spMk id="17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11.101" v="116" actId="26606"/>
          <ac:spMkLst>
            <pc:docMk/>
            <pc:sldMk cId="2114828944" sldId="274"/>
            <ac:spMk id="19" creationId="{5E107275-3853-46FD-A241-DE4355A42675}"/>
          </ac:spMkLst>
        </pc:spChg>
        <pc:spChg chg="add del">
          <ac:chgData name="Роман Жигалов" userId="0d3bd4b38cf0220e" providerId="LiveId" clId="{42C158C4-AE4E-4C78-80FD-3E6FF5CA5E1E}" dt="2022-10-25T18:05:12.132" v="118" actId="26606"/>
          <ac:spMkLst>
            <pc:docMk/>
            <pc:sldMk cId="2114828944" sldId="274"/>
            <ac:spMk id="21" creationId="{98DED6BC-9A3E-48D4-AD7C-A56D63F547E8}"/>
          </ac:spMkLst>
        </pc:spChg>
        <pc:spChg chg="add del">
          <ac:chgData name="Роман Жигалов" userId="0d3bd4b38cf0220e" providerId="LiveId" clId="{42C158C4-AE4E-4C78-80FD-3E6FF5CA5E1E}" dt="2022-10-25T18:05:12.132" v="118" actId="26606"/>
          <ac:spMkLst>
            <pc:docMk/>
            <pc:sldMk cId="2114828944" sldId="274"/>
            <ac:spMk id="22" creationId="{6B6E033A-DB2E-49B8-B600-B38E0C280263}"/>
          </ac:spMkLst>
        </pc:spChg>
        <pc:spChg chg="add del">
          <ac:chgData name="Роман Жигалов" userId="0d3bd4b38cf0220e" providerId="LiveId" clId="{42C158C4-AE4E-4C78-80FD-3E6FF5CA5E1E}" dt="2022-10-25T18:05:15.671" v="120" actId="26606"/>
          <ac:spMkLst>
            <pc:docMk/>
            <pc:sldMk cId="2114828944" sldId="274"/>
            <ac:spMk id="24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15.671" v="120" actId="26606"/>
          <ac:spMkLst>
            <pc:docMk/>
            <pc:sldMk cId="2114828944" sldId="274"/>
            <ac:spMk id="25" creationId="{5E107275-3853-46FD-A241-DE4355A42675}"/>
          </ac:spMkLst>
        </pc:spChg>
        <pc:spChg chg="add del">
          <ac:chgData name="Роман Жигалов" userId="0d3bd4b38cf0220e" providerId="LiveId" clId="{42C158C4-AE4E-4C78-80FD-3E6FF5CA5E1E}" dt="2022-10-25T18:05:21.203" v="122" actId="26606"/>
          <ac:spMkLst>
            <pc:docMk/>
            <pc:sldMk cId="2114828944" sldId="274"/>
            <ac:spMk id="27" creationId="{6C4028FD-8BAA-4A19-BFDE-594D991B7552}"/>
          </ac:spMkLst>
        </pc:spChg>
        <pc:graphicFrameChg chg="mod modGraphic">
          <ac:chgData name="Роман Жигалов" userId="0d3bd4b38cf0220e" providerId="LiveId" clId="{42C158C4-AE4E-4C78-80FD-3E6FF5CA5E1E}" dt="2022-10-25T18:05:32.381" v="127" actId="26606"/>
          <ac:graphicFrameMkLst>
            <pc:docMk/>
            <pc:sldMk cId="2114828944" sldId="274"/>
            <ac:graphicFrameMk id="5" creationId="{D55D9542-3BF5-40E8-3F66-489421F24227}"/>
          </ac:graphicFrameMkLst>
        </pc:graphicFrameChg>
      </pc:sldChg>
      <pc:sldChg chg="delSp add setBg delDesignElem">
        <pc:chgData name="Роман Жигалов" userId="0d3bd4b38cf0220e" providerId="LiveId" clId="{42C158C4-AE4E-4C78-80FD-3E6FF5CA5E1E}" dt="2022-10-25T18:05:40.312" v="129"/>
        <pc:sldMkLst>
          <pc:docMk/>
          <pc:sldMk cId="2235915333" sldId="276"/>
        </pc:sldMkLst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9" creationId="{53B021B3-DE93-4AB7-8A18-CF5F1CED88B8}"/>
          </ac:spMkLst>
        </pc:spChg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11" creationId="{52D502E5-F6B4-4D58-B4AE-FC466FF15EE8}"/>
          </ac:spMkLst>
        </pc:spChg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13" creationId="{9DECDBF4-02B6-4BB4-B65B-B8107AD6A9E8}"/>
          </ac:spMkLst>
        </pc:sp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DD111B-E488-4006-986E-C0F753E19527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2D6C03B-B95E-4928-BB48-CD7CFB7D54EA}">
      <dgm:prSet/>
      <dgm:spPr/>
      <dgm:t>
        <a:bodyPr/>
        <a:lstStyle/>
        <a:p>
          <a:r>
            <a:rPr lang="ru-RU"/>
            <a:t>Язык</a:t>
          </a:r>
          <a:endParaRPr lang="en-US"/>
        </a:p>
      </dgm:t>
    </dgm:pt>
    <dgm:pt modelId="{2A1B1CFF-6724-4175-84F5-377B6FCD83FC}" type="parTrans" cxnId="{324462C6-D152-4AF0-934B-467B529EFEFF}">
      <dgm:prSet/>
      <dgm:spPr/>
      <dgm:t>
        <a:bodyPr/>
        <a:lstStyle/>
        <a:p>
          <a:endParaRPr lang="en-US"/>
        </a:p>
      </dgm:t>
    </dgm:pt>
    <dgm:pt modelId="{D4EEE077-594F-4166-90B5-8020D0B8BC1E}" type="sibTrans" cxnId="{324462C6-D152-4AF0-934B-467B529EFEFF}">
      <dgm:prSet/>
      <dgm:spPr/>
      <dgm:t>
        <a:bodyPr/>
        <a:lstStyle/>
        <a:p>
          <a:endParaRPr lang="en-US"/>
        </a:p>
      </dgm:t>
    </dgm:pt>
    <dgm:pt modelId="{C4CB50D0-D4B2-459C-866B-B3EDBFD8F7F1}">
      <dgm:prSet/>
      <dgm:spPr/>
      <dgm:t>
        <a:bodyPr/>
        <a:lstStyle/>
        <a:p>
          <a:r>
            <a:rPr lang="ru-RU"/>
            <a:t>Культура</a:t>
          </a:r>
          <a:endParaRPr lang="en-US"/>
        </a:p>
      </dgm:t>
    </dgm:pt>
    <dgm:pt modelId="{9C4F9C71-09CA-4F78-AC75-09EADBEE0F18}" type="parTrans" cxnId="{79D44DCF-7EF6-47AB-98CD-0AB61295F90E}">
      <dgm:prSet/>
      <dgm:spPr/>
      <dgm:t>
        <a:bodyPr/>
        <a:lstStyle/>
        <a:p>
          <a:endParaRPr lang="en-US"/>
        </a:p>
      </dgm:t>
    </dgm:pt>
    <dgm:pt modelId="{B898BC5C-DBA3-4541-A6E6-77A6C5A08EAE}" type="sibTrans" cxnId="{79D44DCF-7EF6-47AB-98CD-0AB61295F90E}">
      <dgm:prSet/>
      <dgm:spPr/>
      <dgm:t>
        <a:bodyPr/>
        <a:lstStyle/>
        <a:p>
          <a:endParaRPr lang="en-US"/>
        </a:p>
      </dgm:t>
    </dgm:pt>
    <dgm:pt modelId="{9CD2C556-70CF-4A99-818A-F3B2A1CB8805}">
      <dgm:prSet/>
      <dgm:spPr/>
      <dgm:t>
        <a:bodyPr/>
        <a:lstStyle/>
        <a:p>
          <a:r>
            <a:rPr lang="ru-RU"/>
            <a:t>Быт</a:t>
          </a:r>
          <a:endParaRPr lang="en-US"/>
        </a:p>
      </dgm:t>
    </dgm:pt>
    <dgm:pt modelId="{E03F7260-299F-45AA-A294-44D164FAA8A8}" type="parTrans" cxnId="{1083FB5C-0C3F-470D-8DAD-3D76F40CA8A3}">
      <dgm:prSet/>
      <dgm:spPr/>
      <dgm:t>
        <a:bodyPr/>
        <a:lstStyle/>
        <a:p>
          <a:endParaRPr lang="en-US"/>
        </a:p>
      </dgm:t>
    </dgm:pt>
    <dgm:pt modelId="{55CBB7E1-6D46-4207-BD5A-F331068E1813}" type="sibTrans" cxnId="{1083FB5C-0C3F-470D-8DAD-3D76F40CA8A3}">
      <dgm:prSet/>
      <dgm:spPr/>
      <dgm:t>
        <a:bodyPr/>
        <a:lstStyle/>
        <a:p>
          <a:endParaRPr lang="en-US"/>
        </a:p>
      </dgm:t>
    </dgm:pt>
    <dgm:pt modelId="{68CEBA7E-A075-4998-8CD6-E4B5C5156D8C}">
      <dgm:prSet/>
      <dgm:spPr/>
      <dgm:t>
        <a:bodyPr/>
        <a:lstStyle/>
        <a:p>
          <a:r>
            <a:rPr lang="ru-RU"/>
            <a:t>Самосознание</a:t>
          </a:r>
          <a:endParaRPr lang="en-US"/>
        </a:p>
      </dgm:t>
    </dgm:pt>
    <dgm:pt modelId="{2E78CE73-48A4-402C-B8D2-72A39C7259C5}" type="parTrans" cxnId="{DD4DBC73-5D9E-4EC3-8A6A-65C712F441EB}">
      <dgm:prSet/>
      <dgm:spPr/>
      <dgm:t>
        <a:bodyPr/>
        <a:lstStyle/>
        <a:p>
          <a:endParaRPr lang="en-US"/>
        </a:p>
      </dgm:t>
    </dgm:pt>
    <dgm:pt modelId="{C84F10A2-1CD5-4C5E-A980-7413BBBF5CAA}" type="sibTrans" cxnId="{DD4DBC73-5D9E-4EC3-8A6A-65C712F441EB}">
      <dgm:prSet/>
      <dgm:spPr/>
      <dgm:t>
        <a:bodyPr/>
        <a:lstStyle/>
        <a:p>
          <a:endParaRPr lang="en-US"/>
        </a:p>
      </dgm:t>
    </dgm:pt>
    <dgm:pt modelId="{234ACA1B-EAFB-4C73-B8A1-9726D847E2A7}">
      <dgm:prSet/>
      <dgm:spPr/>
      <dgm:t>
        <a:bodyPr/>
        <a:lstStyle/>
        <a:p>
          <a:r>
            <a:rPr lang="ru-RU"/>
            <a:t>Территория проживания</a:t>
          </a:r>
          <a:endParaRPr lang="en-US"/>
        </a:p>
      </dgm:t>
    </dgm:pt>
    <dgm:pt modelId="{9375E960-49D7-4AEF-8949-21DBBCE785C6}" type="parTrans" cxnId="{D7E0FA55-CB53-4660-B99B-C8B144111100}">
      <dgm:prSet/>
      <dgm:spPr/>
      <dgm:t>
        <a:bodyPr/>
        <a:lstStyle/>
        <a:p>
          <a:endParaRPr lang="en-US"/>
        </a:p>
      </dgm:t>
    </dgm:pt>
    <dgm:pt modelId="{8648044E-B227-4281-9C02-E73071CB9F71}" type="sibTrans" cxnId="{D7E0FA55-CB53-4660-B99B-C8B144111100}">
      <dgm:prSet/>
      <dgm:spPr/>
      <dgm:t>
        <a:bodyPr/>
        <a:lstStyle/>
        <a:p>
          <a:endParaRPr lang="en-US"/>
        </a:p>
      </dgm:t>
    </dgm:pt>
    <dgm:pt modelId="{4583C8AD-7147-4F76-9807-F0DF58C777A2}" type="pres">
      <dgm:prSet presAssocID="{1ADD111B-E488-4006-986E-C0F753E19527}" presName="linear" presStyleCnt="0">
        <dgm:presLayoutVars>
          <dgm:dir/>
          <dgm:animLvl val="lvl"/>
          <dgm:resizeHandles val="exact"/>
        </dgm:presLayoutVars>
      </dgm:prSet>
      <dgm:spPr/>
    </dgm:pt>
    <dgm:pt modelId="{A7CEF00F-85FA-4FB6-A128-403F08A6C620}" type="pres">
      <dgm:prSet presAssocID="{D2D6C03B-B95E-4928-BB48-CD7CFB7D54EA}" presName="parentLin" presStyleCnt="0"/>
      <dgm:spPr/>
    </dgm:pt>
    <dgm:pt modelId="{5854A96B-AA2B-47B3-A1CA-6295B87A9876}" type="pres">
      <dgm:prSet presAssocID="{D2D6C03B-B95E-4928-BB48-CD7CFB7D54EA}" presName="parentLeftMargin" presStyleLbl="node1" presStyleIdx="0" presStyleCnt="5"/>
      <dgm:spPr/>
    </dgm:pt>
    <dgm:pt modelId="{9D54AD1B-B01B-4506-A6CD-59F4132846D5}" type="pres">
      <dgm:prSet presAssocID="{D2D6C03B-B95E-4928-BB48-CD7CFB7D54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9D7EA13-FB1F-47BD-9883-BAB5C8CF0E93}" type="pres">
      <dgm:prSet presAssocID="{D2D6C03B-B95E-4928-BB48-CD7CFB7D54EA}" presName="negativeSpace" presStyleCnt="0"/>
      <dgm:spPr/>
    </dgm:pt>
    <dgm:pt modelId="{BFB203FC-2C25-4FAD-AD0E-583D539D1F5C}" type="pres">
      <dgm:prSet presAssocID="{D2D6C03B-B95E-4928-BB48-CD7CFB7D54EA}" presName="childText" presStyleLbl="conFgAcc1" presStyleIdx="0" presStyleCnt="5">
        <dgm:presLayoutVars>
          <dgm:bulletEnabled val="1"/>
        </dgm:presLayoutVars>
      </dgm:prSet>
      <dgm:spPr/>
    </dgm:pt>
    <dgm:pt modelId="{D7A602CB-4DB7-415F-900E-F9DB5673650C}" type="pres">
      <dgm:prSet presAssocID="{D4EEE077-594F-4166-90B5-8020D0B8BC1E}" presName="spaceBetweenRectangles" presStyleCnt="0"/>
      <dgm:spPr/>
    </dgm:pt>
    <dgm:pt modelId="{0BFEA5B7-888E-4798-8C96-2204694E57CF}" type="pres">
      <dgm:prSet presAssocID="{C4CB50D0-D4B2-459C-866B-B3EDBFD8F7F1}" presName="parentLin" presStyleCnt="0"/>
      <dgm:spPr/>
    </dgm:pt>
    <dgm:pt modelId="{276E67C7-1AFD-4C61-9274-8946F537AEC6}" type="pres">
      <dgm:prSet presAssocID="{C4CB50D0-D4B2-459C-866B-B3EDBFD8F7F1}" presName="parentLeftMargin" presStyleLbl="node1" presStyleIdx="0" presStyleCnt="5"/>
      <dgm:spPr/>
    </dgm:pt>
    <dgm:pt modelId="{FC63C974-5FF8-4E98-85BD-B5D354E21E2F}" type="pres">
      <dgm:prSet presAssocID="{C4CB50D0-D4B2-459C-866B-B3EDBFD8F7F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F593A2F-3D5E-4059-B1A4-0973B79089C7}" type="pres">
      <dgm:prSet presAssocID="{C4CB50D0-D4B2-459C-866B-B3EDBFD8F7F1}" presName="negativeSpace" presStyleCnt="0"/>
      <dgm:spPr/>
    </dgm:pt>
    <dgm:pt modelId="{B07A7075-EFA6-4734-9A5C-1BFBA83ED916}" type="pres">
      <dgm:prSet presAssocID="{C4CB50D0-D4B2-459C-866B-B3EDBFD8F7F1}" presName="childText" presStyleLbl="conFgAcc1" presStyleIdx="1" presStyleCnt="5">
        <dgm:presLayoutVars>
          <dgm:bulletEnabled val="1"/>
        </dgm:presLayoutVars>
      </dgm:prSet>
      <dgm:spPr/>
    </dgm:pt>
    <dgm:pt modelId="{ED902D62-83D5-45E1-8F3E-D98595346E60}" type="pres">
      <dgm:prSet presAssocID="{B898BC5C-DBA3-4541-A6E6-77A6C5A08EAE}" presName="spaceBetweenRectangles" presStyleCnt="0"/>
      <dgm:spPr/>
    </dgm:pt>
    <dgm:pt modelId="{88768EB9-FCBD-4C1E-AD39-4ED24B6B30E3}" type="pres">
      <dgm:prSet presAssocID="{9CD2C556-70CF-4A99-818A-F3B2A1CB8805}" presName="parentLin" presStyleCnt="0"/>
      <dgm:spPr/>
    </dgm:pt>
    <dgm:pt modelId="{87B9F148-40EE-4CF2-96BF-D3117715CB6E}" type="pres">
      <dgm:prSet presAssocID="{9CD2C556-70CF-4A99-818A-F3B2A1CB8805}" presName="parentLeftMargin" presStyleLbl="node1" presStyleIdx="1" presStyleCnt="5"/>
      <dgm:spPr/>
    </dgm:pt>
    <dgm:pt modelId="{63B1DD47-46A9-4972-8C92-3E82FDFB2401}" type="pres">
      <dgm:prSet presAssocID="{9CD2C556-70CF-4A99-818A-F3B2A1CB880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6B925FA-EE27-4D1E-8B0C-DA8951DB8147}" type="pres">
      <dgm:prSet presAssocID="{9CD2C556-70CF-4A99-818A-F3B2A1CB8805}" presName="negativeSpace" presStyleCnt="0"/>
      <dgm:spPr/>
    </dgm:pt>
    <dgm:pt modelId="{5502EFDB-C156-40B3-8556-997629D47F88}" type="pres">
      <dgm:prSet presAssocID="{9CD2C556-70CF-4A99-818A-F3B2A1CB8805}" presName="childText" presStyleLbl="conFgAcc1" presStyleIdx="2" presStyleCnt="5">
        <dgm:presLayoutVars>
          <dgm:bulletEnabled val="1"/>
        </dgm:presLayoutVars>
      </dgm:prSet>
      <dgm:spPr/>
    </dgm:pt>
    <dgm:pt modelId="{3EFDE208-ED0C-4B8C-99F3-40D09CB9AA8B}" type="pres">
      <dgm:prSet presAssocID="{55CBB7E1-6D46-4207-BD5A-F331068E1813}" presName="spaceBetweenRectangles" presStyleCnt="0"/>
      <dgm:spPr/>
    </dgm:pt>
    <dgm:pt modelId="{D2D194C3-6CF3-4596-B855-683CED335A89}" type="pres">
      <dgm:prSet presAssocID="{68CEBA7E-A075-4998-8CD6-E4B5C5156D8C}" presName="parentLin" presStyleCnt="0"/>
      <dgm:spPr/>
    </dgm:pt>
    <dgm:pt modelId="{1E686047-F28F-4625-BFA7-E7C09B43E8E6}" type="pres">
      <dgm:prSet presAssocID="{68CEBA7E-A075-4998-8CD6-E4B5C5156D8C}" presName="parentLeftMargin" presStyleLbl="node1" presStyleIdx="2" presStyleCnt="5"/>
      <dgm:spPr/>
    </dgm:pt>
    <dgm:pt modelId="{5F7514E7-61F4-409A-AD20-FF7B12F1A447}" type="pres">
      <dgm:prSet presAssocID="{68CEBA7E-A075-4998-8CD6-E4B5C5156D8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9B028D8-D9F4-47CF-8477-202FE7CA7CC2}" type="pres">
      <dgm:prSet presAssocID="{68CEBA7E-A075-4998-8CD6-E4B5C5156D8C}" presName="negativeSpace" presStyleCnt="0"/>
      <dgm:spPr/>
    </dgm:pt>
    <dgm:pt modelId="{24B330B5-276B-454F-98E8-E15CA2609F7B}" type="pres">
      <dgm:prSet presAssocID="{68CEBA7E-A075-4998-8CD6-E4B5C5156D8C}" presName="childText" presStyleLbl="conFgAcc1" presStyleIdx="3" presStyleCnt="5">
        <dgm:presLayoutVars>
          <dgm:bulletEnabled val="1"/>
        </dgm:presLayoutVars>
      </dgm:prSet>
      <dgm:spPr/>
    </dgm:pt>
    <dgm:pt modelId="{8EEA99F2-88C5-430E-8FAA-D23B55BDEDCC}" type="pres">
      <dgm:prSet presAssocID="{C84F10A2-1CD5-4C5E-A980-7413BBBF5CAA}" presName="spaceBetweenRectangles" presStyleCnt="0"/>
      <dgm:spPr/>
    </dgm:pt>
    <dgm:pt modelId="{CC609B0B-C138-44C5-928B-7CAA3E2F326E}" type="pres">
      <dgm:prSet presAssocID="{234ACA1B-EAFB-4C73-B8A1-9726D847E2A7}" presName="parentLin" presStyleCnt="0"/>
      <dgm:spPr/>
    </dgm:pt>
    <dgm:pt modelId="{A4F6D5D5-3B5C-4F74-AA8B-BE913C27A422}" type="pres">
      <dgm:prSet presAssocID="{234ACA1B-EAFB-4C73-B8A1-9726D847E2A7}" presName="parentLeftMargin" presStyleLbl="node1" presStyleIdx="3" presStyleCnt="5"/>
      <dgm:spPr/>
    </dgm:pt>
    <dgm:pt modelId="{68470FDE-675B-46CC-AA80-A7A998FD4605}" type="pres">
      <dgm:prSet presAssocID="{234ACA1B-EAFB-4C73-B8A1-9726D847E2A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E51655D1-EE4D-436C-A50D-4CE29670EE51}" type="pres">
      <dgm:prSet presAssocID="{234ACA1B-EAFB-4C73-B8A1-9726D847E2A7}" presName="negativeSpace" presStyleCnt="0"/>
      <dgm:spPr/>
    </dgm:pt>
    <dgm:pt modelId="{612D96B4-8BCC-41ED-9ECC-EA90278A156B}" type="pres">
      <dgm:prSet presAssocID="{234ACA1B-EAFB-4C73-B8A1-9726D847E2A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938A426-C6F5-4B4C-AB22-E63C31C037FA}" type="presOf" srcId="{68CEBA7E-A075-4998-8CD6-E4B5C5156D8C}" destId="{1E686047-F28F-4625-BFA7-E7C09B43E8E6}" srcOrd="0" destOrd="0" presId="urn:microsoft.com/office/officeart/2005/8/layout/list1"/>
    <dgm:cxn modelId="{B2031C35-8925-48F0-8B4D-3DA47E5B757B}" type="presOf" srcId="{C4CB50D0-D4B2-459C-866B-B3EDBFD8F7F1}" destId="{276E67C7-1AFD-4C61-9274-8946F537AEC6}" srcOrd="0" destOrd="0" presId="urn:microsoft.com/office/officeart/2005/8/layout/list1"/>
    <dgm:cxn modelId="{1083FB5C-0C3F-470D-8DAD-3D76F40CA8A3}" srcId="{1ADD111B-E488-4006-986E-C0F753E19527}" destId="{9CD2C556-70CF-4A99-818A-F3B2A1CB8805}" srcOrd="2" destOrd="0" parTransId="{E03F7260-299F-45AA-A294-44D164FAA8A8}" sibTransId="{55CBB7E1-6D46-4207-BD5A-F331068E1813}"/>
    <dgm:cxn modelId="{31F3C76B-212D-46B0-B6BB-DAD3AC0D1162}" type="presOf" srcId="{D2D6C03B-B95E-4928-BB48-CD7CFB7D54EA}" destId="{5854A96B-AA2B-47B3-A1CA-6295B87A9876}" srcOrd="0" destOrd="0" presId="urn:microsoft.com/office/officeart/2005/8/layout/list1"/>
    <dgm:cxn modelId="{A0AA2C4F-25EE-4688-AEE8-EDD34224F740}" type="presOf" srcId="{1ADD111B-E488-4006-986E-C0F753E19527}" destId="{4583C8AD-7147-4F76-9807-F0DF58C777A2}" srcOrd="0" destOrd="0" presId="urn:microsoft.com/office/officeart/2005/8/layout/list1"/>
    <dgm:cxn modelId="{DD4DBC73-5D9E-4EC3-8A6A-65C712F441EB}" srcId="{1ADD111B-E488-4006-986E-C0F753E19527}" destId="{68CEBA7E-A075-4998-8CD6-E4B5C5156D8C}" srcOrd="3" destOrd="0" parTransId="{2E78CE73-48A4-402C-B8D2-72A39C7259C5}" sibTransId="{C84F10A2-1CD5-4C5E-A980-7413BBBF5CAA}"/>
    <dgm:cxn modelId="{D7E0FA55-CB53-4660-B99B-C8B144111100}" srcId="{1ADD111B-E488-4006-986E-C0F753E19527}" destId="{234ACA1B-EAFB-4C73-B8A1-9726D847E2A7}" srcOrd="4" destOrd="0" parTransId="{9375E960-49D7-4AEF-8949-21DBBCE785C6}" sibTransId="{8648044E-B227-4281-9C02-E73071CB9F71}"/>
    <dgm:cxn modelId="{3559CA56-9C32-4527-B404-EC816AFE3E7B}" type="presOf" srcId="{234ACA1B-EAFB-4C73-B8A1-9726D847E2A7}" destId="{68470FDE-675B-46CC-AA80-A7A998FD4605}" srcOrd="1" destOrd="0" presId="urn:microsoft.com/office/officeart/2005/8/layout/list1"/>
    <dgm:cxn modelId="{DF6DD29B-3095-46B5-AA42-27CE33C2B36C}" type="presOf" srcId="{234ACA1B-EAFB-4C73-B8A1-9726D847E2A7}" destId="{A4F6D5D5-3B5C-4F74-AA8B-BE913C27A422}" srcOrd="0" destOrd="0" presId="urn:microsoft.com/office/officeart/2005/8/layout/list1"/>
    <dgm:cxn modelId="{670BABA1-9D11-40C5-8B79-0EBE9A1F68D2}" type="presOf" srcId="{D2D6C03B-B95E-4928-BB48-CD7CFB7D54EA}" destId="{9D54AD1B-B01B-4506-A6CD-59F4132846D5}" srcOrd="1" destOrd="0" presId="urn:microsoft.com/office/officeart/2005/8/layout/list1"/>
    <dgm:cxn modelId="{990325AD-A549-4E07-9495-B2B0BE44CA43}" type="presOf" srcId="{68CEBA7E-A075-4998-8CD6-E4B5C5156D8C}" destId="{5F7514E7-61F4-409A-AD20-FF7B12F1A447}" srcOrd="1" destOrd="0" presId="urn:microsoft.com/office/officeart/2005/8/layout/list1"/>
    <dgm:cxn modelId="{324462C6-D152-4AF0-934B-467B529EFEFF}" srcId="{1ADD111B-E488-4006-986E-C0F753E19527}" destId="{D2D6C03B-B95E-4928-BB48-CD7CFB7D54EA}" srcOrd="0" destOrd="0" parTransId="{2A1B1CFF-6724-4175-84F5-377B6FCD83FC}" sibTransId="{D4EEE077-594F-4166-90B5-8020D0B8BC1E}"/>
    <dgm:cxn modelId="{79D44DCF-7EF6-47AB-98CD-0AB61295F90E}" srcId="{1ADD111B-E488-4006-986E-C0F753E19527}" destId="{C4CB50D0-D4B2-459C-866B-B3EDBFD8F7F1}" srcOrd="1" destOrd="0" parTransId="{9C4F9C71-09CA-4F78-AC75-09EADBEE0F18}" sibTransId="{B898BC5C-DBA3-4541-A6E6-77A6C5A08EAE}"/>
    <dgm:cxn modelId="{714B69D6-3720-4B3B-A1D8-A40F79EDA36F}" type="presOf" srcId="{9CD2C556-70CF-4A99-818A-F3B2A1CB8805}" destId="{63B1DD47-46A9-4972-8C92-3E82FDFB2401}" srcOrd="1" destOrd="0" presId="urn:microsoft.com/office/officeart/2005/8/layout/list1"/>
    <dgm:cxn modelId="{9A1F77D9-E07E-424B-B23E-2B8E9EE6F14C}" type="presOf" srcId="{9CD2C556-70CF-4A99-818A-F3B2A1CB8805}" destId="{87B9F148-40EE-4CF2-96BF-D3117715CB6E}" srcOrd="0" destOrd="0" presId="urn:microsoft.com/office/officeart/2005/8/layout/list1"/>
    <dgm:cxn modelId="{33BE80F6-4773-4491-A3DD-A1680A3AD1DB}" type="presOf" srcId="{C4CB50D0-D4B2-459C-866B-B3EDBFD8F7F1}" destId="{FC63C974-5FF8-4E98-85BD-B5D354E21E2F}" srcOrd="1" destOrd="0" presId="urn:microsoft.com/office/officeart/2005/8/layout/list1"/>
    <dgm:cxn modelId="{2F5BCDBC-D0A8-4D0F-9036-5842BAF8E12D}" type="presParOf" srcId="{4583C8AD-7147-4F76-9807-F0DF58C777A2}" destId="{A7CEF00F-85FA-4FB6-A128-403F08A6C620}" srcOrd="0" destOrd="0" presId="urn:microsoft.com/office/officeart/2005/8/layout/list1"/>
    <dgm:cxn modelId="{B926EA9A-E8DB-420F-A50C-3E80036F8B1B}" type="presParOf" srcId="{A7CEF00F-85FA-4FB6-A128-403F08A6C620}" destId="{5854A96B-AA2B-47B3-A1CA-6295B87A9876}" srcOrd="0" destOrd="0" presId="urn:microsoft.com/office/officeart/2005/8/layout/list1"/>
    <dgm:cxn modelId="{5CC5221D-EF2D-45B9-B721-6B7CFB879743}" type="presParOf" srcId="{A7CEF00F-85FA-4FB6-A128-403F08A6C620}" destId="{9D54AD1B-B01B-4506-A6CD-59F4132846D5}" srcOrd="1" destOrd="0" presId="urn:microsoft.com/office/officeart/2005/8/layout/list1"/>
    <dgm:cxn modelId="{C2DFE136-91C8-409C-B046-D54234DDC260}" type="presParOf" srcId="{4583C8AD-7147-4F76-9807-F0DF58C777A2}" destId="{29D7EA13-FB1F-47BD-9883-BAB5C8CF0E93}" srcOrd="1" destOrd="0" presId="urn:microsoft.com/office/officeart/2005/8/layout/list1"/>
    <dgm:cxn modelId="{3FD240B8-1C6D-4FA4-BBD0-8617622F2C61}" type="presParOf" srcId="{4583C8AD-7147-4F76-9807-F0DF58C777A2}" destId="{BFB203FC-2C25-4FAD-AD0E-583D539D1F5C}" srcOrd="2" destOrd="0" presId="urn:microsoft.com/office/officeart/2005/8/layout/list1"/>
    <dgm:cxn modelId="{79D2EB06-6E53-472B-9932-FF825EBA53B2}" type="presParOf" srcId="{4583C8AD-7147-4F76-9807-F0DF58C777A2}" destId="{D7A602CB-4DB7-415F-900E-F9DB5673650C}" srcOrd="3" destOrd="0" presId="urn:microsoft.com/office/officeart/2005/8/layout/list1"/>
    <dgm:cxn modelId="{D6455AA6-6B73-4614-AB9A-E6893D4ACA97}" type="presParOf" srcId="{4583C8AD-7147-4F76-9807-F0DF58C777A2}" destId="{0BFEA5B7-888E-4798-8C96-2204694E57CF}" srcOrd="4" destOrd="0" presId="urn:microsoft.com/office/officeart/2005/8/layout/list1"/>
    <dgm:cxn modelId="{CAD4D32B-023A-4130-8A94-4AE610AC9578}" type="presParOf" srcId="{0BFEA5B7-888E-4798-8C96-2204694E57CF}" destId="{276E67C7-1AFD-4C61-9274-8946F537AEC6}" srcOrd="0" destOrd="0" presId="urn:microsoft.com/office/officeart/2005/8/layout/list1"/>
    <dgm:cxn modelId="{9F759329-D4FF-46DE-9BBE-E7CF96535CA1}" type="presParOf" srcId="{0BFEA5B7-888E-4798-8C96-2204694E57CF}" destId="{FC63C974-5FF8-4E98-85BD-B5D354E21E2F}" srcOrd="1" destOrd="0" presId="urn:microsoft.com/office/officeart/2005/8/layout/list1"/>
    <dgm:cxn modelId="{97770956-8153-44EF-A2E0-5E8F4207E50E}" type="presParOf" srcId="{4583C8AD-7147-4F76-9807-F0DF58C777A2}" destId="{6F593A2F-3D5E-4059-B1A4-0973B79089C7}" srcOrd="5" destOrd="0" presId="urn:microsoft.com/office/officeart/2005/8/layout/list1"/>
    <dgm:cxn modelId="{D57EE7D1-2F4F-437C-934D-71469ABF467C}" type="presParOf" srcId="{4583C8AD-7147-4F76-9807-F0DF58C777A2}" destId="{B07A7075-EFA6-4734-9A5C-1BFBA83ED916}" srcOrd="6" destOrd="0" presId="urn:microsoft.com/office/officeart/2005/8/layout/list1"/>
    <dgm:cxn modelId="{5D4170CE-FEE2-4841-9B9F-0100379D7A96}" type="presParOf" srcId="{4583C8AD-7147-4F76-9807-F0DF58C777A2}" destId="{ED902D62-83D5-45E1-8F3E-D98595346E60}" srcOrd="7" destOrd="0" presId="urn:microsoft.com/office/officeart/2005/8/layout/list1"/>
    <dgm:cxn modelId="{BF403908-FD26-4063-A433-B51BC21D2D40}" type="presParOf" srcId="{4583C8AD-7147-4F76-9807-F0DF58C777A2}" destId="{88768EB9-FCBD-4C1E-AD39-4ED24B6B30E3}" srcOrd="8" destOrd="0" presId="urn:microsoft.com/office/officeart/2005/8/layout/list1"/>
    <dgm:cxn modelId="{1A3D16B7-ACCA-43CB-934A-AA6C50A380B7}" type="presParOf" srcId="{88768EB9-FCBD-4C1E-AD39-4ED24B6B30E3}" destId="{87B9F148-40EE-4CF2-96BF-D3117715CB6E}" srcOrd="0" destOrd="0" presId="urn:microsoft.com/office/officeart/2005/8/layout/list1"/>
    <dgm:cxn modelId="{B8A82382-3244-44FF-A927-5F1A91FD2FEA}" type="presParOf" srcId="{88768EB9-FCBD-4C1E-AD39-4ED24B6B30E3}" destId="{63B1DD47-46A9-4972-8C92-3E82FDFB2401}" srcOrd="1" destOrd="0" presId="urn:microsoft.com/office/officeart/2005/8/layout/list1"/>
    <dgm:cxn modelId="{8524E4BA-41F6-429C-8645-3AADE561A1EF}" type="presParOf" srcId="{4583C8AD-7147-4F76-9807-F0DF58C777A2}" destId="{16B925FA-EE27-4D1E-8B0C-DA8951DB8147}" srcOrd="9" destOrd="0" presId="urn:microsoft.com/office/officeart/2005/8/layout/list1"/>
    <dgm:cxn modelId="{E420A2B2-A934-408F-8C1D-CA9D6435D541}" type="presParOf" srcId="{4583C8AD-7147-4F76-9807-F0DF58C777A2}" destId="{5502EFDB-C156-40B3-8556-997629D47F88}" srcOrd="10" destOrd="0" presId="urn:microsoft.com/office/officeart/2005/8/layout/list1"/>
    <dgm:cxn modelId="{AFADE27C-81A0-404E-8665-A868CBE8787D}" type="presParOf" srcId="{4583C8AD-7147-4F76-9807-F0DF58C777A2}" destId="{3EFDE208-ED0C-4B8C-99F3-40D09CB9AA8B}" srcOrd="11" destOrd="0" presId="urn:microsoft.com/office/officeart/2005/8/layout/list1"/>
    <dgm:cxn modelId="{425E5732-FA21-4868-9A6B-BD27F250583A}" type="presParOf" srcId="{4583C8AD-7147-4F76-9807-F0DF58C777A2}" destId="{D2D194C3-6CF3-4596-B855-683CED335A89}" srcOrd="12" destOrd="0" presId="urn:microsoft.com/office/officeart/2005/8/layout/list1"/>
    <dgm:cxn modelId="{355B51D4-5A59-4C92-A82D-D5F65B847BD3}" type="presParOf" srcId="{D2D194C3-6CF3-4596-B855-683CED335A89}" destId="{1E686047-F28F-4625-BFA7-E7C09B43E8E6}" srcOrd="0" destOrd="0" presId="urn:microsoft.com/office/officeart/2005/8/layout/list1"/>
    <dgm:cxn modelId="{24DE638E-9970-4CD7-8E46-F77341ACAFE0}" type="presParOf" srcId="{D2D194C3-6CF3-4596-B855-683CED335A89}" destId="{5F7514E7-61F4-409A-AD20-FF7B12F1A447}" srcOrd="1" destOrd="0" presId="urn:microsoft.com/office/officeart/2005/8/layout/list1"/>
    <dgm:cxn modelId="{78914247-BE64-4F53-9925-A47E1F25AB8A}" type="presParOf" srcId="{4583C8AD-7147-4F76-9807-F0DF58C777A2}" destId="{89B028D8-D9F4-47CF-8477-202FE7CA7CC2}" srcOrd="13" destOrd="0" presId="urn:microsoft.com/office/officeart/2005/8/layout/list1"/>
    <dgm:cxn modelId="{EE1F4EB1-CD12-40C1-AC9D-6746BEA25FEC}" type="presParOf" srcId="{4583C8AD-7147-4F76-9807-F0DF58C777A2}" destId="{24B330B5-276B-454F-98E8-E15CA2609F7B}" srcOrd="14" destOrd="0" presId="urn:microsoft.com/office/officeart/2005/8/layout/list1"/>
    <dgm:cxn modelId="{9B29546B-337C-4CBE-B044-2BC74A122A80}" type="presParOf" srcId="{4583C8AD-7147-4F76-9807-F0DF58C777A2}" destId="{8EEA99F2-88C5-430E-8FAA-D23B55BDEDCC}" srcOrd="15" destOrd="0" presId="urn:microsoft.com/office/officeart/2005/8/layout/list1"/>
    <dgm:cxn modelId="{3551817E-E6AD-411A-89B0-4DECEF72EF4B}" type="presParOf" srcId="{4583C8AD-7147-4F76-9807-F0DF58C777A2}" destId="{CC609B0B-C138-44C5-928B-7CAA3E2F326E}" srcOrd="16" destOrd="0" presId="urn:microsoft.com/office/officeart/2005/8/layout/list1"/>
    <dgm:cxn modelId="{23222E08-0510-4477-BFD8-A228B35ADB5E}" type="presParOf" srcId="{CC609B0B-C138-44C5-928B-7CAA3E2F326E}" destId="{A4F6D5D5-3B5C-4F74-AA8B-BE913C27A422}" srcOrd="0" destOrd="0" presId="urn:microsoft.com/office/officeart/2005/8/layout/list1"/>
    <dgm:cxn modelId="{A87EC0A0-ED72-4BD3-BF94-6E71E541724D}" type="presParOf" srcId="{CC609B0B-C138-44C5-928B-7CAA3E2F326E}" destId="{68470FDE-675B-46CC-AA80-A7A998FD4605}" srcOrd="1" destOrd="0" presId="urn:microsoft.com/office/officeart/2005/8/layout/list1"/>
    <dgm:cxn modelId="{31313715-5797-4005-99A4-876C92B956B3}" type="presParOf" srcId="{4583C8AD-7147-4F76-9807-F0DF58C777A2}" destId="{E51655D1-EE4D-436C-A50D-4CE29670EE51}" srcOrd="17" destOrd="0" presId="urn:microsoft.com/office/officeart/2005/8/layout/list1"/>
    <dgm:cxn modelId="{C940DF83-137C-49C7-8D36-74A1FAC19F68}" type="presParOf" srcId="{4583C8AD-7147-4F76-9807-F0DF58C777A2}" destId="{612D96B4-8BCC-41ED-9ECC-EA90278A156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9CFD4-D1F7-4D5E-81B1-BA2C7F6236C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12B0DA-2200-4BFC-AE36-CE89159DACF8}">
      <dgm:prSet/>
      <dgm:spPr/>
      <dgm:t>
        <a:bodyPr/>
        <a:lstStyle/>
        <a:p>
          <a:r>
            <a:rPr lang="ru-RU" dirty="0"/>
            <a:t>Мощная центральная власть, установившаяся в конце XIV — начале XV в., положительно влияла на развитие экономических связей между разными частями страны</a:t>
          </a:r>
          <a:endParaRPr lang="en-US" dirty="0"/>
        </a:p>
      </dgm:t>
    </dgm:pt>
    <dgm:pt modelId="{562891F2-DCEE-4E99-A713-DCA6378171DB}" type="parTrans" cxnId="{C27D896B-9B79-48F8-B7BF-8FACC1F5F722}">
      <dgm:prSet/>
      <dgm:spPr/>
      <dgm:t>
        <a:bodyPr/>
        <a:lstStyle/>
        <a:p>
          <a:endParaRPr lang="en-US"/>
        </a:p>
      </dgm:t>
    </dgm:pt>
    <dgm:pt modelId="{9885022D-7C8F-451A-9771-4369F4ABDB68}" type="sibTrans" cxnId="{C27D896B-9B79-48F8-B7BF-8FACC1F5F722}">
      <dgm:prSet/>
      <dgm:spPr/>
      <dgm:t>
        <a:bodyPr/>
        <a:lstStyle/>
        <a:p>
          <a:endParaRPr lang="en-US"/>
        </a:p>
      </dgm:t>
    </dgm:pt>
    <dgm:pt modelId="{B3205A7F-CFD9-4B60-9E6B-4411810994F9}">
      <dgm:prSet/>
      <dgm:spPr/>
      <dgm:t>
        <a:bodyPr/>
        <a:lstStyle/>
        <a:p>
          <a:r>
            <a:rPr lang="ru-RU" dirty="0"/>
            <a:t>Географический фактор — расположение белорусских земель почти в центре ВКЛ. Это способствовало сохранению территориального единства белорусского этноса</a:t>
          </a:r>
          <a:endParaRPr lang="en-US" dirty="0"/>
        </a:p>
      </dgm:t>
    </dgm:pt>
    <dgm:pt modelId="{4C335B5E-D003-4304-A41B-C36540F0EE53}" type="parTrans" cxnId="{425646E6-D489-4BEC-9764-2B36A10C7096}">
      <dgm:prSet/>
      <dgm:spPr/>
      <dgm:t>
        <a:bodyPr/>
        <a:lstStyle/>
        <a:p>
          <a:endParaRPr lang="en-US"/>
        </a:p>
      </dgm:t>
    </dgm:pt>
    <dgm:pt modelId="{8801BC95-B487-4D24-8A97-DE5A31F1A8CA}" type="sibTrans" cxnId="{425646E6-D489-4BEC-9764-2B36A10C7096}">
      <dgm:prSet/>
      <dgm:spPr/>
      <dgm:t>
        <a:bodyPr/>
        <a:lstStyle/>
        <a:p>
          <a:endParaRPr lang="en-US"/>
        </a:p>
      </dgm:t>
    </dgm:pt>
    <dgm:pt modelId="{CAEBE6D7-B601-43B4-B719-C8A5AC80416A}">
      <dgm:prSet/>
      <dgm:spPr/>
      <dgm:t>
        <a:bodyPr/>
        <a:lstStyle/>
        <a:p>
          <a:r>
            <a:rPr lang="ru-RU" dirty="0"/>
            <a:t>Постепенно сформировалось общее законодательство, которое было представлено общегосударственными привилеями, Судебником 1468 г. и Статутами ВКЛ</a:t>
          </a:r>
          <a:endParaRPr lang="en-US" dirty="0"/>
        </a:p>
      </dgm:t>
    </dgm:pt>
    <dgm:pt modelId="{B1799691-4811-422F-91D0-3F3E0CB778DD}" type="parTrans" cxnId="{BD804856-1C48-4641-8111-E226E8DEF0DC}">
      <dgm:prSet/>
      <dgm:spPr/>
      <dgm:t>
        <a:bodyPr/>
        <a:lstStyle/>
        <a:p>
          <a:endParaRPr lang="en-US"/>
        </a:p>
      </dgm:t>
    </dgm:pt>
    <dgm:pt modelId="{0464F13D-401F-45F9-BFEF-24416813BCC6}" type="sibTrans" cxnId="{BD804856-1C48-4641-8111-E226E8DEF0DC}">
      <dgm:prSet/>
      <dgm:spPr/>
      <dgm:t>
        <a:bodyPr/>
        <a:lstStyle/>
        <a:p>
          <a:endParaRPr lang="en-US"/>
        </a:p>
      </dgm:t>
    </dgm:pt>
    <dgm:pt modelId="{067AF4F6-2AF1-484F-ADBF-1C499726D161}" type="pres">
      <dgm:prSet presAssocID="{C569CFD4-D1F7-4D5E-81B1-BA2C7F6236C7}" presName="linear" presStyleCnt="0">
        <dgm:presLayoutVars>
          <dgm:animLvl val="lvl"/>
          <dgm:resizeHandles val="exact"/>
        </dgm:presLayoutVars>
      </dgm:prSet>
      <dgm:spPr/>
    </dgm:pt>
    <dgm:pt modelId="{DB38C60A-B033-4D79-8CCC-5078898DAC29}" type="pres">
      <dgm:prSet presAssocID="{DB12B0DA-2200-4BFC-AE36-CE89159DAC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82F2A6-F2C4-41A5-B02E-FEEAF8311A52}" type="pres">
      <dgm:prSet presAssocID="{9885022D-7C8F-451A-9771-4369F4ABDB68}" presName="spacer" presStyleCnt="0"/>
      <dgm:spPr/>
    </dgm:pt>
    <dgm:pt modelId="{9B75AE11-4041-464B-8063-6704421B1F93}" type="pres">
      <dgm:prSet presAssocID="{B3205A7F-CFD9-4B60-9E6B-4411810994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FCC4B0A-8B7C-4DE6-B644-951B0D476494}" type="pres">
      <dgm:prSet presAssocID="{8801BC95-B487-4D24-8A97-DE5A31F1A8CA}" presName="spacer" presStyleCnt="0"/>
      <dgm:spPr/>
    </dgm:pt>
    <dgm:pt modelId="{65599436-3CA6-4391-9CB3-EA868533E2C3}" type="pres">
      <dgm:prSet presAssocID="{CAEBE6D7-B601-43B4-B719-C8A5AC80416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7724B17-BE2E-4694-9345-EEA75FCB5968}" type="presOf" srcId="{CAEBE6D7-B601-43B4-B719-C8A5AC80416A}" destId="{65599436-3CA6-4391-9CB3-EA868533E2C3}" srcOrd="0" destOrd="0" presId="urn:microsoft.com/office/officeart/2005/8/layout/vList2"/>
    <dgm:cxn modelId="{C27D896B-9B79-48F8-B7BF-8FACC1F5F722}" srcId="{C569CFD4-D1F7-4D5E-81B1-BA2C7F6236C7}" destId="{DB12B0DA-2200-4BFC-AE36-CE89159DACF8}" srcOrd="0" destOrd="0" parTransId="{562891F2-DCEE-4E99-A713-DCA6378171DB}" sibTransId="{9885022D-7C8F-451A-9771-4369F4ABDB68}"/>
    <dgm:cxn modelId="{BD804856-1C48-4641-8111-E226E8DEF0DC}" srcId="{C569CFD4-D1F7-4D5E-81B1-BA2C7F6236C7}" destId="{CAEBE6D7-B601-43B4-B719-C8A5AC80416A}" srcOrd="2" destOrd="0" parTransId="{B1799691-4811-422F-91D0-3F3E0CB778DD}" sibTransId="{0464F13D-401F-45F9-BFEF-24416813BCC6}"/>
    <dgm:cxn modelId="{42E7739C-2012-417B-9537-30E1C88712C1}" type="presOf" srcId="{B3205A7F-CFD9-4B60-9E6B-4411810994F9}" destId="{9B75AE11-4041-464B-8063-6704421B1F93}" srcOrd="0" destOrd="0" presId="urn:microsoft.com/office/officeart/2005/8/layout/vList2"/>
    <dgm:cxn modelId="{097BA0BA-E045-48E8-B9A4-ACFC934AC32C}" type="presOf" srcId="{DB12B0DA-2200-4BFC-AE36-CE89159DACF8}" destId="{DB38C60A-B033-4D79-8CCC-5078898DAC29}" srcOrd="0" destOrd="0" presId="urn:microsoft.com/office/officeart/2005/8/layout/vList2"/>
    <dgm:cxn modelId="{03378EC5-6603-4307-B8D0-8D9DDB6FB932}" type="presOf" srcId="{C569CFD4-D1F7-4D5E-81B1-BA2C7F6236C7}" destId="{067AF4F6-2AF1-484F-ADBF-1C499726D161}" srcOrd="0" destOrd="0" presId="urn:microsoft.com/office/officeart/2005/8/layout/vList2"/>
    <dgm:cxn modelId="{425646E6-D489-4BEC-9764-2B36A10C7096}" srcId="{C569CFD4-D1F7-4D5E-81B1-BA2C7F6236C7}" destId="{B3205A7F-CFD9-4B60-9E6B-4411810994F9}" srcOrd="1" destOrd="0" parTransId="{4C335B5E-D003-4304-A41B-C36540F0EE53}" sibTransId="{8801BC95-B487-4D24-8A97-DE5A31F1A8CA}"/>
    <dgm:cxn modelId="{8CCFB6BA-BD4F-4DD1-AD94-BE0F58D23CF3}" type="presParOf" srcId="{067AF4F6-2AF1-484F-ADBF-1C499726D161}" destId="{DB38C60A-B033-4D79-8CCC-5078898DAC29}" srcOrd="0" destOrd="0" presId="urn:microsoft.com/office/officeart/2005/8/layout/vList2"/>
    <dgm:cxn modelId="{CEE3CB9D-E889-4777-80E4-BD869C22A0AA}" type="presParOf" srcId="{067AF4F6-2AF1-484F-ADBF-1C499726D161}" destId="{4F82F2A6-F2C4-41A5-B02E-FEEAF8311A52}" srcOrd="1" destOrd="0" presId="urn:microsoft.com/office/officeart/2005/8/layout/vList2"/>
    <dgm:cxn modelId="{C316CB38-05A9-4656-8318-6E87AC71F40A}" type="presParOf" srcId="{067AF4F6-2AF1-484F-ADBF-1C499726D161}" destId="{9B75AE11-4041-464B-8063-6704421B1F93}" srcOrd="2" destOrd="0" presId="urn:microsoft.com/office/officeart/2005/8/layout/vList2"/>
    <dgm:cxn modelId="{82EF49BF-7D94-4995-9F6C-DEB886CDFE26}" type="presParOf" srcId="{067AF4F6-2AF1-484F-ADBF-1C499726D161}" destId="{2FCC4B0A-8B7C-4DE6-B644-951B0D476494}" srcOrd="3" destOrd="0" presId="urn:microsoft.com/office/officeart/2005/8/layout/vList2"/>
    <dgm:cxn modelId="{9A1754D7-FF39-4E39-969A-D9B0593DF313}" type="presParOf" srcId="{067AF4F6-2AF1-484F-ADBF-1C499726D161}" destId="{65599436-3CA6-4391-9CB3-EA868533E2C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B546D1-907F-4AFD-9801-A7A301F77B2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A90EDA6-2D84-4FD6-9D2E-79F7428EE3DA}">
      <dgm:prSet/>
      <dgm:spPr/>
      <dgm:t>
        <a:bodyPr/>
        <a:lstStyle/>
        <a:p>
          <a:r>
            <a:rPr lang="ru-RU"/>
            <a:t>Основными занятиями были земледелие, животноводство, ремесло. </a:t>
          </a:r>
          <a:endParaRPr lang="en-US"/>
        </a:p>
      </dgm:t>
    </dgm:pt>
    <dgm:pt modelId="{3507129A-8DCD-4F2F-91E5-3ACE3EA65CFF}" type="parTrans" cxnId="{35124547-A7CA-4734-B1F1-FC80DF62DB3B}">
      <dgm:prSet/>
      <dgm:spPr/>
      <dgm:t>
        <a:bodyPr/>
        <a:lstStyle/>
        <a:p>
          <a:endParaRPr lang="en-US"/>
        </a:p>
      </dgm:t>
    </dgm:pt>
    <dgm:pt modelId="{73A512C9-8BD1-4CE6-AC5F-457A3723A890}" type="sibTrans" cxnId="{35124547-A7CA-4734-B1F1-FC80DF62DB3B}">
      <dgm:prSet/>
      <dgm:spPr/>
      <dgm:t>
        <a:bodyPr/>
        <a:lstStyle/>
        <a:p>
          <a:endParaRPr lang="en-US"/>
        </a:p>
      </dgm:t>
    </dgm:pt>
    <dgm:pt modelId="{2F78F529-CE4B-434C-B2DD-4505046F9EEE}">
      <dgm:prSet/>
      <dgm:spPr/>
      <dgm:t>
        <a:bodyPr/>
        <a:lstStyle/>
        <a:p>
          <a:r>
            <a:rPr lang="ru-RU"/>
            <a:t>Главными орудиями обработки земли были волóвая или реже конная соха, мотыга, серп, борона. Двупольный севооборот постепенно сменился трехпольным (озимые, яровые культуры, пар)</a:t>
          </a:r>
          <a:endParaRPr lang="en-US"/>
        </a:p>
      </dgm:t>
    </dgm:pt>
    <dgm:pt modelId="{4D524716-5745-46C5-9510-5410A56B2D4F}" type="parTrans" cxnId="{004194FD-C49E-42DC-AF24-1DF9AACA08D3}">
      <dgm:prSet/>
      <dgm:spPr/>
      <dgm:t>
        <a:bodyPr/>
        <a:lstStyle/>
        <a:p>
          <a:endParaRPr lang="en-US"/>
        </a:p>
      </dgm:t>
    </dgm:pt>
    <dgm:pt modelId="{542A6AF7-04AC-4B57-8803-CF010626F9C6}" type="sibTrans" cxnId="{004194FD-C49E-42DC-AF24-1DF9AACA08D3}">
      <dgm:prSet/>
      <dgm:spPr/>
      <dgm:t>
        <a:bodyPr/>
        <a:lstStyle/>
        <a:p>
          <a:endParaRPr lang="en-US"/>
        </a:p>
      </dgm:t>
    </dgm:pt>
    <dgm:pt modelId="{14535FEC-64FC-4BFE-BB38-3EF109D82B13}">
      <dgm:prSet/>
      <dgm:spPr/>
      <dgm:t>
        <a:bodyPr/>
        <a:lstStyle/>
        <a:p>
          <a:r>
            <a:rPr lang="ru-RU"/>
            <a:t>Крестьяне выращивали рожь, пшеницу, пшено, овес, гречиху, боб, горох, коноплю, лен и другие культуры</a:t>
          </a:r>
          <a:endParaRPr lang="en-US"/>
        </a:p>
      </dgm:t>
    </dgm:pt>
    <dgm:pt modelId="{69915736-7BC3-4F2C-AC16-9525E68BC7D7}" type="parTrans" cxnId="{74E6A7B0-EA82-498A-A640-964D60C94E69}">
      <dgm:prSet/>
      <dgm:spPr/>
      <dgm:t>
        <a:bodyPr/>
        <a:lstStyle/>
        <a:p>
          <a:endParaRPr lang="en-US"/>
        </a:p>
      </dgm:t>
    </dgm:pt>
    <dgm:pt modelId="{932C7CA7-6181-4841-BEA2-FB2DF784F63A}" type="sibTrans" cxnId="{74E6A7B0-EA82-498A-A640-964D60C94E69}">
      <dgm:prSet/>
      <dgm:spPr/>
      <dgm:t>
        <a:bodyPr/>
        <a:lstStyle/>
        <a:p>
          <a:endParaRPr lang="en-US"/>
        </a:p>
      </dgm:t>
    </dgm:pt>
    <dgm:pt modelId="{ACE9197E-859A-4012-ACFB-E330238CAA1A}">
      <dgm:prSet/>
      <dgm:spPr/>
      <dgm:t>
        <a:bodyPr/>
        <a:lstStyle/>
        <a:p>
          <a:r>
            <a:rPr lang="ru-RU" dirty="0"/>
            <a:t>В XIV—XVI вв. получили распространение некоторые виды промыслов, более других связанные с работой на заказ или с рынком: деревообработка, производство железа, поташа, стекла, смолы</a:t>
          </a:r>
          <a:endParaRPr lang="en-US" dirty="0"/>
        </a:p>
      </dgm:t>
    </dgm:pt>
    <dgm:pt modelId="{C0FB51B0-7246-4CFA-910F-CAF9C5BEF3E9}" type="parTrans" cxnId="{F0493431-3EB2-4AFC-BFD5-7BBB0E0F7383}">
      <dgm:prSet/>
      <dgm:spPr/>
      <dgm:t>
        <a:bodyPr/>
        <a:lstStyle/>
        <a:p>
          <a:endParaRPr lang="en-US"/>
        </a:p>
      </dgm:t>
    </dgm:pt>
    <dgm:pt modelId="{78F02C1C-F6FE-4F0C-B18A-6DF1E5EA80D2}" type="sibTrans" cxnId="{F0493431-3EB2-4AFC-BFD5-7BBB0E0F7383}">
      <dgm:prSet/>
      <dgm:spPr/>
      <dgm:t>
        <a:bodyPr/>
        <a:lstStyle/>
        <a:p>
          <a:endParaRPr lang="en-US"/>
        </a:p>
      </dgm:t>
    </dgm:pt>
    <dgm:pt modelId="{8A2C71AC-92F8-4AD7-85CC-0B90582094E8}" type="pres">
      <dgm:prSet presAssocID="{72B546D1-907F-4AFD-9801-A7A301F77B2F}" presName="linear" presStyleCnt="0">
        <dgm:presLayoutVars>
          <dgm:animLvl val="lvl"/>
          <dgm:resizeHandles val="exact"/>
        </dgm:presLayoutVars>
      </dgm:prSet>
      <dgm:spPr/>
    </dgm:pt>
    <dgm:pt modelId="{A86F48FA-7418-4758-9278-C6DADF379524}" type="pres">
      <dgm:prSet presAssocID="{6A90EDA6-2D84-4FD6-9D2E-79F7428EE3D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0DEC6B8-EA9A-497B-AFB4-1C8B2034A935}" type="pres">
      <dgm:prSet presAssocID="{73A512C9-8BD1-4CE6-AC5F-457A3723A890}" presName="spacer" presStyleCnt="0"/>
      <dgm:spPr/>
    </dgm:pt>
    <dgm:pt modelId="{10408409-F779-4E04-AB56-CB3497253BC8}" type="pres">
      <dgm:prSet presAssocID="{2F78F529-CE4B-434C-B2DD-4505046F9E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E2C84D7-EA46-472A-B60E-56BEC51835AD}" type="pres">
      <dgm:prSet presAssocID="{542A6AF7-04AC-4B57-8803-CF010626F9C6}" presName="spacer" presStyleCnt="0"/>
      <dgm:spPr/>
    </dgm:pt>
    <dgm:pt modelId="{753F7093-FD7B-4CAA-99CE-65AA4D437581}" type="pres">
      <dgm:prSet presAssocID="{14535FEC-64FC-4BFE-BB38-3EF109D82B1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DCD6A97-1900-47F4-9802-9120B8E76836}" type="pres">
      <dgm:prSet presAssocID="{932C7CA7-6181-4841-BEA2-FB2DF784F63A}" presName="spacer" presStyleCnt="0"/>
      <dgm:spPr/>
    </dgm:pt>
    <dgm:pt modelId="{B55CB54A-A109-4E2A-B403-298937273461}" type="pres">
      <dgm:prSet presAssocID="{ACE9197E-859A-4012-ACFB-E330238CAA1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8F97F15-8DE7-4BA0-AC12-6CB6BF1D9354}" type="presOf" srcId="{ACE9197E-859A-4012-ACFB-E330238CAA1A}" destId="{B55CB54A-A109-4E2A-B403-298937273461}" srcOrd="0" destOrd="0" presId="urn:microsoft.com/office/officeart/2005/8/layout/vList2"/>
    <dgm:cxn modelId="{F0493431-3EB2-4AFC-BFD5-7BBB0E0F7383}" srcId="{72B546D1-907F-4AFD-9801-A7A301F77B2F}" destId="{ACE9197E-859A-4012-ACFB-E330238CAA1A}" srcOrd="3" destOrd="0" parTransId="{C0FB51B0-7246-4CFA-910F-CAF9C5BEF3E9}" sibTransId="{78F02C1C-F6FE-4F0C-B18A-6DF1E5EA80D2}"/>
    <dgm:cxn modelId="{31FB243E-D415-46CA-88FD-E8935BDA9034}" type="presOf" srcId="{72B546D1-907F-4AFD-9801-A7A301F77B2F}" destId="{8A2C71AC-92F8-4AD7-85CC-0B90582094E8}" srcOrd="0" destOrd="0" presId="urn:microsoft.com/office/officeart/2005/8/layout/vList2"/>
    <dgm:cxn modelId="{35124547-A7CA-4734-B1F1-FC80DF62DB3B}" srcId="{72B546D1-907F-4AFD-9801-A7A301F77B2F}" destId="{6A90EDA6-2D84-4FD6-9D2E-79F7428EE3DA}" srcOrd="0" destOrd="0" parTransId="{3507129A-8DCD-4F2F-91E5-3ACE3EA65CFF}" sibTransId="{73A512C9-8BD1-4CE6-AC5F-457A3723A890}"/>
    <dgm:cxn modelId="{0C4C65AA-CF3E-410A-B9C7-318EFC8F0604}" type="presOf" srcId="{14535FEC-64FC-4BFE-BB38-3EF109D82B13}" destId="{753F7093-FD7B-4CAA-99CE-65AA4D437581}" srcOrd="0" destOrd="0" presId="urn:microsoft.com/office/officeart/2005/8/layout/vList2"/>
    <dgm:cxn modelId="{74E6A7B0-EA82-498A-A640-964D60C94E69}" srcId="{72B546D1-907F-4AFD-9801-A7A301F77B2F}" destId="{14535FEC-64FC-4BFE-BB38-3EF109D82B13}" srcOrd="2" destOrd="0" parTransId="{69915736-7BC3-4F2C-AC16-9525E68BC7D7}" sibTransId="{932C7CA7-6181-4841-BEA2-FB2DF784F63A}"/>
    <dgm:cxn modelId="{B7E1E0DD-7574-44BF-8FC6-460849DA10DA}" type="presOf" srcId="{6A90EDA6-2D84-4FD6-9D2E-79F7428EE3DA}" destId="{A86F48FA-7418-4758-9278-C6DADF379524}" srcOrd="0" destOrd="0" presId="urn:microsoft.com/office/officeart/2005/8/layout/vList2"/>
    <dgm:cxn modelId="{0F2816E2-FC91-428B-9EB3-CBB3659BCFED}" type="presOf" srcId="{2F78F529-CE4B-434C-B2DD-4505046F9EEE}" destId="{10408409-F779-4E04-AB56-CB3497253BC8}" srcOrd="0" destOrd="0" presId="urn:microsoft.com/office/officeart/2005/8/layout/vList2"/>
    <dgm:cxn modelId="{004194FD-C49E-42DC-AF24-1DF9AACA08D3}" srcId="{72B546D1-907F-4AFD-9801-A7A301F77B2F}" destId="{2F78F529-CE4B-434C-B2DD-4505046F9EEE}" srcOrd="1" destOrd="0" parTransId="{4D524716-5745-46C5-9510-5410A56B2D4F}" sibTransId="{542A6AF7-04AC-4B57-8803-CF010626F9C6}"/>
    <dgm:cxn modelId="{32578B10-9F46-4D1D-8D18-35F50CB6B476}" type="presParOf" srcId="{8A2C71AC-92F8-4AD7-85CC-0B90582094E8}" destId="{A86F48FA-7418-4758-9278-C6DADF379524}" srcOrd="0" destOrd="0" presId="urn:microsoft.com/office/officeart/2005/8/layout/vList2"/>
    <dgm:cxn modelId="{0A070B32-5E6F-4F84-84B2-EB22AEBE2399}" type="presParOf" srcId="{8A2C71AC-92F8-4AD7-85CC-0B90582094E8}" destId="{50DEC6B8-EA9A-497B-AFB4-1C8B2034A935}" srcOrd="1" destOrd="0" presId="urn:microsoft.com/office/officeart/2005/8/layout/vList2"/>
    <dgm:cxn modelId="{26AAC76F-9D6B-4932-8002-156D8D2EED47}" type="presParOf" srcId="{8A2C71AC-92F8-4AD7-85CC-0B90582094E8}" destId="{10408409-F779-4E04-AB56-CB3497253BC8}" srcOrd="2" destOrd="0" presId="urn:microsoft.com/office/officeart/2005/8/layout/vList2"/>
    <dgm:cxn modelId="{CAB14D9D-4554-4458-9A31-AE61BD0B76F3}" type="presParOf" srcId="{8A2C71AC-92F8-4AD7-85CC-0B90582094E8}" destId="{9E2C84D7-EA46-472A-B60E-56BEC51835AD}" srcOrd="3" destOrd="0" presId="urn:microsoft.com/office/officeart/2005/8/layout/vList2"/>
    <dgm:cxn modelId="{9E54D80A-21C3-44B6-A6F7-45AF2CC68A00}" type="presParOf" srcId="{8A2C71AC-92F8-4AD7-85CC-0B90582094E8}" destId="{753F7093-FD7B-4CAA-99CE-65AA4D437581}" srcOrd="4" destOrd="0" presId="urn:microsoft.com/office/officeart/2005/8/layout/vList2"/>
    <dgm:cxn modelId="{333D44E0-C705-4310-BD84-F643CBC1DF7F}" type="presParOf" srcId="{8A2C71AC-92F8-4AD7-85CC-0B90582094E8}" destId="{DDCD6A97-1900-47F4-9802-9120B8E76836}" srcOrd="5" destOrd="0" presId="urn:microsoft.com/office/officeart/2005/8/layout/vList2"/>
    <dgm:cxn modelId="{2E188BA5-D25B-4D0A-8BBC-3C2CB4DB9027}" type="presParOf" srcId="{8A2C71AC-92F8-4AD7-85CC-0B90582094E8}" destId="{B55CB54A-A109-4E2A-B403-2989372734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665B57-A54A-43AC-A2BA-EF549D50FE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F833561-1062-4FE8-8A18-A8E32464C6C0}">
      <dgm:prSet/>
      <dgm:spPr/>
      <dgm:t>
        <a:bodyPr/>
        <a:lstStyle/>
        <a:p>
          <a:r>
            <a:rPr lang="ru-RU"/>
            <a:t>Большинство крестьян Беларуси жило в деревянных домах с двумя или тремя помещениями (светлица, сени, клеть)</a:t>
          </a:r>
          <a:endParaRPr lang="en-US"/>
        </a:p>
      </dgm:t>
    </dgm:pt>
    <dgm:pt modelId="{642F49FF-0343-4996-BEAF-65C47742EC78}" type="parTrans" cxnId="{4E362620-1C4C-4B61-821E-543337BE2B68}">
      <dgm:prSet/>
      <dgm:spPr/>
      <dgm:t>
        <a:bodyPr/>
        <a:lstStyle/>
        <a:p>
          <a:endParaRPr lang="en-US"/>
        </a:p>
      </dgm:t>
    </dgm:pt>
    <dgm:pt modelId="{91519B60-9ED6-4C12-900A-523ABE120F56}" type="sibTrans" cxnId="{4E362620-1C4C-4B61-821E-543337BE2B68}">
      <dgm:prSet/>
      <dgm:spPr/>
      <dgm:t>
        <a:bodyPr/>
        <a:lstStyle/>
        <a:p>
          <a:endParaRPr lang="en-US"/>
        </a:p>
      </dgm:t>
    </dgm:pt>
    <dgm:pt modelId="{3D92576F-8865-4DDD-9521-14A92A0EACC1}">
      <dgm:prSet/>
      <dgm:spPr/>
      <dgm:t>
        <a:bodyPr/>
        <a:lstStyle/>
        <a:p>
          <a:r>
            <a:rPr lang="ru-RU"/>
            <a:t>Жилые домá зажиточных мещан или шляхты были более сложными, порой двухэтажными, обогревались кафельными «голландками», имели застекленные окна, дощатый пол и т. д.</a:t>
          </a:r>
          <a:endParaRPr lang="en-US"/>
        </a:p>
      </dgm:t>
    </dgm:pt>
    <dgm:pt modelId="{48EC2B69-1881-4AD8-BA9A-19EC3521C06E}" type="parTrans" cxnId="{EA19B94C-4321-4D59-AF73-692BC7754DD3}">
      <dgm:prSet/>
      <dgm:spPr/>
      <dgm:t>
        <a:bodyPr/>
        <a:lstStyle/>
        <a:p>
          <a:endParaRPr lang="en-US"/>
        </a:p>
      </dgm:t>
    </dgm:pt>
    <dgm:pt modelId="{B32EE378-CC0D-4595-8DF7-CF02EC1A1006}" type="sibTrans" cxnId="{EA19B94C-4321-4D59-AF73-692BC7754DD3}">
      <dgm:prSet/>
      <dgm:spPr/>
      <dgm:t>
        <a:bodyPr/>
        <a:lstStyle/>
        <a:p>
          <a:endParaRPr lang="en-US"/>
        </a:p>
      </dgm:t>
    </dgm:pt>
    <dgm:pt modelId="{EE879737-0EE0-40F4-8C35-5F822D972F47}">
      <dgm:prSet/>
      <dgm:spPr/>
      <dgm:t>
        <a:bodyPr/>
        <a:lstStyle/>
        <a:p>
          <a:r>
            <a:rPr lang="ru-RU"/>
            <a:t>Вспомогательными занятиями по отношению к земледелию были промыслы: собирательство, охота, бортничество, рыболовство</a:t>
          </a:r>
          <a:endParaRPr lang="en-US"/>
        </a:p>
      </dgm:t>
    </dgm:pt>
    <dgm:pt modelId="{35693CCA-787A-4726-AF1E-7CC4A5D931F8}" type="parTrans" cxnId="{F0F4650D-7F84-45E5-BB54-E0472221BE26}">
      <dgm:prSet/>
      <dgm:spPr/>
      <dgm:t>
        <a:bodyPr/>
        <a:lstStyle/>
        <a:p>
          <a:endParaRPr lang="en-US"/>
        </a:p>
      </dgm:t>
    </dgm:pt>
    <dgm:pt modelId="{194B8EC3-E4DA-4DDC-A9BC-4725F78D333D}" type="sibTrans" cxnId="{F0F4650D-7F84-45E5-BB54-E0472221BE26}">
      <dgm:prSet/>
      <dgm:spPr/>
      <dgm:t>
        <a:bodyPr/>
        <a:lstStyle/>
        <a:p>
          <a:endParaRPr lang="en-US"/>
        </a:p>
      </dgm:t>
    </dgm:pt>
    <dgm:pt modelId="{69733DC0-82E6-4CD9-8398-2B300BB191F1}" type="pres">
      <dgm:prSet presAssocID="{10665B57-A54A-43AC-A2BA-EF549D50FEE2}" presName="root" presStyleCnt="0">
        <dgm:presLayoutVars>
          <dgm:dir/>
          <dgm:resizeHandles val="exact"/>
        </dgm:presLayoutVars>
      </dgm:prSet>
      <dgm:spPr/>
    </dgm:pt>
    <dgm:pt modelId="{0E010416-A316-46A5-B4D7-A7EEE17386B0}" type="pres">
      <dgm:prSet presAssocID="{EF833561-1062-4FE8-8A18-A8E32464C6C0}" presName="compNode" presStyleCnt="0"/>
      <dgm:spPr/>
    </dgm:pt>
    <dgm:pt modelId="{50CF36B3-C34A-4000-9024-B00060066279}" type="pres">
      <dgm:prSet presAssocID="{EF833561-1062-4FE8-8A18-A8E32464C6C0}" presName="bgRect" presStyleLbl="bgShp" presStyleIdx="0" presStyleCnt="3"/>
      <dgm:spPr/>
    </dgm:pt>
    <dgm:pt modelId="{75888E17-364C-4B17-A7CC-2ED8EB7DD00D}" type="pres">
      <dgm:prSet presAssocID="{EF833561-1062-4FE8-8A18-A8E32464C6C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704437C7-CC2A-4BCA-BE67-477E97F21CD9}" type="pres">
      <dgm:prSet presAssocID="{EF833561-1062-4FE8-8A18-A8E32464C6C0}" presName="spaceRect" presStyleCnt="0"/>
      <dgm:spPr/>
    </dgm:pt>
    <dgm:pt modelId="{B0A7BFC7-A605-4A65-B91E-6C2176ED6F32}" type="pres">
      <dgm:prSet presAssocID="{EF833561-1062-4FE8-8A18-A8E32464C6C0}" presName="parTx" presStyleLbl="revTx" presStyleIdx="0" presStyleCnt="3">
        <dgm:presLayoutVars>
          <dgm:chMax val="0"/>
          <dgm:chPref val="0"/>
        </dgm:presLayoutVars>
      </dgm:prSet>
      <dgm:spPr/>
    </dgm:pt>
    <dgm:pt modelId="{1B191349-AA34-4E3C-9DE9-3156B9479D51}" type="pres">
      <dgm:prSet presAssocID="{91519B60-9ED6-4C12-900A-523ABE120F56}" presName="sibTrans" presStyleCnt="0"/>
      <dgm:spPr/>
    </dgm:pt>
    <dgm:pt modelId="{705A3C41-4706-43AF-A592-5588DA3CA87C}" type="pres">
      <dgm:prSet presAssocID="{3D92576F-8865-4DDD-9521-14A92A0EACC1}" presName="compNode" presStyleCnt="0"/>
      <dgm:spPr/>
    </dgm:pt>
    <dgm:pt modelId="{C7E12571-7AFD-490F-A2E4-B4E9C5C676D9}" type="pres">
      <dgm:prSet presAssocID="{3D92576F-8865-4DDD-9521-14A92A0EACC1}" presName="bgRect" presStyleLbl="bgShp" presStyleIdx="1" presStyleCnt="3"/>
      <dgm:spPr/>
    </dgm:pt>
    <dgm:pt modelId="{5F4C6B84-DC43-40D8-A227-0A70641CED83}" type="pres">
      <dgm:prSet presAssocID="{3D92576F-8865-4DDD-9521-14A92A0EACC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B285FC38-B9C8-4F1A-99BD-BA76631BBA0F}" type="pres">
      <dgm:prSet presAssocID="{3D92576F-8865-4DDD-9521-14A92A0EACC1}" presName="spaceRect" presStyleCnt="0"/>
      <dgm:spPr/>
    </dgm:pt>
    <dgm:pt modelId="{1E120F03-E054-4E18-9DCC-F50D5970488A}" type="pres">
      <dgm:prSet presAssocID="{3D92576F-8865-4DDD-9521-14A92A0EACC1}" presName="parTx" presStyleLbl="revTx" presStyleIdx="1" presStyleCnt="3">
        <dgm:presLayoutVars>
          <dgm:chMax val="0"/>
          <dgm:chPref val="0"/>
        </dgm:presLayoutVars>
      </dgm:prSet>
      <dgm:spPr/>
    </dgm:pt>
    <dgm:pt modelId="{A90EED18-14B4-4DDA-88BC-C9350BAC91FB}" type="pres">
      <dgm:prSet presAssocID="{B32EE378-CC0D-4595-8DF7-CF02EC1A1006}" presName="sibTrans" presStyleCnt="0"/>
      <dgm:spPr/>
    </dgm:pt>
    <dgm:pt modelId="{8EE1684D-66B7-4D30-83D4-18CF5CB912BD}" type="pres">
      <dgm:prSet presAssocID="{EE879737-0EE0-40F4-8C35-5F822D972F47}" presName="compNode" presStyleCnt="0"/>
      <dgm:spPr/>
    </dgm:pt>
    <dgm:pt modelId="{904992B0-5F46-4802-B667-D0BBDD0F106A}" type="pres">
      <dgm:prSet presAssocID="{EE879737-0EE0-40F4-8C35-5F822D972F47}" presName="bgRect" presStyleLbl="bgShp" presStyleIdx="2" presStyleCnt="3"/>
      <dgm:spPr/>
    </dgm:pt>
    <dgm:pt modelId="{B5E0BA8B-CB04-4860-9A89-767A7E431A47}" type="pres">
      <dgm:prSet presAssocID="{EE879737-0EE0-40F4-8C35-5F822D972F4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ит"/>
        </a:ext>
      </dgm:extLst>
    </dgm:pt>
    <dgm:pt modelId="{95B15399-AB82-42AE-BD44-7A274FADFF29}" type="pres">
      <dgm:prSet presAssocID="{EE879737-0EE0-40F4-8C35-5F822D972F47}" presName="spaceRect" presStyleCnt="0"/>
      <dgm:spPr/>
    </dgm:pt>
    <dgm:pt modelId="{8B411BB7-02D4-45A7-9CB1-8ED48A3F0630}" type="pres">
      <dgm:prSet presAssocID="{EE879737-0EE0-40F4-8C35-5F822D972F4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0F4650D-7F84-45E5-BB54-E0472221BE26}" srcId="{10665B57-A54A-43AC-A2BA-EF549D50FEE2}" destId="{EE879737-0EE0-40F4-8C35-5F822D972F47}" srcOrd="2" destOrd="0" parTransId="{35693CCA-787A-4726-AF1E-7CC4A5D931F8}" sibTransId="{194B8EC3-E4DA-4DDC-A9BC-4725F78D333D}"/>
    <dgm:cxn modelId="{4E362620-1C4C-4B61-821E-543337BE2B68}" srcId="{10665B57-A54A-43AC-A2BA-EF549D50FEE2}" destId="{EF833561-1062-4FE8-8A18-A8E32464C6C0}" srcOrd="0" destOrd="0" parTransId="{642F49FF-0343-4996-BEAF-65C47742EC78}" sibTransId="{91519B60-9ED6-4C12-900A-523ABE120F56}"/>
    <dgm:cxn modelId="{EA19B94C-4321-4D59-AF73-692BC7754DD3}" srcId="{10665B57-A54A-43AC-A2BA-EF549D50FEE2}" destId="{3D92576F-8865-4DDD-9521-14A92A0EACC1}" srcOrd="1" destOrd="0" parTransId="{48EC2B69-1881-4AD8-BA9A-19EC3521C06E}" sibTransId="{B32EE378-CC0D-4595-8DF7-CF02EC1A1006}"/>
    <dgm:cxn modelId="{6CAF8FBA-3AD1-4869-818D-900E5438E762}" type="presOf" srcId="{EE879737-0EE0-40F4-8C35-5F822D972F47}" destId="{8B411BB7-02D4-45A7-9CB1-8ED48A3F0630}" srcOrd="0" destOrd="0" presId="urn:microsoft.com/office/officeart/2018/2/layout/IconVerticalSolidList"/>
    <dgm:cxn modelId="{9C97C1C2-B917-425E-AEC8-79E09341AECB}" type="presOf" srcId="{10665B57-A54A-43AC-A2BA-EF549D50FEE2}" destId="{69733DC0-82E6-4CD9-8398-2B300BB191F1}" srcOrd="0" destOrd="0" presId="urn:microsoft.com/office/officeart/2018/2/layout/IconVerticalSolidList"/>
    <dgm:cxn modelId="{F96BB5C4-C7D3-475C-854E-1A15DDEA301F}" type="presOf" srcId="{EF833561-1062-4FE8-8A18-A8E32464C6C0}" destId="{B0A7BFC7-A605-4A65-B91E-6C2176ED6F32}" srcOrd="0" destOrd="0" presId="urn:microsoft.com/office/officeart/2018/2/layout/IconVerticalSolidList"/>
    <dgm:cxn modelId="{E53B33F5-2990-4D42-A4F7-01E7F485EE50}" type="presOf" srcId="{3D92576F-8865-4DDD-9521-14A92A0EACC1}" destId="{1E120F03-E054-4E18-9DCC-F50D5970488A}" srcOrd="0" destOrd="0" presId="urn:microsoft.com/office/officeart/2018/2/layout/IconVerticalSolidList"/>
    <dgm:cxn modelId="{0F8709EA-9F81-492A-BFC9-5B7B8A75ECAD}" type="presParOf" srcId="{69733DC0-82E6-4CD9-8398-2B300BB191F1}" destId="{0E010416-A316-46A5-B4D7-A7EEE17386B0}" srcOrd="0" destOrd="0" presId="urn:microsoft.com/office/officeart/2018/2/layout/IconVerticalSolidList"/>
    <dgm:cxn modelId="{6C5C4605-AC7F-4122-BCCD-712D8643A4E3}" type="presParOf" srcId="{0E010416-A316-46A5-B4D7-A7EEE17386B0}" destId="{50CF36B3-C34A-4000-9024-B00060066279}" srcOrd="0" destOrd="0" presId="urn:microsoft.com/office/officeart/2018/2/layout/IconVerticalSolidList"/>
    <dgm:cxn modelId="{8EAB9FA5-E30D-4173-B6D7-A74CC55BCFD6}" type="presParOf" srcId="{0E010416-A316-46A5-B4D7-A7EEE17386B0}" destId="{75888E17-364C-4B17-A7CC-2ED8EB7DD00D}" srcOrd="1" destOrd="0" presId="urn:microsoft.com/office/officeart/2018/2/layout/IconVerticalSolidList"/>
    <dgm:cxn modelId="{E32E7BB4-B377-403E-969E-9AB22E185FFE}" type="presParOf" srcId="{0E010416-A316-46A5-B4D7-A7EEE17386B0}" destId="{704437C7-CC2A-4BCA-BE67-477E97F21CD9}" srcOrd="2" destOrd="0" presId="urn:microsoft.com/office/officeart/2018/2/layout/IconVerticalSolidList"/>
    <dgm:cxn modelId="{026E6EC1-5601-4910-902E-C4AC7BC1CC93}" type="presParOf" srcId="{0E010416-A316-46A5-B4D7-A7EEE17386B0}" destId="{B0A7BFC7-A605-4A65-B91E-6C2176ED6F32}" srcOrd="3" destOrd="0" presId="urn:microsoft.com/office/officeart/2018/2/layout/IconVerticalSolidList"/>
    <dgm:cxn modelId="{D0DFAC94-8D10-45E0-8ABF-C1F1E1C51A73}" type="presParOf" srcId="{69733DC0-82E6-4CD9-8398-2B300BB191F1}" destId="{1B191349-AA34-4E3C-9DE9-3156B9479D51}" srcOrd="1" destOrd="0" presId="urn:microsoft.com/office/officeart/2018/2/layout/IconVerticalSolidList"/>
    <dgm:cxn modelId="{1DED9F13-FEBC-4A34-89DF-B3EEE45F2118}" type="presParOf" srcId="{69733DC0-82E6-4CD9-8398-2B300BB191F1}" destId="{705A3C41-4706-43AF-A592-5588DA3CA87C}" srcOrd="2" destOrd="0" presId="urn:microsoft.com/office/officeart/2018/2/layout/IconVerticalSolidList"/>
    <dgm:cxn modelId="{92FB3C23-B88A-4005-A96F-BACD16A0968C}" type="presParOf" srcId="{705A3C41-4706-43AF-A592-5588DA3CA87C}" destId="{C7E12571-7AFD-490F-A2E4-B4E9C5C676D9}" srcOrd="0" destOrd="0" presId="urn:microsoft.com/office/officeart/2018/2/layout/IconVerticalSolidList"/>
    <dgm:cxn modelId="{24192407-67EA-4AE0-9A3D-EA52B5A5A0CA}" type="presParOf" srcId="{705A3C41-4706-43AF-A592-5588DA3CA87C}" destId="{5F4C6B84-DC43-40D8-A227-0A70641CED83}" srcOrd="1" destOrd="0" presId="urn:microsoft.com/office/officeart/2018/2/layout/IconVerticalSolidList"/>
    <dgm:cxn modelId="{1774D0E5-7ADE-4FD7-9BB0-89DBDB5B4FAE}" type="presParOf" srcId="{705A3C41-4706-43AF-A592-5588DA3CA87C}" destId="{B285FC38-B9C8-4F1A-99BD-BA76631BBA0F}" srcOrd="2" destOrd="0" presId="urn:microsoft.com/office/officeart/2018/2/layout/IconVerticalSolidList"/>
    <dgm:cxn modelId="{C84D4C41-3C33-4304-8426-35A479117C68}" type="presParOf" srcId="{705A3C41-4706-43AF-A592-5588DA3CA87C}" destId="{1E120F03-E054-4E18-9DCC-F50D5970488A}" srcOrd="3" destOrd="0" presId="urn:microsoft.com/office/officeart/2018/2/layout/IconVerticalSolidList"/>
    <dgm:cxn modelId="{BCD6B53D-3FDA-4566-88D7-75C548E9681E}" type="presParOf" srcId="{69733DC0-82E6-4CD9-8398-2B300BB191F1}" destId="{A90EED18-14B4-4DDA-88BC-C9350BAC91FB}" srcOrd="3" destOrd="0" presId="urn:microsoft.com/office/officeart/2018/2/layout/IconVerticalSolidList"/>
    <dgm:cxn modelId="{72B7DDFE-0898-430E-8FA1-6A43394624E2}" type="presParOf" srcId="{69733DC0-82E6-4CD9-8398-2B300BB191F1}" destId="{8EE1684D-66B7-4D30-83D4-18CF5CB912BD}" srcOrd="4" destOrd="0" presId="urn:microsoft.com/office/officeart/2018/2/layout/IconVerticalSolidList"/>
    <dgm:cxn modelId="{811872B2-74C0-4C60-A002-0280A858DC39}" type="presParOf" srcId="{8EE1684D-66B7-4D30-83D4-18CF5CB912BD}" destId="{904992B0-5F46-4802-B667-D0BBDD0F106A}" srcOrd="0" destOrd="0" presId="urn:microsoft.com/office/officeart/2018/2/layout/IconVerticalSolidList"/>
    <dgm:cxn modelId="{D8CD5628-18DD-453F-B15A-9E9694F69A20}" type="presParOf" srcId="{8EE1684D-66B7-4D30-83D4-18CF5CB912BD}" destId="{B5E0BA8B-CB04-4860-9A89-767A7E431A47}" srcOrd="1" destOrd="0" presId="urn:microsoft.com/office/officeart/2018/2/layout/IconVerticalSolidList"/>
    <dgm:cxn modelId="{8746A384-7706-4F30-9F42-84BA9142FC57}" type="presParOf" srcId="{8EE1684D-66B7-4D30-83D4-18CF5CB912BD}" destId="{95B15399-AB82-42AE-BD44-7A274FADFF29}" srcOrd="2" destOrd="0" presId="urn:microsoft.com/office/officeart/2018/2/layout/IconVerticalSolidList"/>
    <dgm:cxn modelId="{4DC2EC99-1D61-4077-B2B4-D1CAE4400EDB}" type="presParOf" srcId="{8EE1684D-66B7-4D30-83D4-18CF5CB912BD}" destId="{8B411BB7-02D4-45A7-9CB1-8ED48A3F063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13EA6D-EEC1-49BE-AA15-D6C1B92F6AC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E1A16F8-395A-46AA-B7A1-175D41119778}">
      <dgm:prSet/>
      <dgm:spPr/>
      <dgm:t>
        <a:bodyPr/>
        <a:lstStyle/>
        <a:p>
          <a:r>
            <a:rPr lang="ru-RU"/>
            <a:t>Наиболее распространенными жанрами фольклора были песни, сказки, загадки, афоризмы, пословицы и поговорки</a:t>
          </a:r>
          <a:endParaRPr lang="en-US"/>
        </a:p>
      </dgm:t>
    </dgm:pt>
    <dgm:pt modelId="{D7F07DC7-3031-430E-A3D6-3F9F2C64F20A}" type="parTrans" cxnId="{12352A93-A669-4FEB-B4B6-8F68B021DE55}">
      <dgm:prSet/>
      <dgm:spPr/>
      <dgm:t>
        <a:bodyPr/>
        <a:lstStyle/>
        <a:p>
          <a:endParaRPr lang="en-US"/>
        </a:p>
      </dgm:t>
    </dgm:pt>
    <dgm:pt modelId="{012A3306-3822-4887-95D2-36691C6A7F1B}" type="sibTrans" cxnId="{12352A93-A669-4FEB-B4B6-8F68B021DE55}">
      <dgm:prSet/>
      <dgm:spPr/>
      <dgm:t>
        <a:bodyPr/>
        <a:lstStyle/>
        <a:p>
          <a:endParaRPr lang="en-US"/>
        </a:p>
      </dgm:t>
    </dgm:pt>
    <dgm:pt modelId="{20ED14F4-194A-454E-ADC7-9D8475B80AA5}">
      <dgm:prSet/>
      <dgm:spPr/>
      <dgm:t>
        <a:bodyPr/>
        <a:lstStyle/>
        <a:p>
          <a:r>
            <a:rPr lang="ru-RU"/>
            <a:t>Особую группу произведений составляли обрядовые песни. В зависимости от изменений в природе и сельскохозяйственной деятельности они разделялись на весенние, летние, осенние, зимние</a:t>
          </a:r>
          <a:endParaRPr lang="en-US"/>
        </a:p>
      </dgm:t>
    </dgm:pt>
    <dgm:pt modelId="{17BD4AFA-C6C7-4A9E-880C-BCF73A677AEF}" type="parTrans" cxnId="{2F47BF4D-2B44-4D12-A96D-2794FA218F19}">
      <dgm:prSet/>
      <dgm:spPr/>
      <dgm:t>
        <a:bodyPr/>
        <a:lstStyle/>
        <a:p>
          <a:endParaRPr lang="en-US"/>
        </a:p>
      </dgm:t>
    </dgm:pt>
    <dgm:pt modelId="{663E3A46-B8C0-4DA8-A0EB-87C5E14EFB5A}" type="sibTrans" cxnId="{2F47BF4D-2B44-4D12-A96D-2794FA218F19}">
      <dgm:prSet/>
      <dgm:spPr/>
      <dgm:t>
        <a:bodyPr/>
        <a:lstStyle/>
        <a:p>
          <a:endParaRPr lang="en-US"/>
        </a:p>
      </dgm:t>
    </dgm:pt>
    <dgm:pt modelId="{FE7376EF-60A0-4210-9B5B-9CA42CAE184D}">
      <dgm:prSet/>
      <dgm:spPr/>
      <dgm:t>
        <a:bodyPr/>
        <a:lstStyle/>
        <a:p>
          <a:r>
            <a:rPr lang="ru-RU"/>
            <a:t>Отдельно выделялась семейно-обрядовая поэзия, которая несла мощный эмоциональный заряд. Самыми многочисленными были свадебные песни</a:t>
          </a:r>
          <a:endParaRPr lang="en-US"/>
        </a:p>
      </dgm:t>
    </dgm:pt>
    <dgm:pt modelId="{24845AC7-8DEB-4F20-9924-87A19D09DFE5}" type="parTrans" cxnId="{73E49D7B-303E-4694-A1B5-B6B24D9C554F}">
      <dgm:prSet/>
      <dgm:spPr/>
      <dgm:t>
        <a:bodyPr/>
        <a:lstStyle/>
        <a:p>
          <a:endParaRPr lang="en-US"/>
        </a:p>
      </dgm:t>
    </dgm:pt>
    <dgm:pt modelId="{FBAF040E-0E16-4D98-AEB3-84DDD5210276}" type="sibTrans" cxnId="{73E49D7B-303E-4694-A1B5-B6B24D9C554F}">
      <dgm:prSet/>
      <dgm:spPr/>
      <dgm:t>
        <a:bodyPr/>
        <a:lstStyle/>
        <a:p>
          <a:endParaRPr lang="en-US"/>
        </a:p>
      </dgm:t>
    </dgm:pt>
    <dgm:pt modelId="{0A2581CC-E898-4448-B006-5119DD8DF4F2}">
      <dgm:prSet/>
      <dgm:spPr/>
      <dgm:t>
        <a:bodyPr/>
        <a:lstStyle/>
        <a:p>
          <a:r>
            <a:rPr lang="ru-RU"/>
            <a:t>Очень популярны в народе были сказки. В отличие от песен они построены на вымысле, который в фантастической форме изображал борьбу героев с чудовищами, воплощавшими враждебные человеку силы природы и общества</a:t>
          </a:r>
          <a:endParaRPr lang="en-US"/>
        </a:p>
      </dgm:t>
    </dgm:pt>
    <dgm:pt modelId="{E969D739-1595-4323-B7CB-451AD5D4CE75}" type="parTrans" cxnId="{E75678BC-2FC3-4976-87D2-116D5DF4BAEA}">
      <dgm:prSet/>
      <dgm:spPr/>
      <dgm:t>
        <a:bodyPr/>
        <a:lstStyle/>
        <a:p>
          <a:endParaRPr lang="en-US"/>
        </a:p>
      </dgm:t>
    </dgm:pt>
    <dgm:pt modelId="{EEE5C3ED-EFD4-4ECC-8AF8-BDCE8AE319A9}" type="sibTrans" cxnId="{E75678BC-2FC3-4976-87D2-116D5DF4BAEA}">
      <dgm:prSet/>
      <dgm:spPr/>
      <dgm:t>
        <a:bodyPr/>
        <a:lstStyle/>
        <a:p>
          <a:endParaRPr lang="en-US"/>
        </a:p>
      </dgm:t>
    </dgm:pt>
    <dgm:pt modelId="{1E8E0F2B-736A-4335-BFAC-DB2FE7F56D52}" type="pres">
      <dgm:prSet presAssocID="{8713EA6D-EEC1-49BE-AA15-D6C1B92F6AC1}" presName="linear" presStyleCnt="0">
        <dgm:presLayoutVars>
          <dgm:animLvl val="lvl"/>
          <dgm:resizeHandles val="exact"/>
        </dgm:presLayoutVars>
      </dgm:prSet>
      <dgm:spPr/>
    </dgm:pt>
    <dgm:pt modelId="{EF316F45-E44B-4E0F-8CE1-1D6BBF1156CB}" type="pres">
      <dgm:prSet presAssocID="{DE1A16F8-395A-46AA-B7A1-175D4111977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6E9AB19-1F6B-4265-9774-0E3766B2E0FB}" type="pres">
      <dgm:prSet presAssocID="{012A3306-3822-4887-95D2-36691C6A7F1B}" presName="spacer" presStyleCnt="0"/>
      <dgm:spPr/>
    </dgm:pt>
    <dgm:pt modelId="{6056A330-5F30-499B-9D88-DA97B498739D}" type="pres">
      <dgm:prSet presAssocID="{20ED14F4-194A-454E-ADC7-9D8475B80AA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EFEBF9E-34C3-4E95-8ED3-F92959F7F50F}" type="pres">
      <dgm:prSet presAssocID="{663E3A46-B8C0-4DA8-A0EB-87C5E14EFB5A}" presName="spacer" presStyleCnt="0"/>
      <dgm:spPr/>
    </dgm:pt>
    <dgm:pt modelId="{85D66981-BAC1-4408-9C16-9AEBDF0D8C0D}" type="pres">
      <dgm:prSet presAssocID="{FE7376EF-60A0-4210-9B5B-9CA42CAE184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A769BBB-77B5-4D31-BEB3-BF9F1126B072}" type="pres">
      <dgm:prSet presAssocID="{FBAF040E-0E16-4D98-AEB3-84DDD5210276}" presName="spacer" presStyleCnt="0"/>
      <dgm:spPr/>
    </dgm:pt>
    <dgm:pt modelId="{B112D370-C777-4FC8-A07F-2586F3DF9C32}" type="pres">
      <dgm:prSet presAssocID="{0A2581CC-E898-4448-B006-5119DD8DF4F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7ACD80C-22D7-4B5A-91EE-8A3024485A2F}" type="presOf" srcId="{FE7376EF-60A0-4210-9B5B-9CA42CAE184D}" destId="{85D66981-BAC1-4408-9C16-9AEBDF0D8C0D}" srcOrd="0" destOrd="0" presId="urn:microsoft.com/office/officeart/2005/8/layout/vList2"/>
    <dgm:cxn modelId="{96E9D92D-B49B-49A1-A113-C10AB108F07B}" type="presOf" srcId="{20ED14F4-194A-454E-ADC7-9D8475B80AA5}" destId="{6056A330-5F30-499B-9D88-DA97B498739D}" srcOrd="0" destOrd="0" presId="urn:microsoft.com/office/officeart/2005/8/layout/vList2"/>
    <dgm:cxn modelId="{5F981C3C-347C-471D-BB96-69A9AF5D2B09}" type="presOf" srcId="{0A2581CC-E898-4448-B006-5119DD8DF4F2}" destId="{B112D370-C777-4FC8-A07F-2586F3DF9C32}" srcOrd="0" destOrd="0" presId="urn:microsoft.com/office/officeart/2005/8/layout/vList2"/>
    <dgm:cxn modelId="{2F47BF4D-2B44-4D12-A96D-2794FA218F19}" srcId="{8713EA6D-EEC1-49BE-AA15-D6C1B92F6AC1}" destId="{20ED14F4-194A-454E-ADC7-9D8475B80AA5}" srcOrd="1" destOrd="0" parTransId="{17BD4AFA-C6C7-4A9E-880C-BCF73A677AEF}" sibTransId="{663E3A46-B8C0-4DA8-A0EB-87C5E14EFB5A}"/>
    <dgm:cxn modelId="{73E49D7B-303E-4694-A1B5-B6B24D9C554F}" srcId="{8713EA6D-EEC1-49BE-AA15-D6C1B92F6AC1}" destId="{FE7376EF-60A0-4210-9B5B-9CA42CAE184D}" srcOrd="2" destOrd="0" parTransId="{24845AC7-8DEB-4F20-9924-87A19D09DFE5}" sibTransId="{FBAF040E-0E16-4D98-AEB3-84DDD5210276}"/>
    <dgm:cxn modelId="{12352A93-A669-4FEB-B4B6-8F68B021DE55}" srcId="{8713EA6D-EEC1-49BE-AA15-D6C1B92F6AC1}" destId="{DE1A16F8-395A-46AA-B7A1-175D41119778}" srcOrd="0" destOrd="0" parTransId="{D7F07DC7-3031-430E-A3D6-3F9F2C64F20A}" sibTransId="{012A3306-3822-4887-95D2-36691C6A7F1B}"/>
    <dgm:cxn modelId="{87972798-0F18-44E2-AAA3-CEBC1B5AFBA0}" type="presOf" srcId="{DE1A16F8-395A-46AA-B7A1-175D41119778}" destId="{EF316F45-E44B-4E0F-8CE1-1D6BBF1156CB}" srcOrd="0" destOrd="0" presId="urn:microsoft.com/office/officeart/2005/8/layout/vList2"/>
    <dgm:cxn modelId="{E75678BC-2FC3-4976-87D2-116D5DF4BAEA}" srcId="{8713EA6D-EEC1-49BE-AA15-D6C1B92F6AC1}" destId="{0A2581CC-E898-4448-B006-5119DD8DF4F2}" srcOrd="3" destOrd="0" parTransId="{E969D739-1595-4323-B7CB-451AD5D4CE75}" sibTransId="{EEE5C3ED-EFD4-4ECC-8AF8-BDCE8AE319A9}"/>
    <dgm:cxn modelId="{CBC130F0-66D8-4024-9241-ADAD3F5A0CD5}" type="presOf" srcId="{8713EA6D-EEC1-49BE-AA15-D6C1B92F6AC1}" destId="{1E8E0F2B-736A-4335-BFAC-DB2FE7F56D52}" srcOrd="0" destOrd="0" presId="urn:microsoft.com/office/officeart/2005/8/layout/vList2"/>
    <dgm:cxn modelId="{D3EFA1A9-350C-481C-BD64-CE81C203FC41}" type="presParOf" srcId="{1E8E0F2B-736A-4335-BFAC-DB2FE7F56D52}" destId="{EF316F45-E44B-4E0F-8CE1-1D6BBF1156CB}" srcOrd="0" destOrd="0" presId="urn:microsoft.com/office/officeart/2005/8/layout/vList2"/>
    <dgm:cxn modelId="{D56E139C-4E81-487F-AA77-D2B11A3C1EEA}" type="presParOf" srcId="{1E8E0F2B-736A-4335-BFAC-DB2FE7F56D52}" destId="{E6E9AB19-1F6B-4265-9774-0E3766B2E0FB}" srcOrd="1" destOrd="0" presId="urn:microsoft.com/office/officeart/2005/8/layout/vList2"/>
    <dgm:cxn modelId="{8F1B71B4-3DDC-4D12-A992-D5405442366D}" type="presParOf" srcId="{1E8E0F2B-736A-4335-BFAC-DB2FE7F56D52}" destId="{6056A330-5F30-499B-9D88-DA97B498739D}" srcOrd="2" destOrd="0" presId="urn:microsoft.com/office/officeart/2005/8/layout/vList2"/>
    <dgm:cxn modelId="{BECB7E0B-0C4A-4218-88AF-FC212423C35E}" type="presParOf" srcId="{1E8E0F2B-736A-4335-BFAC-DB2FE7F56D52}" destId="{EEFEBF9E-34C3-4E95-8ED3-F92959F7F50F}" srcOrd="3" destOrd="0" presId="urn:microsoft.com/office/officeart/2005/8/layout/vList2"/>
    <dgm:cxn modelId="{F3FF1AC1-8D03-40A3-939E-414DD0B57808}" type="presParOf" srcId="{1E8E0F2B-736A-4335-BFAC-DB2FE7F56D52}" destId="{85D66981-BAC1-4408-9C16-9AEBDF0D8C0D}" srcOrd="4" destOrd="0" presId="urn:microsoft.com/office/officeart/2005/8/layout/vList2"/>
    <dgm:cxn modelId="{D768F5BA-774B-4771-98F6-8E9D518054A0}" type="presParOf" srcId="{1E8E0F2B-736A-4335-BFAC-DB2FE7F56D52}" destId="{2A769BBB-77B5-4D31-BEB3-BF9F1126B072}" srcOrd="5" destOrd="0" presId="urn:microsoft.com/office/officeart/2005/8/layout/vList2"/>
    <dgm:cxn modelId="{1AB8B397-CEC7-470F-8921-4D41348E291D}" type="presParOf" srcId="{1E8E0F2B-736A-4335-BFAC-DB2FE7F56D52}" destId="{B112D370-C777-4FC8-A07F-2586F3DF9C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F54622-C68A-487E-8CBD-62F40F11A83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DE2CE93-97CB-4A43-8F2C-D344EA8DE398}">
      <dgm:prSet/>
      <dgm:spPr/>
      <dgm:t>
        <a:bodyPr/>
        <a:lstStyle/>
        <a:p>
          <a:r>
            <a:rPr lang="ru-RU"/>
            <a:t>Художественный вкус народа проявлялся в зодчестве, гончарном деле, ткачестве, художественной резьбе, вышивке, плетении</a:t>
          </a:r>
          <a:endParaRPr lang="en-US"/>
        </a:p>
      </dgm:t>
    </dgm:pt>
    <dgm:pt modelId="{CAB08357-4538-47AD-8F2F-BDE25F3660D4}" type="parTrans" cxnId="{0AA89F7A-7377-4525-A601-0993A5911BE4}">
      <dgm:prSet/>
      <dgm:spPr/>
      <dgm:t>
        <a:bodyPr/>
        <a:lstStyle/>
        <a:p>
          <a:endParaRPr lang="en-US"/>
        </a:p>
      </dgm:t>
    </dgm:pt>
    <dgm:pt modelId="{FD239F5D-05AC-46D2-BBDE-D2C999066825}" type="sibTrans" cxnId="{0AA89F7A-7377-4525-A601-0993A5911BE4}">
      <dgm:prSet/>
      <dgm:spPr/>
      <dgm:t>
        <a:bodyPr/>
        <a:lstStyle/>
        <a:p>
          <a:endParaRPr lang="en-US"/>
        </a:p>
      </dgm:t>
    </dgm:pt>
    <dgm:pt modelId="{5D1D29B8-8A1B-4699-9293-52C046432E8E}">
      <dgm:prSet/>
      <dgm:spPr/>
      <dgm:t>
        <a:bodyPr/>
        <a:lstStyle/>
        <a:p>
          <a:r>
            <a:rPr lang="ru-RU"/>
            <a:t>Значительное место занимали ремёсла, связанные с изготовлением одежды, обуви, обработкой кожи, тканей</a:t>
          </a:r>
          <a:endParaRPr lang="en-US"/>
        </a:p>
      </dgm:t>
    </dgm:pt>
    <dgm:pt modelId="{1FCB44AF-D95D-4F9A-97E5-A819C9528C2C}" type="parTrans" cxnId="{D53E5694-A5EF-4A6F-8E95-B6EE34948E25}">
      <dgm:prSet/>
      <dgm:spPr/>
      <dgm:t>
        <a:bodyPr/>
        <a:lstStyle/>
        <a:p>
          <a:endParaRPr lang="en-US"/>
        </a:p>
      </dgm:t>
    </dgm:pt>
    <dgm:pt modelId="{CB6853DF-00CA-4BB7-8CA2-E280E8712F98}" type="sibTrans" cxnId="{D53E5694-A5EF-4A6F-8E95-B6EE34948E25}">
      <dgm:prSet/>
      <dgm:spPr/>
      <dgm:t>
        <a:bodyPr/>
        <a:lstStyle/>
        <a:p>
          <a:endParaRPr lang="en-US"/>
        </a:p>
      </dgm:t>
    </dgm:pt>
    <dgm:pt modelId="{D620221F-0918-436D-9274-E8A67F547EF4}">
      <dgm:prSet/>
      <dgm:spPr/>
      <dgm:t>
        <a:bodyPr/>
        <a:lstStyle/>
        <a:p>
          <a:r>
            <a:rPr lang="ru-RU"/>
            <a:t>Искусными узорами украшали праздничную женскую одежду — рубашки, юбки, фартуки</a:t>
          </a:r>
          <a:endParaRPr lang="en-US"/>
        </a:p>
      </dgm:t>
    </dgm:pt>
    <dgm:pt modelId="{F4E23EED-AB43-4370-B411-9A67F7A1AD58}" type="parTrans" cxnId="{37428E63-5DD8-466D-A78B-D5C7C39C7AE1}">
      <dgm:prSet/>
      <dgm:spPr/>
      <dgm:t>
        <a:bodyPr/>
        <a:lstStyle/>
        <a:p>
          <a:endParaRPr lang="en-US"/>
        </a:p>
      </dgm:t>
    </dgm:pt>
    <dgm:pt modelId="{D4EE7ED7-4323-41E3-AE4E-7DDF28776FFF}" type="sibTrans" cxnId="{37428E63-5DD8-466D-A78B-D5C7C39C7AE1}">
      <dgm:prSet/>
      <dgm:spPr/>
      <dgm:t>
        <a:bodyPr/>
        <a:lstStyle/>
        <a:p>
          <a:endParaRPr lang="en-US"/>
        </a:p>
      </dgm:t>
    </dgm:pt>
    <dgm:pt modelId="{4DA69680-6B30-4A41-B3DB-1A5937A0975F}">
      <dgm:prSet/>
      <dgm:spPr/>
      <dgm:t>
        <a:bodyPr/>
        <a:lstStyle/>
        <a:p>
          <a:r>
            <a:rPr lang="ru-RU"/>
            <a:t>Из предметов домашнего обихода богаче всего украшались рушники, которые были атрибутами многочисленных обрядов</a:t>
          </a:r>
          <a:endParaRPr lang="en-US"/>
        </a:p>
      </dgm:t>
    </dgm:pt>
    <dgm:pt modelId="{00C7A017-E661-423B-92CE-BE5726AA4A63}" type="parTrans" cxnId="{2D7747BD-E478-4AA9-97DC-82E8FA10E73F}">
      <dgm:prSet/>
      <dgm:spPr/>
      <dgm:t>
        <a:bodyPr/>
        <a:lstStyle/>
        <a:p>
          <a:endParaRPr lang="en-US"/>
        </a:p>
      </dgm:t>
    </dgm:pt>
    <dgm:pt modelId="{A520D26B-E1DD-472D-AFF2-8C6BFA2E10ED}" type="sibTrans" cxnId="{2D7747BD-E478-4AA9-97DC-82E8FA10E73F}">
      <dgm:prSet/>
      <dgm:spPr/>
      <dgm:t>
        <a:bodyPr/>
        <a:lstStyle/>
        <a:p>
          <a:endParaRPr lang="en-US"/>
        </a:p>
      </dgm:t>
    </dgm:pt>
    <dgm:pt modelId="{8757CC04-4CF0-4437-9D5F-1BD0FDC2B0EE}" type="pres">
      <dgm:prSet presAssocID="{23F54622-C68A-487E-8CBD-62F40F11A83A}" presName="root" presStyleCnt="0">
        <dgm:presLayoutVars>
          <dgm:dir/>
          <dgm:resizeHandles val="exact"/>
        </dgm:presLayoutVars>
      </dgm:prSet>
      <dgm:spPr/>
    </dgm:pt>
    <dgm:pt modelId="{CB75E20D-B1D5-4EB0-B686-87AE3EA76DA4}" type="pres">
      <dgm:prSet presAssocID="{2DE2CE93-97CB-4A43-8F2C-D344EA8DE398}" presName="compNode" presStyleCnt="0"/>
      <dgm:spPr/>
    </dgm:pt>
    <dgm:pt modelId="{795DC3B6-F0BE-42D1-BC2B-5E05568C6ECA}" type="pres">
      <dgm:prSet presAssocID="{2DE2CE93-97CB-4A43-8F2C-D344EA8DE398}" presName="bgRect" presStyleLbl="bgShp" presStyleIdx="0" presStyleCnt="4"/>
      <dgm:spPr/>
    </dgm:pt>
    <dgm:pt modelId="{5A6F0159-CFA0-4025-A20D-DF6CAF47B33D}" type="pres">
      <dgm:prSet presAssocID="{2DE2CE93-97CB-4A43-8F2C-D344EA8DE39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Язык"/>
        </a:ext>
      </dgm:extLst>
    </dgm:pt>
    <dgm:pt modelId="{B964EC24-47A5-49AB-9404-EA59A8B703AE}" type="pres">
      <dgm:prSet presAssocID="{2DE2CE93-97CB-4A43-8F2C-D344EA8DE398}" presName="spaceRect" presStyleCnt="0"/>
      <dgm:spPr/>
    </dgm:pt>
    <dgm:pt modelId="{7136F358-325A-4B26-9881-2C8E6A237C41}" type="pres">
      <dgm:prSet presAssocID="{2DE2CE93-97CB-4A43-8F2C-D344EA8DE398}" presName="parTx" presStyleLbl="revTx" presStyleIdx="0" presStyleCnt="4">
        <dgm:presLayoutVars>
          <dgm:chMax val="0"/>
          <dgm:chPref val="0"/>
        </dgm:presLayoutVars>
      </dgm:prSet>
      <dgm:spPr/>
    </dgm:pt>
    <dgm:pt modelId="{0C2037CC-207C-444C-9DA5-100E907ABF72}" type="pres">
      <dgm:prSet presAssocID="{FD239F5D-05AC-46D2-BBDE-D2C999066825}" presName="sibTrans" presStyleCnt="0"/>
      <dgm:spPr/>
    </dgm:pt>
    <dgm:pt modelId="{863E9B31-9CA8-41AB-B32E-9A7ACBA68720}" type="pres">
      <dgm:prSet presAssocID="{5D1D29B8-8A1B-4699-9293-52C046432E8E}" presName="compNode" presStyleCnt="0"/>
      <dgm:spPr/>
    </dgm:pt>
    <dgm:pt modelId="{17E0FF89-96F8-468A-9C61-6AA4DF657B45}" type="pres">
      <dgm:prSet presAssocID="{5D1D29B8-8A1B-4699-9293-52C046432E8E}" presName="bgRect" presStyleLbl="bgShp" presStyleIdx="1" presStyleCnt="4"/>
      <dgm:spPr/>
    </dgm:pt>
    <dgm:pt modelId="{AC624B0B-458B-4CDA-80CF-8211FE5691C2}" type="pres">
      <dgm:prSet presAssocID="{5D1D29B8-8A1B-4699-9293-52C046432E8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отинок"/>
        </a:ext>
      </dgm:extLst>
    </dgm:pt>
    <dgm:pt modelId="{4826C731-1B1B-4D36-A4C6-A6C619F2D3BA}" type="pres">
      <dgm:prSet presAssocID="{5D1D29B8-8A1B-4699-9293-52C046432E8E}" presName="spaceRect" presStyleCnt="0"/>
      <dgm:spPr/>
    </dgm:pt>
    <dgm:pt modelId="{101C3A79-FF09-493E-9F12-B802F6FCCBE3}" type="pres">
      <dgm:prSet presAssocID="{5D1D29B8-8A1B-4699-9293-52C046432E8E}" presName="parTx" presStyleLbl="revTx" presStyleIdx="1" presStyleCnt="4">
        <dgm:presLayoutVars>
          <dgm:chMax val="0"/>
          <dgm:chPref val="0"/>
        </dgm:presLayoutVars>
      </dgm:prSet>
      <dgm:spPr/>
    </dgm:pt>
    <dgm:pt modelId="{1AADCE09-3B3F-41AF-94E2-5C52A416B52F}" type="pres">
      <dgm:prSet presAssocID="{CB6853DF-00CA-4BB7-8CA2-E280E8712F98}" presName="sibTrans" presStyleCnt="0"/>
      <dgm:spPr/>
    </dgm:pt>
    <dgm:pt modelId="{9B8E9E4F-41BB-4A11-B1DC-42EDA76DB6EE}" type="pres">
      <dgm:prSet presAssocID="{D620221F-0918-436D-9274-E8A67F547EF4}" presName="compNode" presStyleCnt="0"/>
      <dgm:spPr/>
    </dgm:pt>
    <dgm:pt modelId="{57B02924-7561-45E5-966F-95800D971CBF}" type="pres">
      <dgm:prSet presAssocID="{D620221F-0918-436D-9274-E8A67F547EF4}" presName="bgRect" presStyleLbl="bgShp" presStyleIdx="2" presStyleCnt="4"/>
      <dgm:spPr/>
    </dgm:pt>
    <dgm:pt modelId="{FDE16E7C-04F3-41AF-8A83-FF138F67F3EE}" type="pres">
      <dgm:prSet presAssocID="{D620221F-0918-436D-9274-E8A67F547EF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Юбка"/>
        </a:ext>
      </dgm:extLst>
    </dgm:pt>
    <dgm:pt modelId="{2E2AF2CF-423C-4918-B145-C31D3180EBC5}" type="pres">
      <dgm:prSet presAssocID="{D620221F-0918-436D-9274-E8A67F547EF4}" presName="spaceRect" presStyleCnt="0"/>
      <dgm:spPr/>
    </dgm:pt>
    <dgm:pt modelId="{6ADC8E42-7CAC-456E-8F5C-411501838F00}" type="pres">
      <dgm:prSet presAssocID="{D620221F-0918-436D-9274-E8A67F547EF4}" presName="parTx" presStyleLbl="revTx" presStyleIdx="2" presStyleCnt="4">
        <dgm:presLayoutVars>
          <dgm:chMax val="0"/>
          <dgm:chPref val="0"/>
        </dgm:presLayoutVars>
      </dgm:prSet>
      <dgm:spPr/>
    </dgm:pt>
    <dgm:pt modelId="{430324F4-88BB-4B5F-9092-F8B59F1F51D8}" type="pres">
      <dgm:prSet presAssocID="{D4EE7ED7-4323-41E3-AE4E-7DDF28776FFF}" presName="sibTrans" presStyleCnt="0"/>
      <dgm:spPr/>
    </dgm:pt>
    <dgm:pt modelId="{D08B02A4-DB73-436D-A811-4A912087490F}" type="pres">
      <dgm:prSet presAssocID="{4DA69680-6B30-4A41-B3DB-1A5937A0975F}" presName="compNode" presStyleCnt="0"/>
      <dgm:spPr/>
    </dgm:pt>
    <dgm:pt modelId="{D5106E3E-9DFA-4A74-A5E7-2A7CE1CDB1C3}" type="pres">
      <dgm:prSet presAssocID="{4DA69680-6B30-4A41-B3DB-1A5937A0975F}" presName="bgRect" presStyleLbl="bgShp" presStyleIdx="3" presStyleCnt="4"/>
      <dgm:spPr/>
    </dgm:pt>
    <dgm:pt modelId="{0F19434A-8FD2-4125-BA2A-B659B506FD28}" type="pres">
      <dgm:prSet presAssocID="{4DA69680-6B30-4A41-B3DB-1A5937A0975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Ромб"/>
        </a:ext>
      </dgm:extLst>
    </dgm:pt>
    <dgm:pt modelId="{707C535C-D35B-4D68-B3C8-271E52346850}" type="pres">
      <dgm:prSet presAssocID="{4DA69680-6B30-4A41-B3DB-1A5937A0975F}" presName="spaceRect" presStyleCnt="0"/>
      <dgm:spPr/>
    </dgm:pt>
    <dgm:pt modelId="{437F6760-DDBF-4FA4-A349-D6FC46A1305A}" type="pres">
      <dgm:prSet presAssocID="{4DA69680-6B30-4A41-B3DB-1A5937A0975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7B7EA27-9173-47E0-9271-49B674E39878}" type="presOf" srcId="{5D1D29B8-8A1B-4699-9293-52C046432E8E}" destId="{101C3A79-FF09-493E-9F12-B802F6FCCBE3}" srcOrd="0" destOrd="0" presId="urn:microsoft.com/office/officeart/2018/2/layout/IconVerticalSolidList"/>
    <dgm:cxn modelId="{7131FE41-08AF-43C2-9B69-456CB5A37656}" type="presOf" srcId="{D620221F-0918-436D-9274-E8A67F547EF4}" destId="{6ADC8E42-7CAC-456E-8F5C-411501838F00}" srcOrd="0" destOrd="0" presId="urn:microsoft.com/office/officeart/2018/2/layout/IconVerticalSolidList"/>
    <dgm:cxn modelId="{37428E63-5DD8-466D-A78B-D5C7C39C7AE1}" srcId="{23F54622-C68A-487E-8CBD-62F40F11A83A}" destId="{D620221F-0918-436D-9274-E8A67F547EF4}" srcOrd="2" destOrd="0" parTransId="{F4E23EED-AB43-4370-B411-9A67F7A1AD58}" sibTransId="{D4EE7ED7-4323-41E3-AE4E-7DDF28776FFF}"/>
    <dgm:cxn modelId="{0AA89F7A-7377-4525-A601-0993A5911BE4}" srcId="{23F54622-C68A-487E-8CBD-62F40F11A83A}" destId="{2DE2CE93-97CB-4A43-8F2C-D344EA8DE398}" srcOrd="0" destOrd="0" parTransId="{CAB08357-4538-47AD-8F2F-BDE25F3660D4}" sibTransId="{FD239F5D-05AC-46D2-BBDE-D2C999066825}"/>
    <dgm:cxn modelId="{D53E5694-A5EF-4A6F-8E95-B6EE34948E25}" srcId="{23F54622-C68A-487E-8CBD-62F40F11A83A}" destId="{5D1D29B8-8A1B-4699-9293-52C046432E8E}" srcOrd="1" destOrd="0" parTransId="{1FCB44AF-D95D-4F9A-97E5-A819C9528C2C}" sibTransId="{CB6853DF-00CA-4BB7-8CA2-E280E8712F98}"/>
    <dgm:cxn modelId="{2D7747BD-E478-4AA9-97DC-82E8FA10E73F}" srcId="{23F54622-C68A-487E-8CBD-62F40F11A83A}" destId="{4DA69680-6B30-4A41-B3DB-1A5937A0975F}" srcOrd="3" destOrd="0" parTransId="{00C7A017-E661-423B-92CE-BE5726AA4A63}" sibTransId="{A520D26B-E1DD-472D-AFF2-8C6BFA2E10ED}"/>
    <dgm:cxn modelId="{6D929CC0-0F1B-4CE2-9FCA-C172A5044329}" type="presOf" srcId="{23F54622-C68A-487E-8CBD-62F40F11A83A}" destId="{8757CC04-4CF0-4437-9D5F-1BD0FDC2B0EE}" srcOrd="0" destOrd="0" presId="urn:microsoft.com/office/officeart/2018/2/layout/IconVerticalSolidList"/>
    <dgm:cxn modelId="{B811F2C9-1BF9-49DF-A99A-D98F7A83735B}" type="presOf" srcId="{4DA69680-6B30-4A41-B3DB-1A5937A0975F}" destId="{437F6760-DDBF-4FA4-A349-D6FC46A1305A}" srcOrd="0" destOrd="0" presId="urn:microsoft.com/office/officeart/2018/2/layout/IconVerticalSolidList"/>
    <dgm:cxn modelId="{CF6280CA-65A8-4E89-AF0E-265E5830D66D}" type="presOf" srcId="{2DE2CE93-97CB-4A43-8F2C-D344EA8DE398}" destId="{7136F358-325A-4B26-9881-2C8E6A237C41}" srcOrd="0" destOrd="0" presId="urn:microsoft.com/office/officeart/2018/2/layout/IconVerticalSolidList"/>
    <dgm:cxn modelId="{F7B39208-41D7-463B-BCD9-7B6249D6AB25}" type="presParOf" srcId="{8757CC04-4CF0-4437-9D5F-1BD0FDC2B0EE}" destId="{CB75E20D-B1D5-4EB0-B686-87AE3EA76DA4}" srcOrd="0" destOrd="0" presId="urn:microsoft.com/office/officeart/2018/2/layout/IconVerticalSolidList"/>
    <dgm:cxn modelId="{9DD3B06A-1AC3-405C-8CD8-F11751BBD81B}" type="presParOf" srcId="{CB75E20D-B1D5-4EB0-B686-87AE3EA76DA4}" destId="{795DC3B6-F0BE-42D1-BC2B-5E05568C6ECA}" srcOrd="0" destOrd="0" presId="urn:microsoft.com/office/officeart/2018/2/layout/IconVerticalSolidList"/>
    <dgm:cxn modelId="{2881B80D-B06A-4660-AA43-EB1F43010D55}" type="presParOf" srcId="{CB75E20D-B1D5-4EB0-B686-87AE3EA76DA4}" destId="{5A6F0159-CFA0-4025-A20D-DF6CAF47B33D}" srcOrd="1" destOrd="0" presId="urn:microsoft.com/office/officeart/2018/2/layout/IconVerticalSolidList"/>
    <dgm:cxn modelId="{D8A61036-60B3-4A03-A3A1-78AA2BF267F5}" type="presParOf" srcId="{CB75E20D-B1D5-4EB0-B686-87AE3EA76DA4}" destId="{B964EC24-47A5-49AB-9404-EA59A8B703AE}" srcOrd="2" destOrd="0" presId="urn:microsoft.com/office/officeart/2018/2/layout/IconVerticalSolidList"/>
    <dgm:cxn modelId="{A596F6E3-8FFB-4EDC-8F91-84881BA7E1DD}" type="presParOf" srcId="{CB75E20D-B1D5-4EB0-B686-87AE3EA76DA4}" destId="{7136F358-325A-4B26-9881-2C8E6A237C41}" srcOrd="3" destOrd="0" presId="urn:microsoft.com/office/officeart/2018/2/layout/IconVerticalSolidList"/>
    <dgm:cxn modelId="{5D275E07-C759-4677-9FED-7A8B4F613EC4}" type="presParOf" srcId="{8757CC04-4CF0-4437-9D5F-1BD0FDC2B0EE}" destId="{0C2037CC-207C-444C-9DA5-100E907ABF72}" srcOrd="1" destOrd="0" presId="urn:microsoft.com/office/officeart/2018/2/layout/IconVerticalSolidList"/>
    <dgm:cxn modelId="{F70094F8-16FD-4249-85A9-B96C5178AC92}" type="presParOf" srcId="{8757CC04-4CF0-4437-9D5F-1BD0FDC2B0EE}" destId="{863E9B31-9CA8-41AB-B32E-9A7ACBA68720}" srcOrd="2" destOrd="0" presId="urn:microsoft.com/office/officeart/2018/2/layout/IconVerticalSolidList"/>
    <dgm:cxn modelId="{D928E4A0-6303-4D3A-ABFE-9997CCE20E84}" type="presParOf" srcId="{863E9B31-9CA8-41AB-B32E-9A7ACBA68720}" destId="{17E0FF89-96F8-468A-9C61-6AA4DF657B45}" srcOrd="0" destOrd="0" presId="urn:microsoft.com/office/officeart/2018/2/layout/IconVerticalSolidList"/>
    <dgm:cxn modelId="{9D14D32A-8E1D-4C18-8F00-49E8C7A8D063}" type="presParOf" srcId="{863E9B31-9CA8-41AB-B32E-9A7ACBA68720}" destId="{AC624B0B-458B-4CDA-80CF-8211FE5691C2}" srcOrd="1" destOrd="0" presId="urn:microsoft.com/office/officeart/2018/2/layout/IconVerticalSolidList"/>
    <dgm:cxn modelId="{A6A79FDD-7933-444E-A8D1-7E0BD359FC32}" type="presParOf" srcId="{863E9B31-9CA8-41AB-B32E-9A7ACBA68720}" destId="{4826C731-1B1B-4D36-A4C6-A6C619F2D3BA}" srcOrd="2" destOrd="0" presId="urn:microsoft.com/office/officeart/2018/2/layout/IconVerticalSolidList"/>
    <dgm:cxn modelId="{A90AEF0F-3C07-4F1E-BFA8-75138B73F354}" type="presParOf" srcId="{863E9B31-9CA8-41AB-B32E-9A7ACBA68720}" destId="{101C3A79-FF09-493E-9F12-B802F6FCCBE3}" srcOrd="3" destOrd="0" presId="urn:microsoft.com/office/officeart/2018/2/layout/IconVerticalSolidList"/>
    <dgm:cxn modelId="{D54E6C34-CD96-4102-A958-E9224FE0BE74}" type="presParOf" srcId="{8757CC04-4CF0-4437-9D5F-1BD0FDC2B0EE}" destId="{1AADCE09-3B3F-41AF-94E2-5C52A416B52F}" srcOrd="3" destOrd="0" presId="urn:microsoft.com/office/officeart/2018/2/layout/IconVerticalSolidList"/>
    <dgm:cxn modelId="{D0DAE5CF-7FF8-4968-AC14-D12B639BCEFE}" type="presParOf" srcId="{8757CC04-4CF0-4437-9D5F-1BD0FDC2B0EE}" destId="{9B8E9E4F-41BB-4A11-B1DC-42EDA76DB6EE}" srcOrd="4" destOrd="0" presId="urn:microsoft.com/office/officeart/2018/2/layout/IconVerticalSolidList"/>
    <dgm:cxn modelId="{44F39209-4A8F-4380-8306-71CD57F45E9F}" type="presParOf" srcId="{9B8E9E4F-41BB-4A11-B1DC-42EDA76DB6EE}" destId="{57B02924-7561-45E5-966F-95800D971CBF}" srcOrd="0" destOrd="0" presId="urn:microsoft.com/office/officeart/2018/2/layout/IconVerticalSolidList"/>
    <dgm:cxn modelId="{5518BC5E-FAA0-49D5-AAEB-4C67D61FEAF8}" type="presParOf" srcId="{9B8E9E4F-41BB-4A11-B1DC-42EDA76DB6EE}" destId="{FDE16E7C-04F3-41AF-8A83-FF138F67F3EE}" srcOrd="1" destOrd="0" presId="urn:microsoft.com/office/officeart/2018/2/layout/IconVerticalSolidList"/>
    <dgm:cxn modelId="{BA3E307E-B2B5-40F6-8705-DBA9CFE18920}" type="presParOf" srcId="{9B8E9E4F-41BB-4A11-B1DC-42EDA76DB6EE}" destId="{2E2AF2CF-423C-4918-B145-C31D3180EBC5}" srcOrd="2" destOrd="0" presId="urn:microsoft.com/office/officeart/2018/2/layout/IconVerticalSolidList"/>
    <dgm:cxn modelId="{18FAC3B8-A754-4997-A3E3-F84581189CF1}" type="presParOf" srcId="{9B8E9E4F-41BB-4A11-B1DC-42EDA76DB6EE}" destId="{6ADC8E42-7CAC-456E-8F5C-411501838F00}" srcOrd="3" destOrd="0" presId="urn:microsoft.com/office/officeart/2018/2/layout/IconVerticalSolidList"/>
    <dgm:cxn modelId="{85A464AB-8E48-44C7-81F2-12C62E0975C1}" type="presParOf" srcId="{8757CC04-4CF0-4437-9D5F-1BD0FDC2B0EE}" destId="{430324F4-88BB-4B5F-9092-F8B59F1F51D8}" srcOrd="5" destOrd="0" presId="urn:microsoft.com/office/officeart/2018/2/layout/IconVerticalSolidList"/>
    <dgm:cxn modelId="{494663B7-E44A-4B43-8AA8-D4E76B633F29}" type="presParOf" srcId="{8757CC04-4CF0-4437-9D5F-1BD0FDC2B0EE}" destId="{D08B02A4-DB73-436D-A811-4A912087490F}" srcOrd="6" destOrd="0" presId="urn:microsoft.com/office/officeart/2018/2/layout/IconVerticalSolidList"/>
    <dgm:cxn modelId="{18E88E37-A9A8-4F31-BE7B-69991BB4A1EA}" type="presParOf" srcId="{D08B02A4-DB73-436D-A811-4A912087490F}" destId="{D5106E3E-9DFA-4A74-A5E7-2A7CE1CDB1C3}" srcOrd="0" destOrd="0" presId="urn:microsoft.com/office/officeart/2018/2/layout/IconVerticalSolidList"/>
    <dgm:cxn modelId="{77781731-B35B-4593-B30E-8FDEBBF294B9}" type="presParOf" srcId="{D08B02A4-DB73-436D-A811-4A912087490F}" destId="{0F19434A-8FD2-4125-BA2A-B659B506FD28}" srcOrd="1" destOrd="0" presId="urn:microsoft.com/office/officeart/2018/2/layout/IconVerticalSolidList"/>
    <dgm:cxn modelId="{8FE2A34C-9D07-4A65-9D5A-2F177288B513}" type="presParOf" srcId="{D08B02A4-DB73-436D-A811-4A912087490F}" destId="{707C535C-D35B-4D68-B3C8-271E52346850}" srcOrd="2" destOrd="0" presId="urn:microsoft.com/office/officeart/2018/2/layout/IconVerticalSolidList"/>
    <dgm:cxn modelId="{0B9FA263-9B3B-4B2F-B621-0CEC76AD1F14}" type="presParOf" srcId="{D08B02A4-DB73-436D-A811-4A912087490F}" destId="{437F6760-DDBF-4FA4-A349-D6FC46A130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203FC-2C25-4FAD-AD0E-583D539D1F5C}">
      <dsp:nvSpPr>
        <dsp:cNvPr id="0" name=""/>
        <dsp:cNvSpPr/>
      </dsp:nvSpPr>
      <dsp:spPr>
        <a:xfrm>
          <a:off x="0" y="440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54AD1B-B01B-4506-A6CD-59F4132846D5}">
      <dsp:nvSpPr>
        <dsp:cNvPr id="0" name=""/>
        <dsp:cNvSpPr/>
      </dsp:nvSpPr>
      <dsp:spPr>
        <a:xfrm>
          <a:off x="290556" y="71609"/>
          <a:ext cx="4067789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Язык</a:t>
          </a:r>
          <a:endParaRPr lang="en-US" sz="2500" kern="1200"/>
        </a:p>
      </dsp:txBody>
      <dsp:txXfrm>
        <a:off x="326582" y="107635"/>
        <a:ext cx="3995737" cy="665948"/>
      </dsp:txXfrm>
    </dsp:sp>
    <dsp:sp modelId="{B07A7075-EFA6-4734-9A5C-1BFBA83ED916}">
      <dsp:nvSpPr>
        <dsp:cNvPr id="0" name=""/>
        <dsp:cNvSpPr/>
      </dsp:nvSpPr>
      <dsp:spPr>
        <a:xfrm>
          <a:off x="0" y="1574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63C974-5FF8-4E98-85BD-B5D354E21E2F}">
      <dsp:nvSpPr>
        <dsp:cNvPr id="0" name=""/>
        <dsp:cNvSpPr/>
      </dsp:nvSpPr>
      <dsp:spPr>
        <a:xfrm>
          <a:off x="290556" y="1205609"/>
          <a:ext cx="4067789" cy="738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Культура</a:t>
          </a:r>
          <a:endParaRPr lang="en-US" sz="2500" kern="1200"/>
        </a:p>
      </dsp:txBody>
      <dsp:txXfrm>
        <a:off x="326582" y="1241635"/>
        <a:ext cx="3995737" cy="665948"/>
      </dsp:txXfrm>
    </dsp:sp>
    <dsp:sp modelId="{5502EFDB-C156-40B3-8556-997629D47F88}">
      <dsp:nvSpPr>
        <dsp:cNvPr id="0" name=""/>
        <dsp:cNvSpPr/>
      </dsp:nvSpPr>
      <dsp:spPr>
        <a:xfrm>
          <a:off x="0" y="2708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1DD47-46A9-4972-8C92-3E82FDFB2401}">
      <dsp:nvSpPr>
        <dsp:cNvPr id="0" name=""/>
        <dsp:cNvSpPr/>
      </dsp:nvSpPr>
      <dsp:spPr>
        <a:xfrm>
          <a:off x="290556" y="2339609"/>
          <a:ext cx="4067789" cy="738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Быт</a:t>
          </a:r>
          <a:endParaRPr lang="en-US" sz="2500" kern="1200"/>
        </a:p>
      </dsp:txBody>
      <dsp:txXfrm>
        <a:off x="326582" y="2375635"/>
        <a:ext cx="3995737" cy="665948"/>
      </dsp:txXfrm>
    </dsp:sp>
    <dsp:sp modelId="{24B330B5-276B-454F-98E8-E15CA2609F7B}">
      <dsp:nvSpPr>
        <dsp:cNvPr id="0" name=""/>
        <dsp:cNvSpPr/>
      </dsp:nvSpPr>
      <dsp:spPr>
        <a:xfrm>
          <a:off x="0" y="3842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514E7-61F4-409A-AD20-FF7B12F1A447}">
      <dsp:nvSpPr>
        <dsp:cNvPr id="0" name=""/>
        <dsp:cNvSpPr/>
      </dsp:nvSpPr>
      <dsp:spPr>
        <a:xfrm>
          <a:off x="290556" y="3473609"/>
          <a:ext cx="4067789" cy="7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Самосознание</a:t>
          </a:r>
          <a:endParaRPr lang="en-US" sz="2500" kern="1200"/>
        </a:p>
      </dsp:txBody>
      <dsp:txXfrm>
        <a:off x="326582" y="3509635"/>
        <a:ext cx="3995737" cy="665948"/>
      </dsp:txXfrm>
    </dsp:sp>
    <dsp:sp modelId="{612D96B4-8BCC-41ED-9ECC-EA90278A156B}">
      <dsp:nvSpPr>
        <dsp:cNvPr id="0" name=""/>
        <dsp:cNvSpPr/>
      </dsp:nvSpPr>
      <dsp:spPr>
        <a:xfrm>
          <a:off x="0" y="4976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70FDE-675B-46CC-AA80-A7A998FD4605}">
      <dsp:nvSpPr>
        <dsp:cNvPr id="0" name=""/>
        <dsp:cNvSpPr/>
      </dsp:nvSpPr>
      <dsp:spPr>
        <a:xfrm>
          <a:off x="290556" y="4607609"/>
          <a:ext cx="4067789" cy="7380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Территория проживания</a:t>
          </a:r>
          <a:endParaRPr lang="en-US" sz="2500" kern="1200"/>
        </a:p>
      </dsp:txBody>
      <dsp:txXfrm>
        <a:off x="326582" y="4643635"/>
        <a:ext cx="3995737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8C60A-B033-4D79-8CCC-5078898DAC29}">
      <dsp:nvSpPr>
        <dsp:cNvPr id="0" name=""/>
        <dsp:cNvSpPr/>
      </dsp:nvSpPr>
      <dsp:spPr>
        <a:xfrm>
          <a:off x="0" y="19695"/>
          <a:ext cx="6900512" cy="17842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Мощная центральная власть, установившаяся в конце XIV — начале XV в., положительно влияла на развитие экономических связей между разными частями страны</a:t>
          </a:r>
          <a:endParaRPr lang="en-US" sz="2500" kern="1200" dirty="0"/>
        </a:p>
      </dsp:txBody>
      <dsp:txXfrm>
        <a:off x="87100" y="106795"/>
        <a:ext cx="6726312" cy="1610050"/>
      </dsp:txXfrm>
    </dsp:sp>
    <dsp:sp modelId="{9B75AE11-4041-464B-8063-6704421B1F93}">
      <dsp:nvSpPr>
        <dsp:cNvPr id="0" name=""/>
        <dsp:cNvSpPr/>
      </dsp:nvSpPr>
      <dsp:spPr>
        <a:xfrm>
          <a:off x="0" y="1875945"/>
          <a:ext cx="6900512" cy="178425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Географический фактор — расположение белорусских земель почти в центре ВКЛ. Это способствовало сохранению территориального единства белорусского этноса</a:t>
          </a:r>
          <a:endParaRPr lang="en-US" sz="2500" kern="1200" dirty="0"/>
        </a:p>
      </dsp:txBody>
      <dsp:txXfrm>
        <a:off x="87100" y="1963045"/>
        <a:ext cx="6726312" cy="1610050"/>
      </dsp:txXfrm>
    </dsp:sp>
    <dsp:sp modelId="{65599436-3CA6-4391-9CB3-EA868533E2C3}">
      <dsp:nvSpPr>
        <dsp:cNvPr id="0" name=""/>
        <dsp:cNvSpPr/>
      </dsp:nvSpPr>
      <dsp:spPr>
        <a:xfrm>
          <a:off x="0" y="3732195"/>
          <a:ext cx="6900512" cy="178425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Постепенно сформировалось общее законодательство, которое было представлено общегосударственными привилеями, Судебником 1468 г. и Статутами ВКЛ</a:t>
          </a:r>
          <a:endParaRPr lang="en-US" sz="2500" kern="1200" dirty="0"/>
        </a:p>
      </dsp:txBody>
      <dsp:txXfrm>
        <a:off x="87100" y="3819295"/>
        <a:ext cx="6726312" cy="1610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F48FA-7418-4758-9278-C6DADF379524}">
      <dsp:nvSpPr>
        <dsp:cNvPr id="0" name=""/>
        <dsp:cNvSpPr/>
      </dsp:nvSpPr>
      <dsp:spPr>
        <a:xfrm>
          <a:off x="0" y="110049"/>
          <a:ext cx="6900512" cy="12901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Основными занятиями были земледелие, животноводство, ремесло. </a:t>
          </a:r>
          <a:endParaRPr lang="en-US" sz="1800" kern="1200"/>
        </a:p>
      </dsp:txBody>
      <dsp:txXfrm>
        <a:off x="62979" y="173028"/>
        <a:ext cx="6774554" cy="1164172"/>
      </dsp:txXfrm>
    </dsp:sp>
    <dsp:sp modelId="{10408409-F779-4E04-AB56-CB3497253BC8}">
      <dsp:nvSpPr>
        <dsp:cNvPr id="0" name=""/>
        <dsp:cNvSpPr/>
      </dsp:nvSpPr>
      <dsp:spPr>
        <a:xfrm>
          <a:off x="0" y="1452019"/>
          <a:ext cx="6900512" cy="129013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Главными орудиями обработки земли были волóвая или реже конная соха, мотыга, серп, борона. Двупольный севооборот постепенно сменился трехпольным (озимые, яровые культуры, пар)</a:t>
          </a:r>
          <a:endParaRPr lang="en-US" sz="1800" kern="1200"/>
        </a:p>
      </dsp:txBody>
      <dsp:txXfrm>
        <a:off x="62979" y="1514998"/>
        <a:ext cx="6774554" cy="1164172"/>
      </dsp:txXfrm>
    </dsp:sp>
    <dsp:sp modelId="{753F7093-FD7B-4CAA-99CE-65AA4D437581}">
      <dsp:nvSpPr>
        <dsp:cNvPr id="0" name=""/>
        <dsp:cNvSpPr/>
      </dsp:nvSpPr>
      <dsp:spPr>
        <a:xfrm>
          <a:off x="0" y="2793990"/>
          <a:ext cx="6900512" cy="129013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Крестьяне выращивали рожь, пшеницу, пшено, овес, гречиху, боб, горох, коноплю, лен и другие культуры</a:t>
          </a:r>
          <a:endParaRPr lang="en-US" sz="1800" kern="1200"/>
        </a:p>
      </dsp:txBody>
      <dsp:txXfrm>
        <a:off x="62979" y="2856969"/>
        <a:ext cx="6774554" cy="1164172"/>
      </dsp:txXfrm>
    </dsp:sp>
    <dsp:sp modelId="{B55CB54A-A109-4E2A-B403-298937273461}">
      <dsp:nvSpPr>
        <dsp:cNvPr id="0" name=""/>
        <dsp:cNvSpPr/>
      </dsp:nvSpPr>
      <dsp:spPr>
        <a:xfrm>
          <a:off x="0" y="4135961"/>
          <a:ext cx="6900512" cy="129013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 XIV—XVI вв. получили распространение некоторые виды промыслов, более других связанные с работой на заказ или с рынком: деревообработка, производство железа, поташа, стекла, смолы</a:t>
          </a:r>
          <a:endParaRPr lang="en-US" sz="1800" kern="1200" dirty="0"/>
        </a:p>
      </dsp:txBody>
      <dsp:txXfrm>
        <a:off x="62979" y="4198940"/>
        <a:ext cx="6774554" cy="11641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F36B3-C34A-4000-9024-B00060066279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88E17-364C-4B17-A7CC-2ED8EB7DD00D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7BFC7-A605-4A65-B91E-6C2176ED6F32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Большинство крестьян Беларуси жило в деревянных домах с двумя или тремя помещениями (светлица, сени, клеть)</a:t>
          </a:r>
          <a:endParaRPr lang="en-US" sz="2300" kern="1200"/>
        </a:p>
      </dsp:txBody>
      <dsp:txXfrm>
        <a:off x="1437631" y="531"/>
        <a:ext cx="9077968" cy="1244702"/>
      </dsp:txXfrm>
    </dsp:sp>
    <dsp:sp modelId="{C7E12571-7AFD-490F-A2E4-B4E9C5C676D9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4C6B84-DC43-40D8-A227-0A70641CED83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120F03-E054-4E18-9DCC-F50D5970488A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Жилые домá зажиточных мещан или шляхты были более сложными, порой двухэтажными, обогревались кафельными «голландками», имели застекленные окна, дощатый пол и т. д.</a:t>
          </a:r>
          <a:endParaRPr lang="en-US" sz="2300" kern="1200"/>
        </a:p>
      </dsp:txBody>
      <dsp:txXfrm>
        <a:off x="1437631" y="1556410"/>
        <a:ext cx="9077968" cy="1244702"/>
      </dsp:txXfrm>
    </dsp:sp>
    <dsp:sp modelId="{904992B0-5F46-4802-B667-D0BBDD0F106A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0BA8B-CB04-4860-9A89-767A7E431A47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11BB7-02D4-45A7-9CB1-8ED48A3F0630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Вспомогательными занятиями по отношению к земледелию были промыслы: собирательство, охота, бортничество, рыболовство</a:t>
          </a:r>
          <a:endParaRPr lang="en-US" sz="2300" kern="1200"/>
        </a:p>
      </dsp:txBody>
      <dsp:txXfrm>
        <a:off x="1437631" y="3112289"/>
        <a:ext cx="9077968" cy="12447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16F45-E44B-4E0F-8CE1-1D6BBF1156CB}">
      <dsp:nvSpPr>
        <dsp:cNvPr id="0" name=""/>
        <dsp:cNvSpPr/>
      </dsp:nvSpPr>
      <dsp:spPr>
        <a:xfrm>
          <a:off x="0" y="84649"/>
          <a:ext cx="1051560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Наиболее распространенными жанрами фольклора были песни, сказки, загадки, афоризмы, пословицы и поговорки</a:t>
          </a:r>
          <a:endParaRPr lang="en-US" sz="1800" kern="1200"/>
        </a:p>
      </dsp:txBody>
      <dsp:txXfrm>
        <a:off x="49154" y="133803"/>
        <a:ext cx="10417292" cy="908623"/>
      </dsp:txXfrm>
    </dsp:sp>
    <dsp:sp modelId="{6056A330-5F30-499B-9D88-DA97B498739D}">
      <dsp:nvSpPr>
        <dsp:cNvPr id="0" name=""/>
        <dsp:cNvSpPr/>
      </dsp:nvSpPr>
      <dsp:spPr>
        <a:xfrm>
          <a:off x="0" y="1143420"/>
          <a:ext cx="10515600" cy="100693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Особую группу произведений составляли обрядовые песни. В зависимости от изменений в природе и сельскохозяйственной деятельности они разделялись на весенние, летние, осенние, зимние</a:t>
          </a:r>
          <a:endParaRPr lang="en-US" sz="1800" kern="1200"/>
        </a:p>
      </dsp:txBody>
      <dsp:txXfrm>
        <a:off x="49154" y="1192574"/>
        <a:ext cx="10417292" cy="908623"/>
      </dsp:txXfrm>
    </dsp:sp>
    <dsp:sp modelId="{85D66981-BAC1-4408-9C16-9AEBDF0D8C0D}">
      <dsp:nvSpPr>
        <dsp:cNvPr id="0" name=""/>
        <dsp:cNvSpPr/>
      </dsp:nvSpPr>
      <dsp:spPr>
        <a:xfrm>
          <a:off x="0" y="2202192"/>
          <a:ext cx="10515600" cy="100693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Отдельно выделялась семейно-обрядовая поэзия, которая несла мощный эмоциональный заряд. Самыми многочисленными были свадебные песни</a:t>
          </a:r>
          <a:endParaRPr lang="en-US" sz="1800" kern="1200"/>
        </a:p>
      </dsp:txBody>
      <dsp:txXfrm>
        <a:off x="49154" y="2251346"/>
        <a:ext cx="10417292" cy="908623"/>
      </dsp:txXfrm>
    </dsp:sp>
    <dsp:sp modelId="{B112D370-C777-4FC8-A07F-2586F3DF9C32}">
      <dsp:nvSpPr>
        <dsp:cNvPr id="0" name=""/>
        <dsp:cNvSpPr/>
      </dsp:nvSpPr>
      <dsp:spPr>
        <a:xfrm>
          <a:off x="0" y="3260963"/>
          <a:ext cx="10515600" cy="100693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Очень популярны в народе были сказки. В отличие от песен они построены на вымысле, который в фантастической форме изображал борьбу героев с чудовищами, воплощавшими враждебные человеку силы природы и общества</a:t>
          </a:r>
          <a:endParaRPr lang="en-US" sz="1800" kern="1200"/>
        </a:p>
      </dsp:txBody>
      <dsp:txXfrm>
        <a:off x="49154" y="3310117"/>
        <a:ext cx="10417292" cy="9086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DC3B6-F0BE-42D1-BC2B-5E05568C6ECA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6F0159-CFA0-4025-A20D-DF6CAF47B33D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6F358-325A-4B26-9881-2C8E6A237C41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Художественный вкус народа проявлялся в зодчестве, гончарном деле, ткачестве, художественной резьбе, вышивке, плетении</a:t>
          </a:r>
          <a:endParaRPr lang="en-US" sz="2200" kern="1200"/>
        </a:p>
      </dsp:txBody>
      <dsp:txXfrm>
        <a:off x="1058686" y="1808"/>
        <a:ext cx="9456913" cy="916611"/>
      </dsp:txXfrm>
    </dsp:sp>
    <dsp:sp modelId="{17E0FF89-96F8-468A-9C61-6AA4DF657B45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24B0B-458B-4CDA-80CF-8211FE5691C2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C3A79-FF09-493E-9F12-B802F6FCCBE3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Значительное место занимали ремёсла, связанные с изготовлением одежды, обуви, обработкой кожи, тканей</a:t>
          </a:r>
          <a:endParaRPr lang="en-US" sz="2200" kern="1200"/>
        </a:p>
      </dsp:txBody>
      <dsp:txXfrm>
        <a:off x="1058686" y="1147573"/>
        <a:ext cx="9456913" cy="916611"/>
      </dsp:txXfrm>
    </dsp:sp>
    <dsp:sp modelId="{57B02924-7561-45E5-966F-95800D971CBF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E16E7C-04F3-41AF-8A83-FF138F67F3EE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DC8E42-7CAC-456E-8F5C-411501838F00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Искусными узорами украшали праздничную женскую одежду — рубашки, юбки, фартуки</a:t>
          </a:r>
          <a:endParaRPr lang="en-US" sz="2200" kern="1200"/>
        </a:p>
      </dsp:txBody>
      <dsp:txXfrm>
        <a:off x="1058686" y="2293338"/>
        <a:ext cx="9456913" cy="916611"/>
      </dsp:txXfrm>
    </dsp:sp>
    <dsp:sp modelId="{D5106E3E-9DFA-4A74-A5E7-2A7CE1CDB1C3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9434A-8FD2-4125-BA2A-B659B506FD28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F6760-DDBF-4FA4-A349-D6FC46A1305A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Из предметов домашнего обихода богаче всего украшались рушники, которые были атрибутами многочисленных обрядов</a:t>
          </a:r>
          <a:endParaRPr lang="en-US" sz="2200" kern="1200"/>
        </a:p>
      </dsp:txBody>
      <dsp:txXfrm>
        <a:off x="1058686" y="3439103"/>
        <a:ext cx="9456913" cy="91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B1C4B-DEE7-3DB7-CB95-B976EE124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ED39C3-E83C-8100-8E1C-8E6D3833B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CAC497-26D3-5614-B385-A19F3936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EEA2F1-4DD7-930A-0796-53719C59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E5BB13-9540-F90F-44C2-DF6821642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74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7E890-6F72-9C5A-02C8-9CCA356E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4327B8-841A-0734-A184-C408B705C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A1E7CB-5FA1-DA04-70BD-279D799F1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9A6016-CDEE-307A-0742-39544BFA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BB982E-0E09-F753-BC9A-2393F8E5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16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904B7F-99C9-E375-908F-83D712E5B7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AAB74C-981A-2313-2E2C-93EBF61CF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C09E5A-4656-4C14-CDB5-2785401E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C094-731D-A151-6C52-ADD3D465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9D6B2-3E28-BB52-0FEA-A2636D02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94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09E4F-4437-9A48-95B5-FA51DBE88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56827B-7982-79F6-545F-C11757858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0FA278-DF94-E267-228E-227BBAF95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0BFF71-D8C7-EF82-6CF6-015E5473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93CF7D-CF79-B090-B1E5-B67AF20E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1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1B5797-D4F9-F8FC-30B1-21853BF13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94F530-3BEA-AE78-9AB0-CEE806FA0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E93ACF-D48A-EEF2-CD38-C46E55AF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13FFF-9AD4-C8FC-FE40-9502865B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199DA2-1F41-FAD3-64D6-EB1D8981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97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EA017-5FEB-23E9-4255-A615B1D3F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12869-FCE1-F6B8-9855-28549A7B9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F6DCF7-5586-850A-E477-7C7B982EE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F218889-D91E-1EBD-CC4D-A268E508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8A5503-6E8B-5CA1-CB47-95A8EEFF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FAB8C7-BE58-F280-E72A-920512934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40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FAFF5-22CB-0F21-08A4-DA55B436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BCC041-F4FF-83A6-3145-633CAECBB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715E34-7A56-6F6C-0EE9-1C644F1AE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EEC99F-ACBA-E211-8F8C-1D233CB3C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DEFC44-36ED-6432-605C-AAB04EC62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F7091BC-519E-D9A5-D9F7-C849EE25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2D05963-3279-0F20-7BF8-13B87AB0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25DF61B-D559-E737-4B18-40567AA7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8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59CCF-4A0A-EF38-3488-8AB48666A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D09F83-1FE4-0A36-776A-D9B248A4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E72B1E-5494-D6CC-AAB7-5434C5E4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3E4C7A-D1B2-4F09-DA48-7440660FE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07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5175432-C378-A314-B6B2-9D4E6997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456CFE-A58D-90E2-D127-B4C8E7BC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E1530E-54A6-E6D8-26CD-A22189EC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3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671EE-33AD-4C2F-BDC1-54B0403D5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1D75C-B841-4049-5A5E-F88243421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7ADC9C-301F-3E3D-9BB5-3E1079A10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500999-2920-9C5D-91AE-A126DDDA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566506-DE7D-DF1D-AEA2-128BDFA9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52F887-F99C-8D63-3DB3-11526525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6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0B4C0-0685-9778-A136-F1D2FD426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3EDB48E-9BB7-290C-5DE1-0217C71DC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C01002-6E56-BE8C-E81E-58D8B501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E6BAFD-FE53-AA02-FCCA-2F4B41641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1E0EB9-651E-1B3E-91E3-C01ADF075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7093BD-2051-073C-457F-4610C743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7E672-251B-3A31-B8C1-5AAC22D1A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1A3974-1403-C1E0-2E15-2DF8AED02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93DB05-45F2-E11F-73B7-3F367372A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EEDAF-5E39-4561-8AD9-D9CBE280FB68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6CC3E-16F5-3D06-618A-4BD0D240B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C33A68-7A86-C2A3-4462-8AC02FDEB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6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625A9-349E-D49A-D977-698F75E09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Билет 8. Вопрос 1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5595D3-191C-C44B-94A1-2D1341A204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609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8E001-6195-2C76-D6A5-E321FB31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dirty="0"/>
              <a:t>Особенности хозяйственной жизни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D1BF29D-1B50-79C3-6559-09F290092E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73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21865-C0E1-182D-94C7-DF946D3C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ru-RU" sz="5200"/>
              <a:t>Особенности духовной культуры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55D9542-3BF5-40E8-3F66-489421F24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60188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828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AABE44-4410-0EC2-4616-BE804329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dirty="0"/>
              <a:t>Особенности развития культуры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4C764FA-1DA8-38F0-3077-6B7EDF3D73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5915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714BA4-8E12-CA2C-8934-70D9500BD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Формирование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белорусской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народности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в XIV–XVIII вв.: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признаки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народности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особенности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их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формирования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у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белорусов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происхождение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названия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«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Белая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Русь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».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32966E-DA4A-3926-B709-41565FAB9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77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3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D9C1F-8CCA-E067-3E19-DF72F03A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Народность</a:t>
            </a:r>
          </a:p>
        </p:txBody>
      </p:sp>
      <p:grpSp>
        <p:nvGrpSpPr>
          <p:cNvPr id="1029" name="Group 103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0" name="Rectangle 10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4D27AF-3BD7-CACB-2550-E77BBE465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/>
              <a:t>— </a:t>
            </a:r>
            <a:r>
              <a:rPr lang="en-US" sz="2000" dirty="0" err="1"/>
              <a:t>это</a:t>
            </a:r>
            <a:r>
              <a:rPr lang="en-US" sz="2000" dirty="0"/>
              <a:t> </a:t>
            </a:r>
            <a:r>
              <a:rPr lang="en-US" sz="2000" dirty="0" err="1"/>
              <a:t>сообщество</a:t>
            </a:r>
            <a:r>
              <a:rPr lang="en-US" sz="2000" dirty="0"/>
              <a:t> </a:t>
            </a:r>
            <a:r>
              <a:rPr lang="en-US" sz="2000" dirty="0" err="1"/>
              <a:t>людей</a:t>
            </a:r>
            <a:r>
              <a:rPr lang="en-US" sz="2000" dirty="0"/>
              <a:t>, </a:t>
            </a:r>
            <a:r>
              <a:rPr lang="en-US" sz="2000" dirty="0" err="1"/>
              <a:t>которое</a:t>
            </a:r>
            <a:r>
              <a:rPr lang="en-US" sz="2000" dirty="0"/>
              <a:t> </a:t>
            </a:r>
            <a:r>
              <a:rPr lang="en-US" sz="2000" dirty="0" err="1"/>
              <a:t>сложилось</a:t>
            </a:r>
            <a:r>
              <a:rPr lang="en-US" sz="2000" dirty="0"/>
              <a:t> </a:t>
            </a:r>
            <a:r>
              <a:rPr lang="en-US" sz="2000" dirty="0" err="1"/>
              <a:t>исторически</a:t>
            </a:r>
            <a:r>
              <a:rPr lang="en-US" sz="2000" dirty="0"/>
              <a:t> и </a:t>
            </a:r>
            <a:r>
              <a:rPr lang="en-US" sz="2000" dirty="0" err="1"/>
              <a:t>характеризуется</a:t>
            </a:r>
            <a:r>
              <a:rPr lang="en-US" sz="2000" dirty="0"/>
              <a:t> </a:t>
            </a:r>
            <a:r>
              <a:rPr lang="en-US" sz="2000" dirty="0" err="1"/>
              <a:t>единством</a:t>
            </a:r>
            <a:r>
              <a:rPr lang="en-US" sz="2000" dirty="0"/>
              <a:t> </a:t>
            </a:r>
            <a:r>
              <a:rPr lang="en-US" sz="2000" dirty="0" err="1"/>
              <a:t>происхождения</a:t>
            </a:r>
            <a:r>
              <a:rPr lang="en-US" sz="2000" dirty="0"/>
              <a:t>, </a:t>
            </a:r>
            <a:r>
              <a:rPr lang="en-US" sz="2000" dirty="0" err="1"/>
              <a:t>единым</a:t>
            </a:r>
            <a:r>
              <a:rPr lang="en-US" sz="2000" dirty="0"/>
              <a:t> </a:t>
            </a:r>
            <a:r>
              <a:rPr lang="en-US" sz="2000" dirty="0" err="1"/>
              <a:t>языком</a:t>
            </a:r>
            <a:r>
              <a:rPr lang="en-US" sz="2000" dirty="0"/>
              <a:t>, </a:t>
            </a:r>
            <a:r>
              <a:rPr lang="en-US" sz="2000" dirty="0" err="1"/>
              <a:t>территорией</a:t>
            </a:r>
            <a:r>
              <a:rPr lang="en-US" sz="2000" dirty="0"/>
              <a:t>, </a:t>
            </a:r>
            <a:r>
              <a:rPr lang="en-US" sz="2000" dirty="0" err="1"/>
              <a:t>материальной</a:t>
            </a:r>
            <a:r>
              <a:rPr lang="en-US" sz="2000" dirty="0"/>
              <a:t> и </a:t>
            </a:r>
            <a:r>
              <a:rPr lang="en-US" sz="2000" dirty="0" err="1"/>
              <a:t>духовной</a:t>
            </a:r>
            <a:r>
              <a:rPr lang="en-US" sz="2000" dirty="0"/>
              <a:t> </a:t>
            </a:r>
            <a:r>
              <a:rPr lang="en-US" sz="2000" dirty="0" err="1"/>
              <a:t>культурой</a:t>
            </a:r>
            <a:r>
              <a:rPr lang="en-US" sz="2000" dirty="0"/>
              <a:t>, </a:t>
            </a:r>
            <a:r>
              <a:rPr lang="en-US" sz="2000" dirty="0" err="1"/>
              <a:t>психическим</a:t>
            </a:r>
            <a:r>
              <a:rPr lang="en-US" sz="2000" dirty="0"/>
              <a:t> </a:t>
            </a:r>
            <a:r>
              <a:rPr lang="en-US" sz="2000" dirty="0" err="1"/>
              <a:t>складом</a:t>
            </a:r>
            <a:r>
              <a:rPr lang="en-US" sz="2000" dirty="0"/>
              <a:t>, </a:t>
            </a:r>
            <a:r>
              <a:rPr lang="en-US" sz="2000" dirty="0" err="1"/>
              <a:t>этническим</a:t>
            </a:r>
            <a:r>
              <a:rPr lang="en-US" sz="2000" dirty="0"/>
              <a:t> </a:t>
            </a:r>
            <a:r>
              <a:rPr lang="en-US" sz="2000" dirty="0" err="1"/>
              <a:t>самосознанием</a:t>
            </a:r>
            <a:endParaRPr lang="en-US" sz="2000" dirty="0"/>
          </a:p>
        </p:txBody>
      </p:sp>
      <p:sp>
        <p:nvSpPr>
          <p:cNvPr id="1032" name="Rectangle 103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104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Исторические поиски «белорусской народности» — Фонд стратегической культуры">
            <a:extLst>
              <a:ext uri="{FF2B5EF4-FFF2-40B4-BE49-F238E27FC236}">
                <a16:creationId xmlns:a16="http://schemas.microsoft.com/office/drawing/2014/main" id="{51942F6B-E727-8E35-8D40-3FAE79FBE1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0" r="2978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85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F6F99-11F7-2EE4-6F84-F5AAC3FB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ru-RU" sz="4600">
                <a:solidFill>
                  <a:srgbClr val="FFFFFF"/>
                </a:solidFill>
              </a:rPr>
              <a:t>Признаки народности 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57078C4-C3FF-946B-292C-B6F4FD977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47421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84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05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Rectangle 205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35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61CF6-8FB1-CEF3-4053-1428423F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Полоцкое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Туровское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княжество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первые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формы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белорусской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государственности</a:t>
            </a:r>
            <a:endParaRPr lang="en-US" sz="1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id="{FBE133CE-12A0-74EF-92B4-8EF5E0D21B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9657" y="961812"/>
            <a:ext cx="6686084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2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07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7" name="Rectangle 308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2A2E7-A9FF-D5B1-49F6-BD2D9F25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ВКЛ –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источник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централизации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объединения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белорусских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земель</a:t>
            </a:r>
            <a:endParaRPr lang="en-US" sz="2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Карты - Великое княжество Литовское">
            <a:extLst>
              <a:ext uri="{FF2B5EF4-FFF2-40B4-BE49-F238E27FC236}">
                <a16:creationId xmlns:a16="http://schemas.microsoft.com/office/drawing/2014/main" id="{E66E0EC4-37D9-F19C-1E34-ADD2A9E688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21768" y="961812"/>
            <a:ext cx="6221862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5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C002C-39EF-4616-F4D7-972A9889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5000" dirty="0"/>
              <a:t>Роль Великого Княжества Литовского</a:t>
            </a:r>
          </a:p>
        </p:txBody>
      </p:sp>
      <p:sp>
        <p:nvSpPr>
          <p:cNvPr id="4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Объект 2">
            <a:extLst>
              <a:ext uri="{FF2B5EF4-FFF2-40B4-BE49-F238E27FC236}">
                <a16:creationId xmlns:a16="http://schemas.microsoft.com/office/drawing/2014/main" id="{D051C3B4-15BF-4924-77CE-67E541E7F1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27116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6347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95B92-149A-A13C-5370-50A8E23B1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u-RU" sz="3000" dirty="0"/>
              <a:t>Особенности становления старобелорусского языка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F07680-65DE-46A5-2AF0-5BFF87329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ru-RU" sz="2200" dirty="0"/>
              <a:t>Его основой стала </a:t>
            </a:r>
            <a:r>
              <a:rPr lang="ru-RU" sz="2200" dirty="0" err="1"/>
              <a:t>среднебелорусская</a:t>
            </a:r>
            <a:r>
              <a:rPr lang="ru-RU" sz="2200" dirty="0"/>
              <a:t> группа говоров</a:t>
            </a:r>
          </a:p>
          <a:p>
            <a:r>
              <a:rPr lang="ru-RU" sz="2200" dirty="0"/>
              <a:t> На звуковом уровне особенно заметны стали дзеканье, </a:t>
            </a:r>
            <a:r>
              <a:rPr lang="ru-RU" sz="2200" dirty="0" err="1"/>
              <a:t>цеканье</a:t>
            </a:r>
            <a:r>
              <a:rPr lang="ru-RU" sz="2200" dirty="0"/>
              <a:t>, твердое произношение звука «р», аканье, яканье, использование приставных согласных и гласных звуков в начале слова</a:t>
            </a:r>
          </a:p>
          <a:p>
            <a:r>
              <a:rPr lang="ru-RU" sz="2200" dirty="0"/>
              <a:t>Государственный статус старобелорусского языка способствовал его обогащению новыми словами</a:t>
            </a:r>
          </a:p>
          <a:p>
            <a:r>
              <a:rPr lang="ru-RU" sz="2200" dirty="0"/>
              <a:t>В язык попадали заимствования из других языков: например, слово «</a:t>
            </a:r>
            <a:r>
              <a:rPr lang="ru-RU" sz="2200" dirty="0" err="1"/>
              <a:t>праца</a:t>
            </a:r>
            <a:r>
              <a:rPr lang="ru-RU" sz="2200" dirty="0"/>
              <a:t>» пришло из польского, слово «</a:t>
            </a:r>
            <a:r>
              <a:rPr lang="ru-RU" sz="2200" dirty="0" err="1"/>
              <a:t>дойлід</a:t>
            </a:r>
            <a:r>
              <a:rPr lang="ru-RU" sz="2200" dirty="0"/>
              <a:t>» — из литовского, а слово «</a:t>
            </a:r>
            <a:r>
              <a:rPr lang="ru-RU" sz="2200" dirty="0" err="1"/>
              <a:t>дах</a:t>
            </a:r>
            <a:r>
              <a:rPr lang="ru-RU" sz="2200" dirty="0"/>
              <a:t>» — из немецкого</a:t>
            </a:r>
          </a:p>
        </p:txBody>
      </p:sp>
    </p:spTree>
    <p:extLst>
      <p:ext uri="{BB962C8B-B14F-4D97-AF65-F5344CB8AC3E}">
        <p14:creationId xmlns:p14="http://schemas.microsoft.com/office/powerpoint/2010/main" val="1159158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CF9BB-3DCB-62B5-CDF1-D515146E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3800"/>
              <a:t>Особенности хозяйственной жизни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2A90704-1FF9-4B2B-FC96-840E2ABEB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83274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5059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552</Words>
  <Application>Microsoft Office PowerPoint</Application>
  <PresentationFormat>Широкоэкранный</PresentationFormat>
  <Paragraphs>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Билет 8. Вопрос 1</vt:lpstr>
      <vt:lpstr>1. Формирование белорусской народности в XIV–XVIII вв.: признаки народности, особенности их формирования у белорусов, происхождение названия «Белая Русь». </vt:lpstr>
      <vt:lpstr>Народность</vt:lpstr>
      <vt:lpstr>Признаки народности </vt:lpstr>
      <vt:lpstr>Полоцкое и Туровское княжество – первые формы белорусской государственности</vt:lpstr>
      <vt:lpstr>ВКЛ – источник централизации и объединения белорусских земель</vt:lpstr>
      <vt:lpstr>Роль Великого Княжества Литовского</vt:lpstr>
      <vt:lpstr>Особенности становления старобелорусского языка</vt:lpstr>
      <vt:lpstr>Особенности хозяйственной жизни</vt:lpstr>
      <vt:lpstr>Особенности хозяйственной жизни</vt:lpstr>
      <vt:lpstr>Особенности духовной культуры</vt:lpstr>
      <vt:lpstr>Особенности развития культуры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Билет 8. Вопрос 1</dc:title>
  <dc:creator>Роман Жигалов</dc:creator>
  <cp:lastModifiedBy>Роман Жигалов</cp:lastModifiedBy>
  <cp:revision>1</cp:revision>
  <dcterms:created xsi:type="dcterms:W3CDTF">2022-10-25T17:57:29Z</dcterms:created>
  <dcterms:modified xsi:type="dcterms:W3CDTF">2022-10-25T18:18:42Z</dcterms:modified>
</cp:coreProperties>
</file>