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1" r:id="rId4"/>
    <p:sldId id="262" r:id="rId5"/>
    <p:sldId id="263" r:id="rId6"/>
    <p:sldId id="268" r:id="rId7"/>
    <p:sldId id="269" r:id="rId8"/>
    <p:sldId id="273" r:id="rId9"/>
    <p:sldId id="278" r:id="rId10"/>
    <p:sldId id="282" r:id="rId11"/>
    <p:sldId id="277" r:id="rId12"/>
    <p:sldId id="281" r:id="rId13"/>
    <p:sldId id="288" r:id="rId14"/>
    <p:sldId id="266" r:id="rId15"/>
    <p:sldId id="267" r:id="rId16"/>
    <p:sldId id="286" r:id="rId17"/>
    <p:sldId id="271" r:id="rId18"/>
    <p:sldId id="264" r:id="rId19"/>
    <p:sldId id="272" r:id="rId20"/>
    <p:sldId id="275" r:id="rId21"/>
    <p:sldId id="276" r:id="rId22"/>
    <p:sldId id="279" r:id="rId23"/>
    <p:sldId id="280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5F4A-83EB-4122-9A24-470EFE09B735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29C0-E874-42A5-8B2E-0FD66BE47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5F4A-83EB-4122-9A24-470EFE09B735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29C0-E874-42A5-8B2E-0FD66BE47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5F4A-83EB-4122-9A24-470EFE09B735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29C0-E874-42A5-8B2E-0FD66BE47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5F4A-83EB-4122-9A24-470EFE09B735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29C0-E874-42A5-8B2E-0FD66BE47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5F4A-83EB-4122-9A24-470EFE09B735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29C0-E874-42A5-8B2E-0FD66BE47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5F4A-83EB-4122-9A24-470EFE09B735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29C0-E874-42A5-8B2E-0FD66BE47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5F4A-83EB-4122-9A24-470EFE09B735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29C0-E874-42A5-8B2E-0FD66BE47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5F4A-83EB-4122-9A24-470EFE09B735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29C0-E874-42A5-8B2E-0FD66BE47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5F4A-83EB-4122-9A24-470EFE09B735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29C0-E874-42A5-8B2E-0FD66BE47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5F4A-83EB-4122-9A24-470EFE09B735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29C0-E874-42A5-8B2E-0FD66BE47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5F4A-83EB-4122-9A24-470EFE09B735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29C0-E874-42A5-8B2E-0FD66BE47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12C5F4A-83EB-4122-9A24-470EFE09B735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36C29C0-E874-42A5-8B2E-0FD66BE47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Мои документы\Мои рисунки\Knyg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5042118"/>
            <a:ext cx="66437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Проверочная работа по теме</a:t>
            </a:r>
            <a:br>
              <a:rPr lang="ru-RU" sz="4400" dirty="0"/>
            </a:br>
            <a:r>
              <a:rPr lang="ru-RU" sz="4400" b="1" i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«Искусство </a:t>
            </a:r>
          </a:p>
          <a:p>
            <a:r>
              <a:rPr lang="ru-RU" sz="4400" b="1" i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эпохи Возрождения»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810000" cy="928694"/>
          </a:xfrm>
        </p:spPr>
        <p:txBody>
          <a:bodyPr>
            <a:normAutofit/>
          </a:bodyPr>
          <a:lstStyle/>
          <a:p>
            <a:r>
              <a:rPr lang="ru-RU" sz="1400" dirty="0"/>
              <a:t>Проверочная работа по теме</a:t>
            </a:r>
            <a:br>
              <a:rPr lang="ru-RU" sz="1400" dirty="0"/>
            </a:br>
            <a:r>
              <a:rPr lang="ru-RU" sz="1400" b="1" dirty="0"/>
              <a:t>«Искусство эпохи Возрождения»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42918"/>
            <a:ext cx="8115328" cy="1462546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Назовите выдающегося живописца эпохи Возрождения, автора произведений «Весна», «Рождение Венеры», «Венера и Марс».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Франческа</a:t>
            </a:r>
          </a:p>
          <a:p>
            <a:r>
              <a:rPr lang="ru-RU" dirty="0"/>
              <a:t>Пизано</a:t>
            </a:r>
          </a:p>
          <a:p>
            <a:r>
              <a:rPr lang="ru-RU" dirty="0"/>
              <a:t>Сакетти</a:t>
            </a:r>
          </a:p>
          <a:p>
            <a:r>
              <a:rPr lang="ru-RU" dirty="0"/>
              <a:t>Боттичелли</a:t>
            </a:r>
          </a:p>
          <a:p>
            <a:r>
              <a:rPr lang="ru-RU" dirty="0"/>
              <a:t>Рафаэль</a:t>
            </a:r>
          </a:p>
          <a:p>
            <a:r>
              <a:rPr lang="ru-RU" dirty="0"/>
              <a:t>Леонардо да Винчи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810000" cy="928694"/>
          </a:xfrm>
        </p:spPr>
        <p:txBody>
          <a:bodyPr>
            <a:normAutofit/>
          </a:bodyPr>
          <a:lstStyle/>
          <a:p>
            <a:r>
              <a:rPr lang="ru-RU" sz="1400" dirty="0"/>
              <a:t>Проверочная работа по теме</a:t>
            </a:r>
            <a:br>
              <a:rPr lang="ru-RU" sz="1400" dirty="0"/>
            </a:br>
            <a:r>
              <a:rPr lang="ru-RU" sz="1400" b="1" dirty="0"/>
              <a:t>«Искусство эпохи Возрождения»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42918"/>
            <a:ext cx="8186766" cy="1462546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Одна из последних картин Рембрандта выполнена на сюжет евангельской притчи.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«Синдики»</a:t>
            </a:r>
          </a:p>
          <a:p>
            <a:r>
              <a:rPr lang="ru-RU" dirty="0"/>
              <a:t>«Флора»</a:t>
            </a:r>
          </a:p>
          <a:p>
            <a:r>
              <a:rPr lang="ru-RU" dirty="0"/>
              <a:t>«Святое Семейство»</a:t>
            </a:r>
          </a:p>
          <a:p>
            <a:r>
              <a:rPr lang="ru-RU" dirty="0"/>
              <a:t>«Возвращение блудного сына»</a:t>
            </a:r>
          </a:p>
          <a:p>
            <a:r>
              <a:rPr lang="ru-RU" dirty="0"/>
              <a:t>«Жертвоприношение Авраама»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810000" cy="928694"/>
          </a:xfrm>
        </p:spPr>
        <p:txBody>
          <a:bodyPr>
            <a:normAutofit/>
          </a:bodyPr>
          <a:lstStyle/>
          <a:p>
            <a:r>
              <a:rPr lang="ru-RU" sz="1400" dirty="0"/>
              <a:t>Проверочная работа по теме</a:t>
            </a:r>
            <a:br>
              <a:rPr lang="ru-RU" sz="1400" dirty="0"/>
            </a:br>
            <a:r>
              <a:rPr lang="ru-RU" sz="1400" b="1" dirty="0"/>
              <a:t>«Искусство эпохи Возрождения»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71480"/>
            <a:ext cx="8186766" cy="1533984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Назовите скульптора, живописца и архитектора, автора статуй «</a:t>
            </a:r>
            <a:r>
              <a:rPr lang="ru-RU" sz="2800" b="1" i="1" dirty="0" err="1">
                <a:solidFill>
                  <a:srgbClr val="C00000"/>
                </a:solidFill>
              </a:rPr>
              <a:t>Оплакивание</a:t>
            </a:r>
            <a:r>
              <a:rPr lang="ru-RU" sz="2800" b="1" i="1" dirty="0">
                <a:solidFill>
                  <a:srgbClr val="C00000"/>
                </a:solidFill>
              </a:rPr>
              <a:t> Христа», «Давид», «Моисей», «Страшный суд».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/>
              <a:t>Микелоццо</a:t>
            </a:r>
            <a:endParaRPr lang="ru-RU" dirty="0"/>
          </a:p>
          <a:p>
            <a:r>
              <a:rPr lang="ru-RU" dirty="0"/>
              <a:t>Микеланджело</a:t>
            </a:r>
          </a:p>
          <a:p>
            <a:r>
              <a:rPr lang="ru-RU" dirty="0"/>
              <a:t>Рафаэль</a:t>
            </a:r>
          </a:p>
          <a:p>
            <a:r>
              <a:rPr lang="ru-RU" dirty="0"/>
              <a:t>Джорджоне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906BDA68-F84D-3D7D-F56E-C3A62E2578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11500" b="1" dirty="0"/>
              <a:t>ОТВЕТЫ</a:t>
            </a:r>
            <a:endParaRPr lang="ru-BY" sz="11500" b="1" dirty="0"/>
          </a:p>
        </p:txBody>
      </p:sp>
    </p:spTree>
    <p:extLst>
      <p:ext uri="{BB962C8B-B14F-4D97-AF65-F5344CB8AC3E}">
        <p14:creationId xmlns:p14="http://schemas.microsoft.com/office/powerpoint/2010/main" val="4190626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810000" cy="928694"/>
          </a:xfrm>
        </p:spPr>
        <p:txBody>
          <a:bodyPr>
            <a:normAutofit/>
          </a:bodyPr>
          <a:lstStyle/>
          <a:p>
            <a:r>
              <a:rPr lang="ru-RU" sz="1400" dirty="0"/>
              <a:t>Проверочная работа по теме</a:t>
            </a:r>
            <a:br>
              <a:rPr lang="ru-RU" sz="1400" dirty="0"/>
            </a:br>
            <a:r>
              <a:rPr lang="ru-RU" sz="1400" b="1" dirty="0"/>
              <a:t>«Искусство эпохи Возрождения»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71480"/>
            <a:ext cx="8043890" cy="1533984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Как называется  эпоха в истории культуры Европы, ознаменовавшая переход от Средневековья к Новому времени?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А)  Романтизм;</a:t>
            </a:r>
          </a:p>
          <a:p>
            <a:pPr>
              <a:buNone/>
            </a:pPr>
            <a:r>
              <a:rPr lang="ru-RU" dirty="0"/>
              <a:t>Б)  Просвещение;</a:t>
            </a:r>
          </a:p>
          <a:p>
            <a:pPr>
              <a:buNone/>
            </a:pPr>
            <a:r>
              <a:rPr lang="ru-RU" b="1" dirty="0"/>
              <a:t>В)  Ренессанс;</a:t>
            </a:r>
          </a:p>
          <a:p>
            <a:pPr>
              <a:buNone/>
            </a:pPr>
            <a:r>
              <a:rPr lang="ru-RU" dirty="0"/>
              <a:t>Г)   Сентиментализм;</a:t>
            </a:r>
          </a:p>
          <a:p>
            <a:pPr>
              <a:buNone/>
            </a:pPr>
            <a:r>
              <a:rPr lang="ru-RU" dirty="0"/>
              <a:t>Д)  Классицизм. </a:t>
            </a:r>
          </a:p>
        </p:txBody>
      </p:sp>
      <p:pic>
        <p:nvPicPr>
          <p:cNvPr id="8194" name="Picture 2" descr="C:\Documents and Settings\iddqd\My documents\Мои рисунки\A-reproduction-of-Michelangelo-s-David-in-Piazza-della-Signoria---Florence--Italy-Danita-Delimont-340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000240"/>
            <a:ext cx="4235107" cy="3578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810000" cy="928694"/>
          </a:xfrm>
        </p:spPr>
        <p:txBody>
          <a:bodyPr>
            <a:normAutofit/>
          </a:bodyPr>
          <a:lstStyle/>
          <a:p>
            <a:r>
              <a:rPr lang="ru-RU" sz="1400" dirty="0"/>
              <a:t>Проверочная работа по теме</a:t>
            </a:r>
            <a:br>
              <a:rPr lang="ru-RU" sz="1400" dirty="0"/>
            </a:br>
            <a:r>
              <a:rPr lang="ru-RU" sz="1400" b="1" dirty="0"/>
              <a:t>«Искусство эпохи Возрождения»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44" y="642918"/>
            <a:ext cx="9001156" cy="146254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Леонардо да Винчи создает портрет  </a:t>
            </a:r>
            <a:r>
              <a:rPr lang="ru-RU" sz="2800" b="1" i="1" dirty="0" err="1">
                <a:solidFill>
                  <a:srgbClr val="C00000"/>
                </a:solidFill>
              </a:rPr>
              <a:t>Моны</a:t>
            </a:r>
            <a:r>
              <a:rPr lang="ru-RU" sz="2800" b="1" i="1" dirty="0">
                <a:solidFill>
                  <a:srgbClr val="C00000"/>
                </a:solidFill>
              </a:rPr>
              <a:t> Лизы («Джоконда»). В портрете достигнута та степень обобщения, которая, сохраняя  всю неповторимость индивидуальности, позволяет рассматривать образ как типичный. Что же представляет собой эта картина?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14686"/>
            <a:ext cx="8153400" cy="3643314"/>
          </a:xfrm>
        </p:spPr>
        <p:txBody>
          <a:bodyPr>
            <a:normAutofit/>
          </a:bodyPr>
          <a:lstStyle/>
          <a:p>
            <a:r>
              <a:rPr lang="ru-RU" sz="2400" dirty="0"/>
              <a:t>Обобщенный образ двух портретируемых женщин – </a:t>
            </a:r>
            <a:r>
              <a:rPr lang="ru-RU" sz="2400" dirty="0" err="1"/>
              <a:t>Моны</a:t>
            </a:r>
            <a:r>
              <a:rPr lang="ru-RU" sz="2400" dirty="0"/>
              <a:t> Лизы и Джоконды.</a:t>
            </a:r>
          </a:p>
          <a:p>
            <a:r>
              <a:rPr lang="ru-RU" sz="2400" b="1" dirty="0"/>
              <a:t>Конкретный образ женщины, носящей имя </a:t>
            </a:r>
            <a:r>
              <a:rPr lang="ru-RU" sz="2400" b="1" dirty="0" err="1"/>
              <a:t>Мона</a:t>
            </a:r>
            <a:r>
              <a:rPr lang="ru-RU" sz="2400" b="1" dirty="0"/>
              <a:t> Лиза и названной автором Джокондой.</a:t>
            </a:r>
          </a:p>
          <a:p>
            <a:r>
              <a:rPr lang="ru-RU" sz="2400" dirty="0"/>
              <a:t>Обобщенный образ итальянской красавицы 15-16 веков.</a:t>
            </a:r>
          </a:p>
          <a:p>
            <a:r>
              <a:rPr lang="ru-RU" sz="2400" dirty="0"/>
              <a:t>Воплощение Леонардо своего идеала красоты.</a:t>
            </a:r>
          </a:p>
        </p:txBody>
      </p:sp>
      <p:pic>
        <p:nvPicPr>
          <p:cNvPr id="9218" name="Picture 2" descr="C:\Documents and Settings\iddqd\My documents\Мои рисунки\7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85728"/>
            <a:ext cx="4786346" cy="6236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810000" cy="928694"/>
          </a:xfrm>
        </p:spPr>
        <p:txBody>
          <a:bodyPr>
            <a:normAutofit/>
          </a:bodyPr>
          <a:lstStyle/>
          <a:p>
            <a:r>
              <a:rPr lang="ru-RU" sz="1400" dirty="0"/>
              <a:t>Проверочная работа по теме</a:t>
            </a:r>
            <a:br>
              <a:rPr lang="ru-RU" sz="1400" dirty="0"/>
            </a:br>
            <a:r>
              <a:rPr lang="ru-RU" sz="1400" b="1" dirty="0"/>
              <a:t>«Искусство эпохи Возрождения»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714356"/>
            <a:ext cx="8186766" cy="139110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В творчестве Рафаэля значительное место занимают картины с изображением Мадонны. Какое произведение является воплощением материнства в ренессансной живописи?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3214686"/>
            <a:ext cx="8153400" cy="2920993"/>
          </a:xfrm>
        </p:spPr>
        <p:txBody>
          <a:bodyPr/>
          <a:lstStyle/>
          <a:p>
            <a:r>
              <a:rPr lang="ru-RU" dirty="0"/>
              <a:t>«Мадонна </a:t>
            </a:r>
            <a:r>
              <a:rPr lang="ru-RU" dirty="0" err="1"/>
              <a:t>Конестабиле</a:t>
            </a:r>
            <a:r>
              <a:rPr lang="ru-RU" dirty="0"/>
              <a:t>»</a:t>
            </a:r>
          </a:p>
          <a:p>
            <a:r>
              <a:rPr lang="ru-RU" dirty="0"/>
              <a:t>«Мадонна в зелени»</a:t>
            </a:r>
          </a:p>
          <a:p>
            <a:r>
              <a:rPr lang="ru-RU" b="1" dirty="0"/>
              <a:t>«Сикстинская мадонна»</a:t>
            </a:r>
          </a:p>
          <a:p>
            <a:r>
              <a:rPr lang="ru-RU" dirty="0"/>
              <a:t>«Мадонна со щегленком»</a:t>
            </a:r>
          </a:p>
          <a:p>
            <a:r>
              <a:rPr lang="ru-RU" dirty="0"/>
              <a:t>«Мадонна в кресле»</a:t>
            </a:r>
          </a:p>
        </p:txBody>
      </p:sp>
      <p:pic>
        <p:nvPicPr>
          <p:cNvPr id="10242" name="Picture 2" descr="C:\Documents and Settings\iddqd\My documents\Мои рисунки\0_1ac46_2af2462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28604"/>
            <a:ext cx="44577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810000" cy="928694"/>
          </a:xfrm>
        </p:spPr>
        <p:txBody>
          <a:bodyPr>
            <a:normAutofit/>
          </a:bodyPr>
          <a:lstStyle/>
          <a:p>
            <a:r>
              <a:rPr lang="ru-RU" sz="1400" dirty="0"/>
              <a:t>Проверочная работа по теме</a:t>
            </a:r>
            <a:br>
              <a:rPr lang="ru-RU" sz="1400" dirty="0"/>
            </a:br>
            <a:r>
              <a:rPr lang="ru-RU" sz="1400" b="1" dirty="0"/>
              <a:t>«Искусство эпохи Возрождения»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71480"/>
            <a:ext cx="6329378" cy="64294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Роспись стен по сырой штукатурке: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8153400" cy="5054617"/>
          </a:xfrm>
        </p:spPr>
        <p:txBody>
          <a:bodyPr/>
          <a:lstStyle/>
          <a:p>
            <a:r>
              <a:rPr lang="ru-RU" dirty="0"/>
              <a:t>Картина</a:t>
            </a:r>
          </a:p>
          <a:p>
            <a:r>
              <a:rPr lang="ru-RU" dirty="0"/>
              <a:t>Панно</a:t>
            </a:r>
          </a:p>
          <a:p>
            <a:r>
              <a:rPr lang="ru-RU" dirty="0"/>
              <a:t>Терракота</a:t>
            </a:r>
          </a:p>
          <a:p>
            <a:r>
              <a:rPr lang="ru-RU" b="1" dirty="0"/>
              <a:t>Фреска</a:t>
            </a:r>
          </a:p>
          <a:p>
            <a:r>
              <a:rPr lang="ru-RU" dirty="0"/>
              <a:t>Сграффито</a:t>
            </a:r>
          </a:p>
          <a:p>
            <a:r>
              <a:rPr lang="ru-RU" dirty="0"/>
              <a:t>Плафонная живопись</a:t>
            </a:r>
          </a:p>
          <a:p>
            <a:r>
              <a:rPr lang="ru-RU" dirty="0"/>
              <a:t>Мозаика</a:t>
            </a:r>
          </a:p>
          <a:p>
            <a:r>
              <a:rPr lang="ru-RU" dirty="0"/>
              <a:t>Бордюр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C:\Documents and Settings\iddqd\My documents\Мои рисунки\0_1896_aecbb62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810000" cy="928694"/>
          </a:xfrm>
        </p:spPr>
        <p:txBody>
          <a:bodyPr>
            <a:normAutofit/>
          </a:bodyPr>
          <a:lstStyle/>
          <a:p>
            <a:r>
              <a:rPr lang="ru-RU" sz="1400" dirty="0"/>
              <a:t>Проверочная работа по теме</a:t>
            </a:r>
            <a:br>
              <a:rPr lang="ru-RU" sz="1400" dirty="0"/>
            </a:br>
            <a:r>
              <a:rPr lang="ru-RU" sz="1400" b="1" dirty="0"/>
              <a:t>«Искусство эпохи Возрождения»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42918"/>
            <a:ext cx="8186766" cy="1462546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Монументальность и пластическая мощь, драматизм образов воплощены Микеланджело 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8153400" cy="384017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Рельефе «Битва кентавров»</a:t>
            </a:r>
          </a:p>
          <a:p>
            <a:r>
              <a:rPr lang="ru-RU" dirty="0"/>
              <a:t>Статуе «Моисей»</a:t>
            </a:r>
          </a:p>
          <a:p>
            <a:r>
              <a:rPr lang="ru-RU" dirty="0"/>
              <a:t>Статуе «Давид»</a:t>
            </a:r>
          </a:p>
          <a:p>
            <a:r>
              <a:rPr lang="ru-RU" dirty="0"/>
              <a:t>Статуе «Умирающий раб»</a:t>
            </a:r>
          </a:p>
          <a:p>
            <a:r>
              <a:rPr lang="ru-RU" dirty="0"/>
              <a:t>Мраморной группе «</a:t>
            </a:r>
            <a:r>
              <a:rPr lang="ru-RU" dirty="0" err="1"/>
              <a:t>Оплакивание</a:t>
            </a:r>
            <a:r>
              <a:rPr lang="ru-RU" dirty="0"/>
              <a:t> Христа»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   </a:t>
            </a:r>
            <a:r>
              <a:rPr lang="ru-RU" b="1" i="1" dirty="0">
                <a:solidFill>
                  <a:srgbClr val="C00000"/>
                </a:solidFill>
              </a:rPr>
              <a:t>Укажите в какой из этих работ нашла воплощение идея гражданского подвига и уверенности в преодолении любых преград.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810000" cy="928694"/>
          </a:xfrm>
        </p:spPr>
        <p:txBody>
          <a:bodyPr>
            <a:normAutofit/>
          </a:bodyPr>
          <a:lstStyle/>
          <a:p>
            <a:r>
              <a:rPr lang="ru-RU" sz="1400" dirty="0"/>
              <a:t>Проверочная работа по теме</a:t>
            </a:r>
            <a:br>
              <a:rPr lang="ru-RU" sz="1400" dirty="0"/>
            </a:br>
            <a:r>
              <a:rPr lang="ru-RU" sz="1400" b="1" dirty="0"/>
              <a:t>«Искусство эпохи Возрождения»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42918"/>
            <a:ext cx="8186766" cy="1462546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Монументальность и пластическая мощь, драматизм образов воплощены Микеланджело 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8153400" cy="3840171"/>
          </a:xfrm>
        </p:spPr>
        <p:txBody>
          <a:bodyPr/>
          <a:lstStyle/>
          <a:p>
            <a:r>
              <a:rPr lang="ru-RU" dirty="0"/>
              <a:t>Рельефе «Битва кентавров»</a:t>
            </a:r>
          </a:p>
          <a:p>
            <a:r>
              <a:rPr lang="ru-RU" dirty="0"/>
              <a:t>Статуе «Моисей»</a:t>
            </a:r>
          </a:p>
          <a:p>
            <a:r>
              <a:rPr lang="ru-RU" b="1" dirty="0"/>
              <a:t>Статуе «Давид»</a:t>
            </a:r>
          </a:p>
          <a:p>
            <a:r>
              <a:rPr lang="ru-RU" dirty="0"/>
              <a:t>Статуе «Умирающий раб»</a:t>
            </a:r>
          </a:p>
          <a:p>
            <a:r>
              <a:rPr lang="ru-RU" dirty="0"/>
              <a:t>Мраморной группе «</a:t>
            </a:r>
            <a:r>
              <a:rPr lang="ru-RU" dirty="0" err="1"/>
              <a:t>Оплакивание</a:t>
            </a:r>
            <a:r>
              <a:rPr lang="ru-RU" dirty="0"/>
              <a:t> Христа»</a:t>
            </a:r>
          </a:p>
        </p:txBody>
      </p:sp>
      <p:pic>
        <p:nvPicPr>
          <p:cNvPr id="3074" name="Picture 2" descr="F:\Мои документы\Мои рисунки\kingdav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6136"/>
            <a:ext cx="2714644" cy="6557848"/>
          </a:xfrm>
          <a:prstGeom prst="rect">
            <a:avLst/>
          </a:prstGeom>
          <a:noFill/>
        </p:spPr>
      </p:pic>
      <p:pic>
        <p:nvPicPr>
          <p:cNvPr id="3075" name="Picture 3" descr="C:\Documents and Settings\iddqd\My documents\Мои рисунки\94_061219golia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714620"/>
            <a:ext cx="2857500" cy="390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810000" cy="928694"/>
          </a:xfrm>
        </p:spPr>
        <p:txBody>
          <a:bodyPr>
            <a:normAutofit/>
          </a:bodyPr>
          <a:lstStyle/>
          <a:p>
            <a:r>
              <a:rPr lang="ru-RU" sz="1400" dirty="0"/>
              <a:t>Проверочная работа по теме</a:t>
            </a:r>
            <a:br>
              <a:rPr lang="ru-RU" sz="1400" dirty="0"/>
            </a:br>
            <a:r>
              <a:rPr lang="ru-RU" sz="1400" b="1" dirty="0"/>
              <a:t>«Искусство эпохи Возрождения»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71480"/>
            <a:ext cx="8043890" cy="1533984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Как называется  эпоха в истории культуры Европы, ознаменовавшая переход от Средневековья к Новому времени?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А)  Романтизм;</a:t>
            </a:r>
          </a:p>
          <a:p>
            <a:pPr>
              <a:buNone/>
            </a:pPr>
            <a:r>
              <a:rPr lang="ru-RU" dirty="0"/>
              <a:t>Б)  Просвещение;</a:t>
            </a:r>
          </a:p>
          <a:p>
            <a:pPr>
              <a:buNone/>
            </a:pPr>
            <a:r>
              <a:rPr lang="ru-RU" dirty="0"/>
              <a:t>В)  Ренессанс;</a:t>
            </a:r>
          </a:p>
          <a:p>
            <a:pPr>
              <a:buNone/>
            </a:pPr>
            <a:r>
              <a:rPr lang="ru-RU" dirty="0"/>
              <a:t>Г)   Сентиментализм;</a:t>
            </a:r>
          </a:p>
          <a:p>
            <a:pPr>
              <a:buNone/>
            </a:pPr>
            <a:r>
              <a:rPr lang="ru-RU" dirty="0"/>
              <a:t>Д)  Классицизм.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810000" cy="928694"/>
          </a:xfrm>
        </p:spPr>
        <p:txBody>
          <a:bodyPr>
            <a:normAutofit/>
          </a:bodyPr>
          <a:lstStyle/>
          <a:p>
            <a:r>
              <a:rPr lang="ru-RU" sz="1400" dirty="0"/>
              <a:t>Проверочная работа по теме</a:t>
            </a:r>
            <a:br>
              <a:rPr lang="ru-RU" sz="1400" dirty="0"/>
            </a:br>
            <a:r>
              <a:rPr lang="ru-RU" sz="1400" b="1" dirty="0"/>
              <a:t>«Искусство эпохи Возрождения»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42918"/>
            <a:ext cx="8115328" cy="178595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Джорджоне в своем творчестве добивается гармонии человека с природой. Его картины пронизаны лиризмом, хотя на одной из них героиня держит отрубленную голову. Назовите картину и имя поверженного врага.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496"/>
            <a:ext cx="8153400" cy="3268667"/>
          </a:xfrm>
        </p:spPr>
        <p:txBody>
          <a:bodyPr/>
          <a:lstStyle/>
          <a:p>
            <a:r>
              <a:rPr lang="ru-RU" dirty="0"/>
              <a:t>«Спящая Венера»</a:t>
            </a:r>
          </a:p>
          <a:p>
            <a:r>
              <a:rPr lang="ru-RU" b="1" dirty="0"/>
              <a:t>«Юдифь» (голова </a:t>
            </a:r>
            <a:r>
              <a:rPr lang="ru-RU" b="1" dirty="0" err="1"/>
              <a:t>Олоферна</a:t>
            </a:r>
            <a:r>
              <a:rPr lang="ru-RU" b="1" dirty="0"/>
              <a:t>)</a:t>
            </a:r>
          </a:p>
          <a:p>
            <a:r>
              <a:rPr lang="ru-RU" dirty="0"/>
              <a:t>«Гроза»</a:t>
            </a:r>
          </a:p>
          <a:p>
            <a:r>
              <a:rPr lang="ru-RU" dirty="0"/>
              <a:t>«Сельский концерт»</a:t>
            </a:r>
          </a:p>
        </p:txBody>
      </p:sp>
      <p:pic>
        <p:nvPicPr>
          <p:cNvPr id="2050" name="Picture 2" descr="F:\Мои документы\Мои рисунки\drugoe-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14290"/>
            <a:ext cx="2846593" cy="6472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810000" cy="928694"/>
          </a:xfrm>
        </p:spPr>
        <p:txBody>
          <a:bodyPr>
            <a:normAutofit/>
          </a:bodyPr>
          <a:lstStyle/>
          <a:p>
            <a:r>
              <a:rPr lang="ru-RU" sz="1400" dirty="0"/>
              <a:t>Проверочная работа по теме</a:t>
            </a:r>
            <a:br>
              <a:rPr lang="ru-RU" sz="1400" dirty="0"/>
            </a:br>
            <a:r>
              <a:rPr lang="ru-RU" sz="1400" b="1" dirty="0"/>
              <a:t>«Искусство эпохи Возрождения»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71480"/>
            <a:ext cx="8115328" cy="1533984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Назовите живописца и архитектора, автора известных картин и росписей: «Мадонна </a:t>
            </a:r>
            <a:r>
              <a:rPr lang="ru-RU" sz="2800" b="1" i="1" dirty="0" err="1">
                <a:solidFill>
                  <a:srgbClr val="C00000"/>
                </a:solidFill>
              </a:rPr>
              <a:t>Конестабиле</a:t>
            </a:r>
            <a:r>
              <a:rPr lang="ru-RU" sz="2800" b="1" i="1" dirty="0">
                <a:solidFill>
                  <a:srgbClr val="C00000"/>
                </a:solidFill>
              </a:rPr>
              <a:t>», «Сикстинская мадонна», «Афинская школа» и др.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Донателло</a:t>
            </a:r>
          </a:p>
          <a:p>
            <a:r>
              <a:rPr lang="ru-RU" dirty="0"/>
              <a:t>Джорджоне</a:t>
            </a:r>
          </a:p>
          <a:p>
            <a:r>
              <a:rPr lang="ru-RU" b="1" dirty="0"/>
              <a:t>Рафаэль</a:t>
            </a:r>
          </a:p>
          <a:p>
            <a:r>
              <a:rPr lang="ru-RU" dirty="0"/>
              <a:t>Боттичелли</a:t>
            </a:r>
          </a:p>
          <a:p>
            <a:r>
              <a:rPr lang="ru-RU" dirty="0"/>
              <a:t>Тициан</a:t>
            </a:r>
          </a:p>
          <a:p>
            <a:r>
              <a:rPr lang="ru-RU" dirty="0" err="1"/>
              <a:t>Пармиджанино</a:t>
            </a:r>
            <a:endParaRPr lang="ru-RU" dirty="0"/>
          </a:p>
          <a:p>
            <a:endParaRPr lang="ru-RU" dirty="0"/>
          </a:p>
        </p:txBody>
      </p:sp>
      <p:pic>
        <p:nvPicPr>
          <p:cNvPr id="6147" name="Picture 3" descr="C:\Documents and Settings\iddqd\My documents\Мои рисунки\36108689_rafa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00042"/>
            <a:ext cx="4137570" cy="5762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810000" cy="928694"/>
          </a:xfrm>
        </p:spPr>
        <p:txBody>
          <a:bodyPr>
            <a:normAutofit/>
          </a:bodyPr>
          <a:lstStyle/>
          <a:p>
            <a:r>
              <a:rPr lang="ru-RU" sz="1400" dirty="0"/>
              <a:t>Проверочная работа по теме</a:t>
            </a:r>
            <a:br>
              <a:rPr lang="ru-RU" sz="1400" dirty="0"/>
            </a:br>
            <a:r>
              <a:rPr lang="ru-RU" sz="1400" b="1" dirty="0"/>
              <a:t>«Искусство эпохи Возрождения»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42918"/>
            <a:ext cx="8543956" cy="146254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Микеланджело – ваятель, живописец, архитектор, создал ансамбль площадью 600 кв.м с эпизодами из Священной истории. Более трехсот фигур, каждая имеет свою позу, жест. Что за роспись, где она выполнена?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686800" cy="3992563"/>
          </a:xfrm>
        </p:spPr>
        <p:txBody>
          <a:bodyPr/>
          <a:lstStyle/>
          <a:p>
            <a:r>
              <a:rPr lang="ru-RU" dirty="0"/>
              <a:t>Роспись стен одного из залов Ватикана</a:t>
            </a:r>
          </a:p>
          <a:p>
            <a:r>
              <a:rPr lang="ru-RU" dirty="0"/>
              <a:t>Роспись стен Сикстинской капеллы в Риме</a:t>
            </a:r>
          </a:p>
          <a:p>
            <a:r>
              <a:rPr lang="ru-RU" b="1" dirty="0"/>
              <a:t>Роспись потолка Сикстинской капеллы в Риме</a:t>
            </a:r>
          </a:p>
          <a:p>
            <a:r>
              <a:rPr lang="ru-RU" dirty="0"/>
              <a:t>Роспись потолка монастыря Санта-Мария </a:t>
            </a:r>
            <a:r>
              <a:rPr lang="ru-RU" dirty="0" err="1"/>
              <a:t>делле</a:t>
            </a:r>
            <a:r>
              <a:rPr lang="ru-RU" dirty="0"/>
              <a:t> Грация в Милане</a:t>
            </a:r>
          </a:p>
          <a:p>
            <a:endParaRPr lang="ru-RU" dirty="0"/>
          </a:p>
        </p:txBody>
      </p:sp>
      <p:pic>
        <p:nvPicPr>
          <p:cNvPr id="4098" name="Picture 2" descr="F:\Мои документы\Мои рисунки\muses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28604"/>
            <a:ext cx="4471123" cy="4348167"/>
          </a:xfrm>
          <a:prstGeom prst="rect">
            <a:avLst/>
          </a:prstGeom>
          <a:noFill/>
        </p:spPr>
      </p:pic>
      <p:pic>
        <p:nvPicPr>
          <p:cNvPr id="4099" name="Picture 3" descr="F:\Мои документы\Мои рисунки\raffaello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214422"/>
            <a:ext cx="4739614" cy="5357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810000" cy="928694"/>
          </a:xfrm>
        </p:spPr>
        <p:txBody>
          <a:bodyPr>
            <a:normAutofit/>
          </a:bodyPr>
          <a:lstStyle/>
          <a:p>
            <a:r>
              <a:rPr lang="ru-RU" sz="1400" dirty="0"/>
              <a:t>Проверочная работа по теме</a:t>
            </a:r>
            <a:br>
              <a:rPr lang="ru-RU" sz="1400" dirty="0"/>
            </a:br>
            <a:r>
              <a:rPr lang="ru-RU" sz="1400" b="1" dirty="0"/>
              <a:t>«Искусство эпохи Возрождения»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42918"/>
            <a:ext cx="8186766" cy="1462546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Одна из последних картин Рембрандта выполнена на сюжет евангельской притчи.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«Синдики»</a:t>
            </a:r>
          </a:p>
          <a:p>
            <a:r>
              <a:rPr lang="ru-RU" dirty="0"/>
              <a:t>«Флора»</a:t>
            </a:r>
          </a:p>
          <a:p>
            <a:r>
              <a:rPr lang="ru-RU" dirty="0"/>
              <a:t>«Святое Семейство»</a:t>
            </a:r>
          </a:p>
          <a:p>
            <a:r>
              <a:rPr lang="ru-RU" b="1" dirty="0"/>
              <a:t>«Возвращение блудного сына»</a:t>
            </a:r>
          </a:p>
          <a:p>
            <a:r>
              <a:rPr lang="ru-RU" dirty="0"/>
              <a:t>«Жертвоприношение Авраама»</a:t>
            </a:r>
          </a:p>
        </p:txBody>
      </p:sp>
      <p:pic>
        <p:nvPicPr>
          <p:cNvPr id="11266" name="Picture 2" descr="C:\Documents and Settings\iddqd\My documents\Мои рисунки\a854710345c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85728"/>
            <a:ext cx="4657256" cy="6048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810000" cy="928694"/>
          </a:xfrm>
        </p:spPr>
        <p:txBody>
          <a:bodyPr>
            <a:normAutofit/>
          </a:bodyPr>
          <a:lstStyle/>
          <a:p>
            <a:r>
              <a:rPr lang="ru-RU" sz="1400" dirty="0"/>
              <a:t>Проверочная работа по теме</a:t>
            </a:r>
            <a:br>
              <a:rPr lang="ru-RU" sz="1400" dirty="0"/>
            </a:br>
            <a:r>
              <a:rPr lang="ru-RU" sz="1400" b="1" dirty="0"/>
              <a:t>«Искусство эпохи Возрождения»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42918"/>
            <a:ext cx="8043890" cy="1462546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Кто из художников является основоположником искусства  немецкого Возрождения?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/>
              <a:t>Дюрер</a:t>
            </a:r>
          </a:p>
          <a:p>
            <a:r>
              <a:rPr lang="ru-RU" dirty="0" err="1"/>
              <a:t>Ретель</a:t>
            </a:r>
            <a:endParaRPr lang="ru-RU" dirty="0"/>
          </a:p>
          <a:p>
            <a:r>
              <a:rPr lang="ru-RU" dirty="0" err="1"/>
              <a:t>Шонгауэр</a:t>
            </a:r>
            <a:endParaRPr lang="ru-RU" dirty="0"/>
          </a:p>
          <a:p>
            <a:r>
              <a:rPr lang="ru-RU" dirty="0"/>
              <a:t>Клаус</a:t>
            </a:r>
          </a:p>
          <a:p>
            <a:endParaRPr lang="ru-RU" dirty="0"/>
          </a:p>
        </p:txBody>
      </p:sp>
      <p:pic>
        <p:nvPicPr>
          <p:cNvPr id="12290" name="Picture 2" descr="C:\Documents and Settings\iddqd\My documents\Мои рисунки\29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7166"/>
            <a:ext cx="4931715" cy="622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810000" cy="928694"/>
          </a:xfrm>
        </p:spPr>
        <p:txBody>
          <a:bodyPr>
            <a:normAutofit/>
          </a:bodyPr>
          <a:lstStyle/>
          <a:p>
            <a:r>
              <a:rPr lang="ru-RU" sz="1400" dirty="0"/>
              <a:t>Проверочная работа по теме</a:t>
            </a:r>
            <a:br>
              <a:rPr lang="ru-RU" sz="1400" dirty="0"/>
            </a:br>
            <a:r>
              <a:rPr lang="ru-RU" sz="1400" b="1" dirty="0"/>
              <a:t>«Искусство эпохи Возрождения»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42918"/>
            <a:ext cx="8115328" cy="1462546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Назовите выдающегося живописца эпохи Возрождения, автора произведений «Весна», «Рождение Венеры», «Венера и Марс».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Франческа</a:t>
            </a:r>
          </a:p>
          <a:p>
            <a:r>
              <a:rPr lang="ru-RU" dirty="0"/>
              <a:t>Пизано</a:t>
            </a:r>
          </a:p>
          <a:p>
            <a:r>
              <a:rPr lang="ru-RU" dirty="0"/>
              <a:t>Сакетти</a:t>
            </a:r>
          </a:p>
          <a:p>
            <a:r>
              <a:rPr lang="ru-RU" b="1" dirty="0"/>
              <a:t>Боттичелли</a:t>
            </a:r>
          </a:p>
          <a:p>
            <a:r>
              <a:rPr lang="ru-RU" dirty="0"/>
              <a:t>Рафаэль</a:t>
            </a:r>
          </a:p>
          <a:p>
            <a:r>
              <a:rPr lang="ru-RU" dirty="0"/>
              <a:t>Леонардо да Винчи</a:t>
            </a:r>
          </a:p>
        </p:txBody>
      </p:sp>
      <p:pic>
        <p:nvPicPr>
          <p:cNvPr id="5" name="Picture 2" descr="C:\Documents and Settings\iddqd\My documents\Мои рисунки\45178632_botticelli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290"/>
            <a:ext cx="4471987" cy="638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810000" cy="928694"/>
          </a:xfrm>
        </p:spPr>
        <p:txBody>
          <a:bodyPr>
            <a:normAutofit/>
          </a:bodyPr>
          <a:lstStyle/>
          <a:p>
            <a:r>
              <a:rPr lang="ru-RU" sz="1400" dirty="0"/>
              <a:t>Проверочная работа по теме</a:t>
            </a:r>
            <a:br>
              <a:rPr lang="ru-RU" sz="1400" dirty="0"/>
            </a:br>
            <a:r>
              <a:rPr lang="ru-RU" sz="1400" b="1" dirty="0"/>
              <a:t>«Искусство эпохи Возрождения»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71480"/>
            <a:ext cx="8186766" cy="1533984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Назовите скульптора, живописца и архитектора, автора статуй «</a:t>
            </a:r>
            <a:r>
              <a:rPr lang="ru-RU" sz="2800" b="1" i="1" dirty="0" err="1">
                <a:solidFill>
                  <a:srgbClr val="C00000"/>
                </a:solidFill>
              </a:rPr>
              <a:t>Оплакивание</a:t>
            </a:r>
            <a:r>
              <a:rPr lang="ru-RU" sz="2800" b="1" i="1" dirty="0">
                <a:solidFill>
                  <a:srgbClr val="C00000"/>
                </a:solidFill>
              </a:rPr>
              <a:t> Христа», «Давид», «Моисей», «Страшный суд».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/>
              <a:t>Микелоццо</a:t>
            </a:r>
            <a:endParaRPr lang="ru-RU" dirty="0"/>
          </a:p>
          <a:p>
            <a:r>
              <a:rPr lang="ru-RU" b="1" dirty="0"/>
              <a:t>Микеланджело</a:t>
            </a:r>
          </a:p>
          <a:p>
            <a:r>
              <a:rPr lang="ru-RU" dirty="0"/>
              <a:t>Рафаэль</a:t>
            </a:r>
          </a:p>
          <a:p>
            <a:r>
              <a:rPr lang="ru-RU" dirty="0"/>
              <a:t>Джорджоне</a:t>
            </a:r>
          </a:p>
        </p:txBody>
      </p:sp>
      <p:pic>
        <p:nvPicPr>
          <p:cNvPr id="5122" name="Picture 2" descr="C:\Documents and Settings\iddqd\My documents\Мои рисунки\Michelange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071678"/>
            <a:ext cx="2643201" cy="3647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810000" cy="928694"/>
          </a:xfrm>
        </p:spPr>
        <p:txBody>
          <a:bodyPr>
            <a:normAutofit/>
          </a:bodyPr>
          <a:lstStyle/>
          <a:p>
            <a:r>
              <a:rPr lang="ru-RU" sz="1400" dirty="0"/>
              <a:t>Проверочная работа по теме</a:t>
            </a:r>
            <a:br>
              <a:rPr lang="ru-RU" sz="1400" dirty="0"/>
            </a:br>
            <a:r>
              <a:rPr lang="ru-RU" sz="1400" b="1" dirty="0"/>
              <a:t>«Искусство эпохи Возрождения»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44" y="642918"/>
            <a:ext cx="9001156" cy="146254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Леонардо да Винчи создает портрет  </a:t>
            </a:r>
            <a:r>
              <a:rPr lang="ru-RU" sz="2800" b="1" i="1" dirty="0" err="1">
                <a:solidFill>
                  <a:srgbClr val="C00000"/>
                </a:solidFill>
              </a:rPr>
              <a:t>Моны</a:t>
            </a:r>
            <a:r>
              <a:rPr lang="ru-RU" sz="2800" b="1" i="1" dirty="0">
                <a:solidFill>
                  <a:srgbClr val="C00000"/>
                </a:solidFill>
              </a:rPr>
              <a:t> Лизы («Джоконда»). В портрете достигнута та степень обобщения, которая, сохраняя  всю неповторимость индивидуальности, позволяет рассматривать образ как типичный. Что же представляет собой эта картина?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14686"/>
            <a:ext cx="8153400" cy="3643314"/>
          </a:xfrm>
        </p:spPr>
        <p:txBody>
          <a:bodyPr>
            <a:normAutofit/>
          </a:bodyPr>
          <a:lstStyle/>
          <a:p>
            <a:r>
              <a:rPr lang="ru-RU" sz="2400" dirty="0"/>
              <a:t>Обобщенный образ двух портретируемых женщин – </a:t>
            </a:r>
            <a:r>
              <a:rPr lang="ru-RU" sz="2400" dirty="0" err="1"/>
              <a:t>Моны</a:t>
            </a:r>
            <a:r>
              <a:rPr lang="ru-RU" sz="2400" dirty="0"/>
              <a:t> Лизы и Джоконды.</a:t>
            </a:r>
          </a:p>
          <a:p>
            <a:r>
              <a:rPr lang="ru-RU" sz="2400" dirty="0"/>
              <a:t>Конкретный образ женщины, носящей имя </a:t>
            </a:r>
            <a:r>
              <a:rPr lang="ru-RU" sz="2400" dirty="0" err="1"/>
              <a:t>Мона</a:t>
            </a:r>
            <a:r>
              <a:rPr lang="ru-RU" sz="2400" dirty="0"/>
              <a:t> Лиза и названной автором Джокондой.</a:t>
            </a:r>
          </a:p>
          <a:p>
            <a:r>
              <a:rPr lang="ru-RU" sz="2400" dirty="0"/>
              <a:t>Обобщенный образ итальянской красавицы 15-16 веков.</a:t>
            </a:r>
          </a:p>
          <a:p>
            <a:r>
              <a:rPr lang="ru-RU" sz="2400" dirty="0"/>
              <a:t>Воплощение Леонардо своего идеала красоты.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810000" cy="928694"/>
          </a:xfrm>
        </p:spPr>
        <p:txBody>
          <a:bodyPr>
            <a:normAutofit/>
          </a:bodyPr>
          <a:lstStyle/>
          <a:p>
            <a:r>
              <a:rPr lang="ru-RU" sz="1400" dirty="0"/>
              <a:t>Проверочная работа по теме</a:t>
            </a:r>
            <a:br>
              <a:rPr lang="ru-RU" sz="1400" dirty="0"/>
            </a:br>
            <a:r>
              <a:rPr lang="ru-RU" sz="1400" b="1" dirty="0"/>
              <a:t>«Искусство эпохи Возрождения»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714356"/>
            <a:ext cx="8186766" cy="139110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В творчестве Рафаэля значительное место занимают картины с изображением Мадонны. Какое произведение является воплощением материнства в ренессансной живописи?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3214686"/>
            <a:ext cx="8153400" cy="2920993"/>
          </a:xfrm>
        </p:spPr>
        <p:txBody>
          <a:bodyPr/>
          <a:lstStyle/>
          <a:p>
            <a:r>
              <a:rPr lang="ru-RU" dirty="0"/>
              <a:t>«Мадонна </a:t>
            </a:r>
            <a:r>
              <a:rPr lang="ru-RU" dirty="0" err="1"/>
              <a:t>Конестабиле</a:t>
            </a:r>
            <a:r>
              <a:rPr lang="ru-RU" dirty="0"/>
              <a:t>»</a:t>
            </a:r>
          </a:p>
          <a:p>
            <a:r>
              <a:rPr lang="ru-RU" dirty="0"/>
              <a:t>«Мадонна в зелени»</a:t>
            </a:r>
          </a:p>
          <a:p>
            <a:r>
              <a:rPr lang="ru-RU" dirty="0"/>
              <a:t>«Сикстинская мадонна»</a:t>
            </a:r>
          </a:p>
          <a:p>
            <a:r>
              <a:rPr lang="ru-RU" dirty="0"/>
              <a:t>«Мадонна со щегленком»</a:t>
            </a:r>
          </a:p>
          <a:p>
            <a:r>
              <a:rPr lang="ru-RU" dirty="0"/>
              <a:t>«Мадонна в кресле»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810000" cy="928694"/>
          </a:xfrm>
        </p:spPr>
        <p:txBody>
          <a:bodyPr>
            <a:normAutofit/>
          </a:bodyPr>
          <a:lstStyle/>
          <a:p>
            <a:r>
              <a:rPr lang="ru-RU" sz="1400" dirty="0"/>
              <a:t>Проверочная работа по теме</a:t>
            </a:r>
            <a:br>
              <a:rPr lang="ru-RU" sz="1400" dirty="0"/>
            </a:br>
            <a:r>
              <a:rPr lang="ru-RU" sz="1400" b="1" dirty="0"/>
              <a:t>«Искусство эпохи Возрождения»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71480"/>
            <a:ext cx="6329378" cy="64294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Роспись стен по сырой штукатурке: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8153400" cy="5054617"/>
          </a:xfrm>
        </p:spPr>
        <p:txBody>
          <a:bodyPr/>
          <a:lstStyle/>
          <a:p>
            <a:r>
              <a:rPr lang="ru-RU" dirty="0"/>
              <a:t>Картина</a:t>
            </a:r>
          </a:p>
          <a:p>
            <a:r>
              <a:rPr lang="ru-RU" dirty="0"/>
              <a:t>Панно</a:t>
            </a:r>
          </a:p>
          <a:p>
            <a:r>
              <a:rPr lang="ru-RU" dirty="0"/>
              <a:t>Терракота</a:t>
            </a:r>
          </a:p>
          <a:p>
            <a:r>
              <a:rPr lang="ru-RU" dirty="0"/>
              <a:t>Фреска</a:t>
            </a:r>
          </a:p>
          <a:p>
            <a:r>
              <a:rPr lang="ru-RU" dirty="0"/>
              <a:t>Сграффито</a:t>
            </a:r>
          </a:p>
          <a:p>
            <a:r>
              <a:rPr lang="ru-RU" dirty="0"/>
              <a:t>Плафонная живопись</a:t>
            </a:r>
          </a:p>
          <a:p>
            <a:r>
              <a:rPr lang="ru-RU" dirty="0"/>
              <a:t>Мозаика</a:t>
            </a:r>
          </a:p>
          <a:p>
            <a:r>
              <a:rPr lang="ru-RU" dirty="0"/>
              <a:t>Бордюр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810000" cy="928694"/>
          </a:xfrm>
        </p:spPr>
        <p:txBody>
          <a:bodyPr>
            <a:normAutofit/>
          </a:bodyPr>
          <a:lstStyle/>
          <a:p>
            <a:r>
              <a:rPr lang="ru-RU" sz="1400" dirty="0"/>
              <a:t>Проверочная работа по теме</a:t>
            </a:r>
            <a:br>
              <a:rPr lang="ru-RU" sz="1400" dirty="0"/>
            </a:br>
            <a:r>
              <a:rPr lang="ru-RU" sz="1400" b="1" dirty="0"/>
              <a:t>«Искусство эпохи Возрождения»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42918"/>
            <a:ext cx="8115328" cy="178595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Джорджоне в своем творчестве добивается гармонии человека с природой. Его картины пронизаны лиризмом, хотя на одной из них героиня держит отрубленную голову. Назовите картину и имя поверженного врага.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496"/>
            <a:ext cx="8153400" cy="3268667"/>
          </a:xfrm>
        </p:spPr>
        <p:txBody>
          <a:bodyPr/>
          <a:lstStyle/>
          <a:p>
            <a:r>
              <a:rPr lang="ru-RU" dirty="0"/>
              <a:t>«Спящая Венера»</a:t>
            </a:r>
          </a:p>
          <a:p>
            <a:r>
              <a:rPr lang="ru-RU" dirty="0"/>
              <a:t>«Юдифь»</a:t>
            </a:r>
          </a:p>
          <a:p>
            <a:r>
              <a:rPr lang="ru-RU" dirty="0"/>
              <a:t>«Гроза»</a:t>
            </a:r>
          </a:p>
          <a:p>
            <a:r>
              <a:rPr lang="ru-RU" dirty="0"/>
              <a:t>«Сельский концерт»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810000" cy="928694"/>
          </a:xfrm>
        </p:spPr>
        <p:txBody>
          <a:bodyPr>
            <a:normAutofit/>
          </a:bodyPr>
          <a:lstStyle/>
          <a:p>
            <a:r>
              <a:rPr lang="ru-RU" sz="1400" dirty="0"/>
              <a:t>Проверочная работа по теме</a:t>
            </a:r>
            <a:br>
              <a:rPr lang="ru-RU" sz="1400" dirty="0"/>
            </a:br>
            <a:r>
              <a:rPr lang="ru-RU" sz="1400" b="1" dirty="0"/>
              <a:t>«Искусство эпохи Возрождения»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71480"/>
            <a:ext cx="8115328" cy="1714512"/>
          </a:xfrm>
        </p:spPr>
        <p:txBody>
          <a:bodyPr>
            <a:normAutofit lnSpcReduction="10000"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Назовите живописца и архитектора, автора известных картин и росписей: «Мадонна </a:t>
            </a:r>
            <a:r>
              <a:rPr lang="ru-RU" sz="2800" b="1" i="1" dirty="0" err="1">
                <a:solidFill>
                  <a:srgbClr val="C00000"/>
                </a:solidFill>
              </a:rPr>
              <a:t>Конестабиле</a:t>
            </a:r>
            <a:r>
              <a:rPr lang="ru-RU" sz="2800" b="1" i="1" dirty="0">
                <a:solidFill>
                  <a:srgbClr val="C00000"/>
                </a:solidFill>
              </a:rPr>
              <a:t>», «Сикстинская мадонна», «Афинская школа» и др.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Донателло</a:t>
            </a:r>
          </a:p>
          <a:p>
            <a:r>
              <a:rPr lang="ru-RU" dirty="0"/>
              <a:t>Джорджоне</a:t>
            </a:r>
          </a:p>
          <a:p>
            <a:r>
              <a:rPr lang="ru-RU" dirty="0"/>
              <a:t>Рафаэль</a:t>
            </a:r>
          </a:p>
          <a:p>
            <a:r>
              <a:rPr lang="ru-RU" dirty="0"/>
              <a:t>Боттичелли</a:t>
            </a:r>
          </a:p>
          <a:p>
            <a:r>
              <a:rPr lang="ru-RU" dirty="0"/>
              <a:t>Тициан</a:t>
            </a:r>
          </a:p>
          <a:p>
            <a:r>
              <a:rPr lang="ru-RU" dirty="0" err="1"/>
              <a:t>Пармиджанино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810000" cy="928694"/>
          </a:xfrm>
        </p:spPr>
        <p:txBody>
          <a:bodyPr>
            <a:normAutofit/>
          </a:bodyPr>
          <a:lstStyle/>
          <a:p>
            <a:r>
              <a:rPr lang="ru-RU" sz="1400" dirty="0"/>
              <a:t>Проверочная работа по теме</a:t>
            </a:r>
            <a:br>
              <a:rPr lang="ru-RU" sz="1400" dirty="0"/>
            </a:br>
            <a:r>
              <a:rPr lang="ru-RU" sz="1400" b="1" dirty="0"/>
              <a:t>«Искусство эпохи Возрождения»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42918"/>
            <a:ext cx="8543956" cy="146254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Микеланджело – ваятель, живописец, архитектор, создал ансамбль площадью 600 кв.м с эпизодами из Священной истории. Более трехсот фигур, каждая имеет свою позу, жест. Что за роспись, где она выполнена?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686800" cy="3992563"/>
          </a:xfrm>
        </p:spPr>
        <p:txBody>
          <a:bodyPr/>
          <a:lstStyle/>
          <a:p>
            <a:r>
              <a:rPr lang="ru-RU" dirty="0"/>
              <a:t>Роспись стен одного из залов Ватикана</a:t>
            </a:r>
          </a:p>
          <a:p>
            <a:r>
              <a:rPr lang="ru-RU" dirty="0"/>
              <a:t>Роспись стен Сикстинской капеллы в Риме</a:t>
            </a:r>
          </a:p>
          <a:p>
            <a:r>
              <a:rPr lang="ru-RU" dirty="0"/>
              <a:t>Роспись потолка Сикстинской капеллы в Риме</a:t>
            </a:r>
          </a:p>
          <a:p>
            <a:r>
              <a:rPr lang="ru-RU" dirty="0"/>
              <a:t>Роспись потолка монастыря Санта-Мария </a:t>
            </a:r>
            <a:r>
              <a:rPr lang="ru-RU" dirty="0" err="1"/>
              <a:t>делле</a:t>
            </a:r>
            <a:r>
              <a:rPr lang="ru-RU" dirty="0"/>
              <a:t> Грация в Милане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3810000" cy="928694"/>
          </a:xfrm>
        </p:spPr>
        <p:txBody>
          <a:bodyPr>
            <a:normAutofit/>
          </a:bodyPr>
          <a:lstStyle/>
          <a:p>
            <a:r>
              <a:rPr lang="ru-RU" sz="1400" dirty="0"/>
              <a:t>Проверочная работа по теме</a:t>
            </a:r>
            <a:br>
              <a:rPr lang="ru-RU" sz="1400" dirty="0"/>
            </a:br>
            <a:r>
              <a:rPr lang="ru-RU" sz="1400" b="1" dirty="0"/>
              <a:t>«Искусство эпохи Возрождения»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642918"/>
            <a:ext cx="8043890" cy="1462546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Кто из художников является основоположником искусства  немецкого Возрождения?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Дюрер</a:t>
            </a:r>
          </a:p>
          <a:p>
            <a:r>
              <a:rPr lang="ru-RU" dirty="0" err="1"/>
              <a:t>Ретель</a:t>
            </a:r>
            <a:endParaRPr lang="ru-RU" dirty="0"/>
          </a:p>
          <a:p>
            <a:r>
              <a:rPr lang="ru-RU" dirty="0" err="1"/>
              <a:t>Шонгауэр</a:t>
            </a:r>
            <a:endParaRPr lang="ru-RU" dirty="0"/>
          </a:p>
          <a:p>
            <a:r>
              <a:rPr lang="ru-RU" dirty="0"/>
              <a:t>Клаус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</TotalTime>
  <Words>1164</Words>
  <Application>Microsoft Office PowerPoint</Application>
  <PresentationFormat>Экран (4:3)</PresentationFormat>
  <Paragraphs>172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 Narrow</vt:lpstr>
      <vt:lpstr>Corbel</vt:lpstr>
      <vt:lpstr>Gill Sans MT</vt:lpstr>
      <vt:lpstr>Verdana</vt:lpstr>
      <vt:lpstr>Wingdings 2</vt:lpstr>
      <vt:lpstr>Солнцестояние</vt:lpstr>
      <vt:lpstr>Презентация PowerPoint</vt:lpstr>
      <vt:lpstr>Проверочная работа по теме «Искусство эпохи Возрождения»</vt:lpstr>
      <vt:lpstr>Проверочная работа по теме «Искусство эпохи Возрождения»</vt:lpstr>
      <vt:lpstr>Проверочная работа по теме «Искусство эпохи Возрождения»</vt:lpstr>
      <vt:lpstr>Проверочная работа по теме «Искусство эпохи Возрождения»</vt:lpstr>
      <vt:lpstr>Проверочная работа по теме «Искусство эпохи Возрождения»</vt:lpstr>
      <vt:lpstr>Проверочная работа по теме «Искусство эпохи Возрождения»</vt:lpstr>
      <vt:lpstr>Проверочная работа по теме «Искусство эпохи Возрождения»</vt:lpstr>
      <vt:lpstr>Проверочная работа по теме «Искусство эпохи Возрождения»</vt:lpstr>
      <vt:lpstr>Проверочная работа по теме «Искусство эпохи Возрождения»</vt:lpstr>
      <vt:lpstr>Проверочная работа по теме «Искусство эпохи Возрождения»</vt:lpstr>
      <vt:lpstr>Проверочная работа по теме «Искусство эпохи Возрождения»</vt:lpstr>
      <vt:lpstr>Презентация PowerPoint</vt:lpstr>
      <vt:lpstr>Проверочная работа по теме «Искусство эпохи Возрождения»</vt:lpstr>
      <vt:lpstr>Проверочная работа по теме «Искусство эпохи Возрождения»</vt:lpstr>
      <vt:lpstr>Проверочная работа по теме «Искусство эпохи Возрождения»</vt:lpstr>
      <vt:lpstr>Проверочная работа по теме «Искусство эпохи Возрождения»</vt:lpstr>
      <vt:lpstr>Проверочная работа по теме «Искусство эпохи Возрождения»</vt:lpstr>
      <vt:lpstr>Проверочная работа по теме «Искусство эпохи Возрождения»</vt:lpstr>
      <vt:lpstr>Проверочная работа по теме «Искусство эпохи Возрождения»</vt:lpstr>
      <vt:lpstr>Проверочная работа по теме «Искусство эпохи Возрождения»</vt:lpstr>
      <vt:lpstr>Проверочная работа по теме «Искусство эпохи Возрождения»</vt:lpstr>
      <vt:lpstr>Проверочная работа по теме «Искусство эпохи Возрождения»</vt:lpstr>
      <vt:lpstr>Проверочная работа по теме «Искусство эпохи Возрождения»</vt:lpstr>
      <vt:lpstr>Проверочная работа по теме «Искусство эпохи Возрождения»</vt:lpstr>
      <vt:lpstr>Проверочная работа по теме «Искусство эпохи Возрождения»</vt:lpstr>
    </vt:vector>
  </TitlesOfParts>
  <Company>qwe123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iddqd</dc:creator>
  <cp:lastModifiedBy>Ирина Недокунева</cp:lastModifiedBy>
  <cp:revision>15</cp:revision>
  <dcterms:created xsi:type="dcterms:W3CDTF">2009-12-13T07:48:30Z</dcterms:created>
  <dcterms:modified xsi:type="dcterms:W3CDTF">2022-10-09T13:27:44Z</dcterms:modified>
</cp:coreProperties>
</file>