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Противостояние между </a:t>
            </a:r>
          </a:p>
          <a:p>
            <a:pPr algn="ctr"/>
            <a:r>
              <a:rPr lang="ru-RU" sz="7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Востоком и </a:t>
            </a:r>
            <a:r>
              <a:rPr lang="ru-RU" sz="7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Западом</a:t>
            </a:r>
          </a:p>
          <a:p>
            <a:pPr algn="ctr"/>
            <a:endParaRPr lang="ru-RU" sz="50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7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1960-1970 </a:t>
            </a:r>
            <a:r>
              <a:rPr lang="ru-RU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гг</a:t>
            </a:r>
            <a:r>
              <a:rPr lang="ru-RU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ru-RU" sz="6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Подписание д</a:t>
            </a:r>
            <a:r>
              <a:rPr lang="ru-RU" sz="3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оговора </a:t>
            </a:r>
            <a:r>
              <a:rPr lang="ru-RU" sz="3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 запрещении испытаний ядерного оружия в атмосфере, космическом пространстве и под водой</a:t>
            </a:r>
            <a:endParaRPr lang="ru-RU" sz="3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46044"/>
            <a:ext cx="6711412" cy="481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Подписание договора </a:t>
            </a:r>
            <a:b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 </a:t>
            </a: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нераспространении </a:t>
            </a: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ядерного </a:t>
            </a: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оружия</a:t>
            </a:r>
            <a:endParaRPr lang="ru-RU" sz="4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2"/>
            <a:ext cx="75023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5" y="857232"/>
            <a:ext cx="44291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55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Тонкинский</a:t>
            </a:r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инцидент»</a:t>
            </a:r>
            <a:endParaRPr lang="ru-RU" sz="5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86058"/>
            <a:ext cx="6500858" cy="394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52"/>
            <a:ext cx="4357718" cy="345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92674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0" y="57148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Подписание Московского договора между СССР и ФРГ </a:t>
            </a:r>
            <a:endParaRPr lang="ru-RU" sz="4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4643446"/>
            <a:ext cx="39290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август 1970 </a:t>
            </a: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г.</a:t>
            </a:r>
            <a:r>
              <a:rPr lang="ru-RU" sz="5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ru-RU" sz="5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43609"/>
            <a:ext cx="4885814" cy="318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214290"/>
            <a:ext cx="95726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Подписание советско-американского соглашения </a:t>
            </a:r>
            <a:r>
              <a:rPr lang="ru-RU" sz="3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 мерах по уменьшению </a:t>
            </a:r>
            <a:r>
              <a:rPr lang="ru-RU" sz="3800" b="1" spc="-1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опасности возникновения ядерной войны</a:t>
            </a:r>
            <a:endParaRPr lang="ru-RU" sz="3800" b="1" spc="-1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8143932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642918"/>
            <a:ext cx="44291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Ввод </a:t>
            </a:r>
          </a:p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войск СССР </a:t>
            </a:r>
          </a:p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Афганистан</a:t>
            </a:r>
            <a:endParaRPr lang="ru-RU" sz="5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.........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142853"/>
            <a:ext cx="47554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4643446"/>
            <a:ext cx="227119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1979 </a:t>
            </a:r>
            <a:r>
              <a:rPr lang="ru-RU" sz="4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г.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6" name="Рисунок 5" descr="................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357562"/>
            <a:ext cx="6046696" cy="33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968218">
            <a:off x="526162" y="1858976"/>
            <a:ext cx="82467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Спасибо </a:t>
            </a:r>
            <a:endParaRPr lang="ru-RU" sz="9600" b="1" i="1" dirty="0" smtClean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9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за  внимание</a:t>
            </a:r>
            <a:endParaRPr lang="ru-RU" sz="9600" b="1" i="1" dirty="0"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85728"/>
            <a:ext cx="570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Берлинская </a:t>
            </a:r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стена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8117955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 descr="Картинки по запросу второй берлинский кризи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Картинки по запросу второй берлинский кризи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300px-Checkpoint_Charlie_1961-1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816347" cy="374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571480"/>
            <a:ext cx="37862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Второй Берлинский кризис </a:t>
            </a:r>
            <a:endParaRPr lang="ru-RU" sz="5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кризис-1953-г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49958"/>
            <a:ext cx="5095884" cy="347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643446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созвана и сорвана Парижская конференция</a:t>
            </a:r>
            <a:endParaRPr lang="ru-RU" sz="3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3765775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5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Карибский</a:t>
            </a:r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кризис</a:t>
            </a:r>
            <a:endParaRPr lang="ru-RU" sz="5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91598"/>
            <a:ext cx="5786478" cy="32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230" y="285728"/>
            <a:ext cx="50455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714356"/>
            <a:ext cx="44291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Война </a:t>
            </a:r>
          </a:p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во </a:t>
            </a:r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Вьетнаме</a:t>
            </a:r>
            <a:endParaRPr lang="ru-RU" sz="55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rcRect r="5841"/>
          <a:stretch>
            <a:fillRect/>
          </a:stretch>
        </p:blipFill>
        <p:spPr>
          <a:xfrm>
            <a:off x="142844" y="214290"/>
            <a:ext cx="485778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929198"/>
            <a:ext cx="227312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1964 </a:t>
            </a:r>
            <a:r>
              <a:rPr lang="ru-RU" sz="4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ru-RU" sz="55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839891"/>
            <a:ext cx="5906027" cy="387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5572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Американский лётчик</a:t>
            </a:r>
          </a:p>
          <a:p>
            <a:pPr algn="ctr"/>
            <a:r>
              <a:rPr lang="ru-RU" sz="40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Фрэнсис</a:t>
            </a:r>
            <a:r>
              <a:rPr lang="ru-RU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Гарри </a:t>
            </a:r>
            <a:r>
              <a:rPr lang="ru-RU" sz="40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Пауэрс</a:t>
            </a:r>
            <a:endParaRPr lang="ru-RU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6482524" cy="426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42852"/>
            <a:ext cx="3402214" cy="392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85728"/>
            <a:ext cx="47148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«Танковое противостояние» войск СССР и </a:t>
            </a:r>
            <a:r>
              <a:rPr lang="ru-RU" sz="4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ГДР</a:t>
            </a:r>
            <a:endParaRPr lang="ru-RU" sz="4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389649"/>
            <a:ext cx="6169171" cy="432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4500594" cy="341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4643446"/>
            <a:ext cx="225068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1961 </a:t>
            </a:r>
            <a:r>
              <a:rPr lang="ru-RU" sz="4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55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ru-RU" sz="55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852"/>
            <a:ext cx="3857652" cy="502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928934"/>
            <a:ext cx="516785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Кубинские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эмигранты 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5643578"/>
            <a:ext cx="40719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апрель 1961 </a:t>
            </a:r>
            <a:r>
              <a:rPr lang="ru-RU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г.</a:t>
            </a:r>
            <a:endParaRPr lang="ru-RU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rcRect l="17071" r="24889"/>
          <a:stretch>
            <a:fillRect/>
          </a:stretch>
        </p:blipFill>
        <p:spPr>
          <a:xfrm>
            <a:off x="5715008" y="2285992"/>
            <a:ext cx="3286148" cy="444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08102" cy="206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00042"/>
            <a:ext cx="45348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564357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Кубу перевезли </a:t>
            </a:r>
            <a:br>
              <a:rPr lang="ru-RU" sz="3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42 ракеты с ядерными боеголовками </a:t>
            </a:r>
          </a:p>
          <a:p>
            <a:pPr algn="ctr"/>
            <a:r>
              <a:rPr lang="ru-RU" sz="3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 40-тысячный контингент советских войск </a:t>
            </a:r>
            <a:endParaRPr lang="ru-RU" sz="37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110</TotalTime>
  <Words>106</Words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кук</dc:creator>
  <cp:lastModifiedBy>кук</cp:lastModifiedBy>
  <cp:revision>16</cp:revision>
  <dcterms:created xsi:type="dcterms:W3CDTF">2020-01-06T10:07:28Z</dcterms:created>
  <dcterms:modified xsi:type="dcterms:W3CDTF">2020-01-06T12:11:24Z</dcterms:modified>
</cp:coreProperties>
</file>