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CEF4E-726D-4541-961F-B8E2E697FF2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7B12-E077-4550-B698-0E87EDF1F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7B12-E077-4550-B698-0E87EDF1F4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1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3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4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5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4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8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1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5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4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3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74F5-280D-4E0C-911C-056C89B503E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E8BB-29DD-4A02-A1EA-B1DC0C86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56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2291" y="99717"/>
            <a:ext cx="7704137" cy="86360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Московский государственный </a:t>
            </a:r>
            <a:r>
              <a:rPr lang="ru-RU" sz="1800" dirty="0" smtClean="0"/>
              <a:t>юридический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университет имени О. Е. </a:t>
            </a:r>
            <a:r>
              <a:rPr lang="ru-RU" sz="1800" dirty="0" err="1"/>
              <a:t>Кутафина</a:t>
            </a:r>
            <a:r>
              <a:rPr lang="ru-RU" sz="1800" dirty="0"/>
              <a:t> (МГЮА)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53349" y="237027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i="1" dirty="0" smtClean="0"/>
              <a:t>«Война Алой и белой розы»</a:t>
            </a:r>
            <a:endParaRPr lang="ru-RU" sz="2400" b="1" i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024" y="4419728"/>
            <a:ext cx="54448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Презентацию подготовил  студент </a:t>
            </a:r>
          </a:p>
          <a:p>
            <a:pPr algn="ctr"/>
            <a:r>
              <a:rPr lang="ru-RU" sz="2000" dirty="0" smtClean="0"/>
              <a:t>1курса  5 группы  Исаев Сергей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46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84322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Завершение войны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0722" y="1533667"/>
            <a:ext cx="50361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Ричард Третий пытался вести мудрую политику, пытаясь восстановить страну после тридцатилетней военной разрухи. Его действия пришлись не по нраву многим феодалам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/>
              <a:t>сражении при Босворте, в самый ответственный момент, сторонники Ричарда Третьего изменили ему, перейдя на сторону противника</a:t>
            </a:r>
            <a:r>
              <a:rPr lang="ru-RU" sz="1600" dirty="0" smtClean="0"/>
              <a:t>. В итоге Ричард </a:t>
            </a:r>
            <a:r>
              <a:rPr lang="en-US" sz="1600" dirty="0" smtClean="0"/>
              <a:t>III </a:t>
            </a:r>
            <a:r>
              <a:rPr lang="ru-RU" sz="1600" dirty="0" smtClean="0"/>
              <a:t>был убит и </a:t>
            </a:r>
            <a:r>
              <a:rPr lang="ru-RU" sz="1600" dirty="0" smtClean="0"/>
              <a:t>королём стал  </a:t>
            </a:r>
            <a:r>
              <a:rPr lang="ru-RU" sz="1600" dirty="0" smtClean="0"/>
              <a:t>Генрих </a:t>
            </a:r>
            <a:r>
              <a:rPr lang="ru-RU" sz="1600" dirty="0" smtClean="0"/>
              <a:t>Тюдор</a:t>
            </a:r>
            <a:r>
              <a:rPr lang="ru-RU" sz="1600" dirty="0" smtClean="0"/>
              <a:t>( </a:t>
            </a:r>
            <a:r>
              <a:rPr lang="ru-RU" sz="1600" dirty="0"/>
              <a:t>он был праправнуком Джона Гонта по женской линии).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Генрих </a:t>
            </a:r>
            <a:r>
              <a:rPr lang="ru-RU" sz="1600" dirty="0"/>
              <a:t>Тюдор, объединил в своем гербе Алую и Белую розы, </a:t>
            </a:r>
            <a:r>
              <a:rPr lang="ru-RU" sz="1600" dirty="0" smtClean="0"/>
              <a:t> и взял </a:t>
            </a:r>
            <a:r>
              <a:rPr lang="ru-RU" sz="1600" dirty="0"/>
              <a:t>в жены дочь Эдуарда Четвертого, </a:t>
            </a:r>
            <a:r>
              <a:rPr lang="ru-RU" sz="1600" dirty="0" smtClean="0"/>
              <a:t>Елизавету.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63" y="1330037"/>
            <a:ext cx="2490355" cy="2490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69237" y="3816929"/>
            <a:ext cx="119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Тюдоры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84322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Итоги войны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1089" y="3528444"/>
            <a:ext cx="93275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1)Война </a:t>
            </a:r>
            <a:r>
              <a:rPr lang="ru-RU" sz="1600" dirty="0"/>
              <a:t>Алой и Белой роз явилась последним разгулом феодальной анархии перед установлением абсолютизма в Англии. </a:t>
            </a:r>
            <a:endParaRPr lang="ru-RU" sz="1600" dirty="0" smtClean="0"/>
          </a:p>
          <a:p>
            <a:pPr algn="just"/>
            <a:r>
              <a:rPr lang="ru-RU" sz="1600" dirty="0"/>
              <a:t>2) В борьбе истощились и погибли обе династии. Населению Англии война принесла усобицы, гнет налогов, расхищение казны, беззакония крупных феодалов, упадок торговли, прямые грабежи и реквизиции. </a:t>
            </a:r>
            <a:endParaRPr lang="ru-RU" sz="1600" dirty="0" smtClean="0"/>
          </a:p>
          <a:p>
            <a:pPr algn="just"/>
            <a:r>
              <a:rPr lang="ru-RU" sz="1600" dirty="0" smtClean="0"/>
              <a:t>3)В </a:t>
            </a:r>
            <a:r>
              <a:rPr lang="ru-RU" sz="1600" dirty="0"/>
              <a:t>Война Алой и Белой розы фактически подвела черту под английским Средневековьем. Она продолжила изменения в феодальном английском обществе, </a:t>
            </a:r>
            <a:r>
              <a:rPr lang="ru-RU" sz="1600" dirty="0" smtClean="0"/>
              <a:t>включавшие </a:t>
            </a:r>
            <a:r>
              <a:rPr lang="ru-RU" sz="1600" dirty="0"/>
              <a:t>ослабление феодальной власти знати и укрепления позиций торгового класса, а также ростом сильной, централизованной монархии под руководством династии Тюдоров. Воцарение Тюдоров в 1485 году считается началом Нового Времени в английской истории.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73" y="769624"/>
            <a:ext cx="3104283" cy="26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7513" y="2847256"/>
            <a:ext cx="6592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7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41422" y="478129"/>
            <a:ext cx="6592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Война алой и белой розы</a:t>
            </a:r>
          </a:p>
          <a:p>
            <a:pPr algn="ctr"/>
            <a:r>
              <a:rPr lang="ru-RU" sz="2400" dirty="0" smtClean="0"/>
              <a:t>1455-1485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0270" y="1745315"/>
            <a:ext cx="38052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Война Алой и белой розы- это междоусобная </a:t>
            </a:r>
            <a:r>
              <a:rPr lang="ru-RU" sz="1600" dirty="0"/>
              <a:t>война в </a:t>
            </a:r>
            <a:r>
              <a:rPr lang="ru-RU" sz="1600" dirty="0" smtClean="0"/>
              <a:t>Англии </a:t>
            </a:r>
            <a:r>
              <a:rPr lang="ru-RU" sz="1600" dirty="0"/>
              <a:t>за </a:t>
            </a:r>
            <a:r>
              <a:rPr lang="ru-RU" sz="1600" dirty="0" smtClean="0"/>
              <a:t>престол, </a:t>
            </a:r>
            <a:r>
              <a:rPr lang="ru-RU" sz="1600" dirty="0"/>
              <a:t>между двумя ветвями династии </a:t>
            </a:r>
            <a:r>
              <a:rPr lang="ru-RU" sz="1600" dirty="0" smtClean="0"/>
              <a:t>Плантагенетов: </a:t>
            </a:r>
            <a:r>
              <a:rPr lang="ru-RU" sz="1600" dirty="0"/>
              <a:t>Ланкастерами (в гербе алая роза) и </a:t>
            </a:r>
            <a:r>
              <a:rPr lang="ru-RU" sz="1600" dirty="0" err="1"/>
              <a:t>Йорками</a:t>
            </a:r>
            <a:r>
              <a:rPr lang="ru-RU" sz="1600" dirty="0"/>
              <a:t> (в гербе белая роза). Гибель в войне главных представителей обеих династий и значительной части знати облегчила установление абсолютизма Тюдоров.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515" y="1309126"/>
            <a:ext cx="2628900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700" y="1385555"/>
            <a:ext cx="2628900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24800" y="3823726"/>
            <a:ext cx="190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Ланкастеры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86706" y="3823726"/>
            <a:ext cx="1117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Йорки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86439" y="196299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Война Алой и белой розы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55" y="555191"/>
            <a:ext cx="3345873" cy="440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05" y="716694"/>
            <a:ext cx="3892710" cy="41938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38297" y="5219569"/>
            <a:ext cx="368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Маргарита Французская(Валуа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47251" y="4873994"/>
            <a:ext cx="29801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Генрих </a:t>
            </a:r>
            <a:r>
              <a:rPr lang="en-US" dirty="0"/>
              <a:t>VI </a:t>
            </a:r>
            <a:r>
              <a:rPr lang="ru-RU" dirty="0" smtClean="0"/>
              <a:t>- </a:t>
            </a:r>
            <a:r>
              <a:rPr lang="ru-RU" sz="1600" dirty="0"/>
              <a:t>третий и последний король Англии</a:t>
            </a:r>
          </a:p>
          <a:p>
            <a:r>
              <a:rPr lang="ru-RU" sz="1600" dirty="0"/>
              <a:t>из династии Ланкастеров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387" y="1396209"/>
            <a:ext cx="2842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Причиной войны стали недовольство значительной части английского общества неудачами в Столетней войне и политикой, проводимой женой короля Генриха VI королевой Маргаритой и его фаворитами</a:t>
            </a:r>
          </a:p>
        </p:txBody>
      </p:sp>
    </p:spTree>
    <p:extLst>
      <p:ext uri="{BB962C8B-B14F-4D97-AF65-F5344CB8AC3E}">
        <p14:creationId xmlns:p14="http://schemas.microsoft.com/office/powerpoint/2010/main" val="3936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513" y="1402001"/>
            <a:ext cx="4703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Ричард Йоркский, был первым, кто заявил, что королевская власть в руках женщины – это абсолютно недопустимое дело. А уж то, что эта женщина еще и </a:t>
            </a:r>
            <a:r>
              <a:rPr lang="ru-RU" sz="1600" dirty="0" smtClean="0"/>
              <a:t>француженка, в его понимании, </a:t>
            </a:r>
            <a:r>
              <a:rPr lang="ru-RU" sz="1600" dirty="0"/>
              <a:t>делало королеву первым врагом государства. Ричард Йоркский требовал опеки, то есть, регентства над недееспособным королем, а после его смерти и английскую корону.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09" y="1263187"/>
            <a:ext cx="2306782" cy="2998817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86439" y="38333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Начало войны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9009" y="4262004"/>
            <a:ext cx="229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Ричард Плантагенет </a:t>
            </a:r>
            <a:r>
              <a:rPr lang="ru-RU" sz="1600" dirty="0"/>
              <a:t>3 й герцог </a:t>
            </a:r>
            <a:r>
              <a:rPr lang="ru-RU" sz="1600" dirty="0" smtClean="0"/>
              <a:t>Йоркский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170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84322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Начало войны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2008" y="1135374"/>
            <a:ext cx="4464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Основанием для этой претензии служило то, что Генрих VI был правнуком Джона Гонта четвёртого сына короля Эдуарда III, а Йорк правнуком </a:t>
            </a:r>
            <a:r>
              <a:rPr lang="ru-RU" sz="1600" dirty="0" err="1"/>
              <a:t>Лайонела</a:t>
            </a:r>
            <a:r>
              <a:rPr lang="ru-RU" sz="1600" dirty="0"/>
              <a:t> третьего сына этого короля (по женской линии, по мужской линии он был внуком Эдмунда пятого сына Эдуарда III), к тому же, тот факт , что дед Генриха Шестого, Генрих Четвертый Ланкастер силой принудил короля Ричарда Второго отречься от престола, захватив власть в 1399, ставило под сомнение легитимность, вообще, всей королевской династии Ланкастеров.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02" y="772637"/>
            <a:ext cx="2841481" cy="40168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52306" y="5139095"/>
            <a:ext cx="349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Ричард </a:t>
            </a:r>
            <a:r>
              <a:rPr lang="ru-RU" sz="1600" dirty="0"/>
              <a:t>II английский король (</a:t>
            </a:r>
            <a:r>
              <a:rPr lang="ru-RU" sz="1600" dirty="0" smtClean="0"/>
              <a:t>1377-1399</a:t>
            </a:r>
            <a:r>
              <a:rPr lang="ru-RU" sz="1600" dirty="0"/>
              <a:t>), представитель династии Плантагенетов, внук короля Эдуарда III</a:t>
            </a:r>
          </a:p>
        </p:txBody>
      </p:sp>
    </p:spTree>
    <p:extLst>
      <p:ext uri="{BB962C8B-B14F-4D97-AF65-F5344CB8AC3E}">
        <p14:creationId xmlns:p14="http://schemas.microsoft.com/office/powerpoint/2010/main" val="29497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84322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Война алой и белой розы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881" y="1623628"/>
            <a:ext cx="4838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1455 году Ричард Йоркский разгромил войско Ланкастеров, самого короля Генриха Шестого взял в плен и вынудил Верхнюю Палату Парламента признать себя регентом и наследником престола. С этим решением, разумеется, не была согласна королева </a:t>
            </a:r>
            <a:r>
              <a:rPr lang="ru-RU" sz="1600" dirty="0" smtClean="0"/>
              <a:t>Маргарита, которая бежала </a:t>
            </a:r>
            <a:r>
              <a:rPr lang="ru-RU" sz="1600" dirty="0"/>
              <a:t>на север и вскоре вернулась в Англию с многотысячным </a:t>
            </a:r>
            <a:r>
              <a:rPr lang="ru-RU" sz="1600" dirty="0" smtClean="0"/>
              <a:t>войском</a:t>
            </a:r>
            <a:r>
              <a:rPr lang="ru-RU" sz="1600" dirty="0"/>
              <a:t>. </a:t>
            </a:r>
            <a:r>
              <a:rPr lang="ru-RU" sz="1600" dirty="0" smtClean="0"/>
              <a:t>В битве при </a:t>
            </a:r>
            <a:r>
              <a:rPr lang="ru-RU" sz="1600" dirty="0" err="1" smtClean="0"/>
              <a:t>Уэй</a:t>
            </a:r>
            <a:r>
              <a:rPr lang="ru-RU" sz="1600" dirty="0" err="1"/>
              <a:t>к</a:t>
            </a:r>
            <a:r>
              <a:rPr lang="ru-RU" sz="1600" dirty="0" err="1" smtClean="0"/>
              <a:t>филде</a:t>
            </a:r>
            <a:r>
              <a:rPr lang="ru-RU" sz="1600" dirty="0" smtClean="0"/>
              <a:t> Ричард был убит </a:t>
            </a:r>
            <a:r>
              <a:rPr lang="ru-RU" sz="1600" dirty="0"/>
              <a:t>и </a:t>
            </a:r>
            <a:r>
              <a:rPr lang="ru-RU" sz="1600" dirty="0" smtClean="0"/>
              <a:t>его </a:t>
            </a:r>
            <a:r>
              <a:rPr lang="ru-RU" sz="1600" dirty="0"/>
              <a:t>голова в бумажной короне была выставлена на всеобщее </a:t>
            </a:r>
            <a:r>
              <a:rPr lang="ru-RU" sz="1600" dirty="0" smtClean="0"/>
              <a:t>обозрение в Йорке.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74" y="1550891"/>
            <a:ext cx="5675868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4804" y="1173451"/>
            <a:ext cx="46594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Сын убитого Ричарда Йорка, Эдуард, в 1461 году, при поддержке графа </a:t>
            </a:r>
            <a:r>
              <a:rPr lang="ru-RU" sz="1600" dirty="0" err="1"/>
              <a:t>Уорвика</a:t>
            </a:r>
            <a:r>
              <a:rPr lang="ru-RU" sz="1600" dirty="0"/>
              <a:t>, собрал войско и разгромил </a:t>
            </a:r>
            <a:r>
              <a:rPr lang="ru-RU" sz="1600" dirty="0" smtClean="0"/>
              <a:t>Ланкастеров, </a:t>
            </a:r>
            <a:r>
              <a:rPr lang="ru-RU" sz="1600" dirty="0"/>
              <a:t>вынудив Маргариту вновь спасаться бегством в Шотландию. Генрих Шестой</a:t>
            </a:r>
            <a:r>
              <a:rPr lang="ru-RU" sz="1600" dirty="0" smtClean="0"/>
              <a:t>, </a:t>
            </a:r>
            <a:r>
              <a:rPr lang="ru-RU" sz="1600" dirty="0"/>
              <a:t>был низложен, а Эдуард был коронован в Вестминстере как новый английский монарх под именем Эдуарда Четвертого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Слабоумного </a:t>
            </a:r>
            <a:r>
              <a:rPr lang="ru-RU" sz="1600" dirty="0"/>
              <a:t>короля Генриха заключили в Тауэр, а фанатичное стремление Эдуарда усилить свою власть, ослабляя, при этом власть своих баронов, привело лишь к тому, что его бывшие сторонники встали на сторону Генриха Шестого.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2493" y="4099884"/>
            <a:ext cx="2657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Эдуард </a:t>
            </a:r>
            <a:r>
              <a:rPr lang="en-US" dirty="0" smtClean="0"/>
              <a:t>IV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00" y="854296"/>
            <a:ext cx="2382040" cy="306092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34543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Война алой и белой розы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14209" y="4469216"/>
            <a:ext cx="5739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ороль </a:t>
            </a:r>
            <a:r>
              <a:rPr lang="ru-RU" dirty="0"/>
              <a:t>Англии в </a:t>
            </a:r>
            <a:r>
              <a:rPr lang="ru-RU" dirty="0" smtClean="0"/>
              <a:t>1461—1470 </a:t>
            </a:r>
            <a:r>
              <a:rPr lang="ru-RU" dirty="0"/>
              <a:t>и 1471—1483,</a:t>
            </a:r>
          </a:p>
          <a:p>
            <a:pPr algn="just"/>
            <a:r>
              <a:rPr lang="ru-RU" dirty="0"/>
              <a:t>представитель Йоркской </a:t>
            </a:r>
            <a:r>
              <a:rPr lang="ru-RU" dirty="0" smtClean="0"/>
              <a:t>линии Плантагенетов</a:t>
            </a:r>
            <a:r>
              <a:rPr lang="ru-RU" dirty="0"/>
              <a:t>, захватил </a:t>
            </a:r>
            <a:r>
              <a:rPr lang="ru-RU" dirty="0" smtClean="0"/>
              <a:t>престол в </a:t>
            </a:r>
            <a:r>
              <a:rPr lang="ru-RU" dirty="0"/>
              <a:t>ходе Войны Алой и Белой розы</a:t>
            </a:r>
          </a:p>
        </p:txBody>
      </p:sp>
    </p:spTree>
    <p:extLst>
      <p:ext uri="{BB962C8B-B14F-4D97-AF65-F5344CB8AC3E}">
        <p14:creationId xmlns:p14="http://schemas.microsoft.com/office/powerpoint/2010/main" val="7207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84322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Война алой и белой розы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1226" y="1395305"/>
            <a:ext cx="45061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Боевые действия возобновились в 1470, когда перешедшие на сторону </a:t>
            </a:r>
            <a:r>
              <a:rPr lang="ru-RU" sz="1600" dirty="0" err="1"/>
              <a:t>ланкастерцев</a:t>
            </a:r>
            <a:r>
              <a:rPr lang="ru-RU" sz="1600" dirty="0"/>
              <a:t> граф </a:t>
            </a:r>
            <a:r>
              <a:rPr lang="ru-RU" sz="1600" dirty="0" err="1"/>
              <a:t>Уорвик</a:t>
            </a:r>
            <a:r>
              <a:rPr lang="ru-RU" sz="1600" dirty="0"/>
              <a:t> и герцог </a:t>
            </a:r>
            <a:r>
              <a:rPr lang="ru-RU" sz="1600" dirty="0" err="1"/>
              <a:t>Кларенс</a:t>
            </a:r>
            <a:r>
              <a:rPr lang="ru-RU" sz="1600" dirty="0"/>
              <a:t> (младший брат Эдуарда IV) вернули на престол Генриха VI. Эдуард IV с другим своим братом герцогом Глостером бежали в Бургундию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Через </a:t>
            </a:r>
            <a:r>
              <a:rPr lang="ru-RU" sz="1600" dirty="0"/>
              <a:t>год Эдуард вернулся с войском и  одержал победы при </a:t>
            </a:r>
            <a:r>
              <a:rPr lang="ru-RU" sz="1600" dirty="0" err="1"/>
              <a:t>Барнете</a:t>
            </a:r>
            <a:r>
              <a:rPr lang="ru-RU" sz="1600" dirty="0"/>
              <a:t> и </a:t>
            </a:r>
            <a:r>
              <a:rPr lang="ru-RU" sz="1600" dirty="0" err="1"/>
              <a:t>Тьюксберри</a:t>
            </a:r>
            <a:r>
              <a:rPr lang="ru-RU" sz="1600" dirty="0"/>
              <a:t>. В первом из этих сражений был убит граф </a:t>
            </a:r>
            <a:r>
              <a:rPr lang="ru-RU" sz="1600" dirty="0" err="1"/>
              <a:t>Уорвик</a:t>
            </a:r>
            <a:r>
              <a:rPr lang="ru-RU" sz="1600" dirty="0"/>
              <a:t>, во втором погиб принц Эдуард единственный сын Генриха VI, что вместе с последовавшей в том же году в Тауэре смертью (вероятно, убийством) самого Генриха,  что положило конец  ланкастерской династии.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181" y="1218660"/>
            <a:ext cx="6079850" cy="36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089" y="1744901"/>
            <a:ext cx="4668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После смерти Эдуарда трон должен был унаследовать его старший сын Эдуард Пятый. Однако, королевский совет объявил </a:t>
            </a:r>
            <a:r>
              <a:rPr lang="ru-RU" sz="1600" dirty="0" smtClean="0"/>
              <a:t>его незаконнорождённым  </a:t>
            </a:r>
            <a:r>
              <a:rPr lang="ru-RU" sz="1600" dirty="0"/>
              <a:t>и Ричард Глостер, младший брат покойного короля, отстранил его от власти.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Он объявил себя протектором, а позже и наследником престола, приказав впоследствии заточить Эдуарда и его младшего брата в Тауэр, где они и были умерщвлены.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514" y="1068241"/>
            <a:ext cx="2266950" cy="3238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66610" y="4705352"/>
            <a:ext cx="438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Ричард III— король Англии c 1483, из династии </a:t>
            </a:r>
            <a:r>
              <a:rPr lang="ru-RU" sz="1600" dirty="0" err="1"/>
              <a:t>Йорков</a:t>
            </a:r>
            <a:r>
              <a:rPr lang="ru-RU" sz="1600" dirty="0"/>
              <a:t>, последний </a:t>
            </a:r>
            <a:r>
              <a:rPr lang="ru-RU" sz="1600" dirty="0" smtClean="0"/>
              <a:t>представитель мужской </a:t>
            </a:r>
            <a:r>
              <a:rPr lang="ru-RU" sz="1600" dirty="0"/>
              <a:t>линии Плантагенетов на английском престоле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84322" y="207965"/>
            <a:ext cx="659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Война алой и белой розы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447</TotalTime>
  <Words>889</Words>
  <Application>Microsoft Office PowerPoint</Application>
  <PresentationFormat>Широкоэкранный</PresentationFormat>
  <Paragraphs>51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След самолета</vt:lpstr>
      <vt:lpstr>Московский государственный юридический  университет имени О. Е. Кутафина (МГЮА)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Лицей №81 Калининский район</dc:title>
  <dc:creator>Сергей</dc:creator>
  <cp:lastModifiedBy>Сергей</cp:lastModifiedBy>
  <cp:revision>63</cp:revision>
  <dcterms:created xsi:type="dcterms:W3CDTF">2014-04-25T13:06:52Z</dcterms:created>
  <dcterms:modified xsi:type="dcterms:W3CDTF">2014-11-03T12:19:13Z</dcterms:modified>
</cp:coreProperties>
</file>