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Альбер Камю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Ева </a:t>
            </a:r>
            <a:r>
              <a:rPr lang="ru-RU" dirty="0" err="1" smtClean="0"/>
              <a:t>Хрол</a:t>
            </a:r>
            <a:r>
              <a:rPr lang="ru-RU" dirty="0" smtClean="0"/>
              <a:t> </a:t>
            </a:r>
          </a:p>
          <a:p>
            <a:pPr algn="r"/>
            <a:r>
              <a:rPr lang="ru-RU" dirty="0" smtClean="0"/>
              <a:t>30</a:t>
            </a:r>
            <a:r>
              <a:rPr lang="en-US" dirty="0" smtClean="0"/>
              <a:t>.</a:t>
            </a:r>
            <a:r>
              <a:rPr lang="ru-RU" dirty="0" smtClean="0"/>
              <a:t>09</a:t>
            </a:r>
            <a:r>
              <a:rPr lang="en-US" dirty="0" smtClean="0"/>
              <a:t>.2018</a:t>
            </a:r>
            <a:endParaRPr lang="ru-RU" dirty="0"/>
          </a:p>
        </p:txBody>
      </p:sp>
      <p:pic>
        <p:nvPicPr>
          <p:cNvPr id="1026" name="Picture 2" descr="C:\Users\Галя\Desktop\178268_orig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143000"/>
            <a:ext cx="441579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Вступление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Альбер Камю - невероятно красивый французский писатель середины 20го</a:t>
            </a:r>
          </a:p>
          <a:p>
            <a:pPr>
              <a:buNone/>
            </a:pPr>
            <a:r>
              <a:rPr lang="ru-RU" dirty="0" smtClean="0"/>
              <a:t>века</a:t>
            </a:r>
            <a:r>
              <a:rPr lang="en-US" dirty="0" smtClean="0"/>
              <a:t>.</a:t>
            </a:r>
            <a:r>
              <a:rPr lang="ru-RU" dirty="0" smtClean="0"/>
              <a:t> Философ, эссеист, публицист, близкий к экзистенциализму. Получивший нарицательное имя при жизни </a:t>
            </a:r>
            <a:r>
              <a:rPr lang="en-US" dirty="0" smtClean="0"/>
              <a:t>`</a:t>
            </a:r>
            <a:r>
              <a:rPr lang="ru-RU" dirty="0" smtClean="0"/>
              <a:t>Совесть Запада</a:t>
            </a:r>
            <a:r>
              <a:rPr lang="en-US" dirty="0" smtClean="0"/>
              <a:t>`</a:t>
            </a:r>
            <a:r>
              <a:rPr lang="ru-RU" dirty="0" smtClean="0"/>
              <a:t>.Лауреат Нобелевской премии по литературе 1957 года.</a:t>
            </a:r>
            <a:endParaRPr lang="ru-RU" dirty="0"/>
          </a:p>
        </p:txBody>
      </p:sp>
      <p:pic>
        <p:nvPicPr>
          <p:cNvPr id="2052" name="Picture 4" descr="C:\Users\Галя\Desktop\Nobel_Priz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186343">
            <a:off x="6003040" y="142822"/>
            <a:ext cx="1858536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Романы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Самыми известными романами этого писателя являются 3 романа 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Посторонний (1942)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Чума(1947)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Падение(1956)</a:t>
            </a:r>
          </a:p>
          <a:p>
            <a:pPr>
              <a:buNone/>
            </a:pPr>
            <a:r>
              <a:rPr lang="ru-RU" dirty="0" smtClean="0"/>
              <a:t>      </a:t>
            </a:r>
            <a:endParaRPr lang="ru-RU" dirty="0"/>
          </a:p>
        </p:txBody>
      </p:sp>
      <p:pic>
        <p:nvPicPr>
          <p:cNvPr id="3074" name="Picture 2" descr="C:\Users\Галя\Desktop\1707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54636">
            <a:off x="6857169" y="4172781"/>
            <a:ext cx="2381250" cy="2381250"/>
          </a:xfrm>
          <a:prstGeom prst="rect">
            <a:avLst/>
          </a:prstGeom>
          <a:noFill/>
        </p:spPr>
      </p:pic>
      <p:pic>
        <p:nvPicPr>
          <p:cNvPr id="3075" name="Picture 3" descr="C:\Users\Галя\Desktop\1511766461_1825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31239">
            <a:off x="5955964" y="4108872"/>
            <a:ext cx="1891122" cy="2341947"/>
          </a:xfrm>
          <a:prstGeom prst="rect">
            <a:avLst/>
          </a:prstGeom>
          <a:noFill/>
        </p:spPr>
      </p:pic>
      <p:pic>
        <p:nvPicPr>
          <p:cNvPr id="3076" name="Picture 4" descr="C:\Users\Галя\Desktop\Camus2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259312">
            <a:off x="5193890" y="4271165"/>
            <a:ext cx="1457808" cy="2282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Посторонний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Камю до сих пор известен благодаря роману </a:t>
            </a:r>
            <a:r>
              <a:rPr lang="en-US" dirty="0" smtClean="0"/>
              <a:t>&lt;</a:t>
            </a:r>
            <a:r>
              <a:rPr lang="ru-RU" dirty="0" smtClean="0"/>
              <a:t>Посторонний</a:t>
            </a:r>
            <a:r>
              <a:rPr lang="en-US" dirty="0" smtClean="0"/>
              <a:t>&gt;</a:t>
            </a:r>
            <a:r>
              <a:rPr lang="ru-RU" dirty="0" smtClean="0"/>
              <a:t>. Начало задаёт настроение всему роману : </a:t>
            </a:r>
            <a:r>
              <a:rPr lang="en-US" dirty="0" smtClean="0"/>
              <a:t>`</a:t>
            </a:r>
            <a:r>
              <a:rPr lang="ru-RU" dirty="0" smtClean="0"/>
              <a:t>Сегодня умерла мама. А может быть вчера. Не помню.</a:t>
            </a:r>
            <a:r>
              <a:rPr lang="en-US" dirty="0" smtClean="0"/>
              <a:t>` </a:t>
            </a:r>
            <a:r>
              <a:rPr lang="ru-RU" dirty="0" smtClean="0"/>
              <a:t>Произведение повествует о том, что у нас достаточно свободы, что бы осознать, что мы в клетке. Но не достаточно свободны что бы вырваться из неё.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Эссе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Миф о Сизифе </a:t>
            </a:r>
          </a:p>
          <a:p>
            <a:r>
              <a:rPr lang="ru-RU" dirty="0" smtClean="0"/>
              <a:t>Бунтующий человек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C:\Users\Галя\Desktop\440293_66533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99062">
            <a:off x="6516786" y="3276600"/>
            <a:ext cx="2296935" cy="3260725"/>
          </a:xfrm>
          <a:prstGeom prst="rect">
            <a:avLst/>
          </a:prstGeom>
          <a:noFill/>
        </p:spPr>
      </p:pic>
      <p:pic>
        <p:nvPicPr>
          <p:cNvPr id="4099" name="Picture 3" descr="C:\Users\Галя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739217">
            <a:off x="6258202" y="1359614"/>
            <a:ext cx="1885950" cy="293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99032"/>
          </a:xfrm>
        </p:spPr>
        <p:txBody>
          <a:bodyPr/>
          <a:lstStyle/>
          <a:p>
            <a:r>
              <a:rPr lang="ru-RU" dirty="0" smtClean="0"/>
              <a:t>Миф о Сизифе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Данное эссе повествует о самом главном вопросе философии – смысле жизни. Одно из первых произведений в философии абсурда. Как и заведено у Альбера Камю, начало произведения задаёт настроение всем дальнейшем событиям. Оно гласит: </a:t>
            </a:r>
            <a:r>
              <a:rPr lang="en-US" dirty="0" smtClean="0"/>
              <a:t>`</a:t>
            </a:r>
            <a:r>
              <a:rPr lang="ru-RU" dirty="0" smtClean="0"/>
              <a:t>Есть лишь один по истине философский вопрос – вопрос самоубийства. Стоит ли жизнь труда быть прожитой или она того не стоит.</a:t>
            </a:r>
            <a:endParaRPr lang="ru-RU" dirty="0"/>
          </a:p>
        </p:txBody>
      </p:sp>
      <p:pic>
        <p:nvPicPr>
          <p:cNvPr id="5122" name="Picture 2" descr="C:\Users\Галя\Desktop\suicide-ris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0"/>
            <a:ext cx="1219201" cy="1219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Альбер Камю пытался найти смысл, в как казалось бы бессмысленной жизни. Хотел донести до людей то, что в жизни есть маленькие моменты, ради которых стоит жить. Их надо ценить. Иначе жизнь будет и правда бессмысленной .</a:t>
            </a:r>
          </a:p>
          <a:p>
            <a:pPr>
              <a:buNone/>
            </a:pPr>
            <a:r>
              <a:rPr lang="ru-RU" dirty="0" smtClean="0"/>
              <a:t>-</a:t>
            </a:r>
            <a:r>
              <a:rPr lang="en-US" dirty="0" smtClean="0"/>
              <a:t>`</a:t>
            </a:r>
            <a:r>
              <a:rPr lang="ru-RU" dirty="0" smtClean="0"/>
              <a:t> Осознание того, что мы умрем, превращает нашу жизнь в шутку</a:t>
            </a:r>
            <a:r>
              <a:rPr lang="en-US" dirty="0" smtClean="0"/>
              <a:t>`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213</TotalTime>
  <Words>246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Century Gothic</vt:lpstr>
      <vt:lpstr>Verdana</vt:lpstr>
      <vt:lpstr>Wingdings</vt:lpstr>
      <vt:lpstr>Wingdings 2</vt:lpstr>
      <vt:lpstr>Яркая</vt:lpstr>
      <vt:lpstr>Альбер Камю </vt:lpstr>
      <vt:lpstr>Вступление </vt:lpstr>
      <vt:lpstr>Романы</vt:lpstr>
      <vt:lpstr>Посторонний </vt:lpstr>
      <vt:lpstr>Эссе </vt:lpstr>
      <vt:lpstr>Миф о Сизифе 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Альбер Камю</dc:title>
  <dc:creator>Галя</dc:creator>
  <cp:lastModifiedBy>Недокунева</cp:lastModifiedBy>
  <cp:revision>23</cp:revision>
  <dcterms:created xsi:type="dcterms:W3CDTF">2018-09-30T18:29:08Z</dcterms:created>
  <dcterms:modified xsi:type="dcterms:W3CDTF">2018-10-01T06:26:50Z</dcterms:modified>
</cp:coreProperties>
</file>