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4" r:id="rId5"/>
    <p:sldId id="263" r:id="rId6"/>
    <p:sldId id="266" r:id="rId7"/>
    <p:sldId id="256" r:id="rId8"/>
    <p:sldId id="267" r:id="rId9"/>
    <p:sldId id="261" r:id="rId10"/>
    <p:sldId id="265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belarus.by/files/upload/img/spaso-efrasin-monastyr/spaso-efrasin-monastyr1.jpg" TargetMode="External"/><Relationship Id="rId2" Type="http://schemas.openxmlformats.org/officeDocument/2006/relationships/hyperlink" Target="http://probelarus.by/files/upload/img/spaso-efrasin-monastyr/spaso-efrasin-monasty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168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СвЯТЫНИ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БЕЛАРУСИ</a:t>
            </a:r>
          </a:p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ХРАМЫ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0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92" y="332656"/>
            <a:ext cx="6667500" cy="503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51723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Церковь Святого Михаила Архангела, </a:t>
            </a:r>
          </a:p>
          <a:p>
            <a:pPr algn="ctr"/>
            <a:r>
              <a:rPr lang="ru-RU" sz="3200" b="1" dirty="0" err="1" smtClean="0"/>
              <a:t>д.Сынковичи</a:t>
            </a:r>
            <a:r>
              <a:rPr lang="ru-RU" sz="3200" b="1" dirty="0" smtClean="0"/>
              <a:t>, Гродненская обл.</a:t>
            </a:r>
            <a:endParaRPr lang="be-BY" sz="3200" b="1" dirty="0"/>
          </a:p>
        </p:txBody>
      </p:sp>
    </p:spTree>
    <p:extLst>
      <p:ext uri="{BB962C8B-B14F-4D97-AF65-F5344CB8AC3E}">
        <p14:creationId xmlns:p14="http://schemas.microsoft.com/office/powerpoint/2010/main" val="41739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8" y="5461497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Свято-Успенский  монастырь,</a:t>
            </a:r>
          </a:p>
          <a:p>
            <a:pPr algn="ctr"/>
            <a:r>
              <a:rPr lang="ru-RU" sz="3600" b="1" dirty="0" err="1" smtClean="0"/>
              <a:t>Жировичи</a:t>
            </a:r>
            <a:r>
              <a:rPr lang="ru-RU" sz="3600" b="1" dirty="0" smtClean="0"/>
              <a:t>, Гродненская обл.</a:t>
            </a:r>
            <a:endParaRPr lang="be-BY" sz="3600" b="1" dirty="0"/>
          </a:p>
        </p:txBody>
      </p:sp>
    </p:spTree>
    <p:extLst>
      <p:ext uri="{BB962C8B-B14F-4D97-AF65-F5344CB8AC3E}">
        <p14:creationId xmlns:p14="http://schemas.microsoft.com/office/powerpoint/2010/main" val="30978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791036"/>
            <a:ext cx="793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Икона  Божией Матери </a:t>
            </a:r>
            <a:r>
              <a:rPr lang="ru-RU" sz="3600" b="1" dirty="0" err="1" smtClean="0"/>
              <a:t>Жировицкой</a:t>
            </a:r>
            <a:endParaRPr lang="be-BY" sz="36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44" y="335146"/>
            <a:ext cx="4091918" cy="545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7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010"/>
            <a:ext cx="7272808" cy="5381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45224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Софийский собор</a:t>
            </a:r>
            <a:endParaRPr lang="be-BY" sz="6600" dirty="0"/>
          </a:p>
        </p:txBody>
      </p:sp>
    </p:spTree>
    <p:extLst>
      <p:ext uri="{BB962C8B-B14F-4D97-AF65-F5344CB8AC3E}">
        <p14:creationId xmlns:p14="http://schemas.microsoft.com/office/powerpoint/2010/main" val="21771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53165" r="21108"/>
          <a:stretch/>
        </p:blipFill>
        <p:spPr bwMode="auto">
          <a:xfrm>
            <a:off x="558343" y="548680"/>
            <a:ext cx="820891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373216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Старинная кладка</a:t>
            </a:r>
            <a:endParaRPr lang="be-BY" sz="6600" dirty="0"/>
          </a:p>
        </p:txBody>
      </p:sp>
    </p:spTree>
    <p:extLst>
      <p:ext uri="{BB962C8B-B14F-4D97-AF65-F5344CB8AC3E}">
        <p14:creationId xmlns:p14="http://schemas.microsoft.com/office/powerpoint/2010/main" val="28585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13424" r="4827" b="10279"/>
          <a:stretch/>
        </p:blipFill>
        <p:spPr bwMode="auto">
          <a:xfrm>
            <a:off x="1403648" y="620688"/>
            <a:ext cx="6026727" cy="3920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577" y="5157192"/>
            <a:ext cx="829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Спасо-Евфросиньевский</a:t>
            </a:r>
            <a:r>
              <a:rPr lang="ru-RU" sz="3600" dirty="0" smtClean="0"/>
              <a:t>  </a:t>
            </a:r>
            <a:r>
              <a:rPr lang="ru-RU" sz="3600" b="1" dirty="0" smtClean="0"/>
              <a:t>монастырь,</a:t>
            </a:r>
          </a:p>
          <a:p>
            <a:pPr algn="ctr"/>
            <a:r>
              <a:rPr lang="ru-RU" sz="3600" b="1" dirty="0" smtClean="0"/>
              <a:t>Полоцк</a:t>
            </a:r>
            <a:r>
              <a:rPr lang="ru-RU" sz="3600" dirty="0" smtClean="0"/>
              <a:t> </a:t>
            </a: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36192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797"/>
            <a:ext cx="5250160" cy="3497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8563"/>
            <a:ext cx="5184576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085184"/>
            <a:ext cx="83645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Спасо-Евфросиньевский монастырь в Полоцке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AutoShape 2" descr="Спасо-Евфросиньевский монастырь в Полоцке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10287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4" name="AutoShape 6" descr="Спасо-Евфросиньевский монастырь в Полоцке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5" name="AutoShape 5" descr="Спасо-Евфросиньевский монастырь в Полоцке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5900" y="-8763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6" name="AutoShape 9" descr="Спасо-Евфросиньевский монастырь в Полоцке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4800" y="3048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8" descr="Спасо-Евфросиньевский монастырь в Полоцке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68300" y="-7239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8" name="AutoShape 12" descr="Спасо-Евфросиньевский монастырь в Полоцке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7200" y="457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9" name="AutoShape 11" descr="Спасо-Евфросиньевский монастырь в Полоцке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20700" y="-5715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4251"/>
            <a:ext cx="2752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874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1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20346" b="4970"/>
          <a:stretch/>
        </p:blipFill>
        <p:spPr bwMode="auto">
          <a:xfrm>
            <a:off x="4788024" y="1428118"/>
            <a:ext cx="378192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176"/>
            <a:ext cx="4104457" cy="548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216" y="5373216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Спасо</a:t>
            </a:r>
            <a:r>
              <a:rPr lang="ru-RU" sz="4400" b="1" dirty="0" smtClean="0"/>
              <a:t>-Преображенская церковь,</a:t>
            </a:r>
          </a:p>
          <a:p>
            <a:pPr algn="ctr"/>
            <a:r>
              <a:rPr lang="ru-RU" sz="4400" b="1" dirty="0" smtClean="0"/>
              <a:t> Полоцк</a:t>
            </a:r>
            <a:endParaRPr lang="be-BY" sz="4400" b="1" dirty="0"/>
          </a:p>
        </p:txBody>
      </p:sp>
    </p:spTree>
    <p:extLst>
      <p:ext uri="{BB962C8B-B14F-4D97-AF65-F5344CB8AC3E}">
        <p14:creationId xmlns:p14="http://schemas.microsoft.com/office/powerpoint/2010/main" val="2067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230080" cy="483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127268" cy="20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250271" cy="238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4663"/>
            <a:ext cx="4295263" cy="430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7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52728" cy="490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73216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Благовещенская церковь</a:t>
            </a:r>
          </a:p>
          <a:p>
            <a:pPr algn="ctr"/>
            <a:r>
              <a:rPr lang="ru-RU" sz="4000" b="1" dirty="0" smtClean="0"/>
              <a:t>   Витебск</a:t>
            </a:r>
            <a:endParaRPr lang="be-BY" sz="4000" b="1" dirty="0"/>
          </a:p>
        </p:txBody>
      </p:sp>
    </p:spTree>
    <p:extLst>
      <p:ext uri="{BB962C8B-B14F-4D97-AF65-F5344CB8AC3E}">
        <p14:creationId xmlns:p14="http://schemas.microsoft.com/office/powerpoint/2010/main" val="1484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43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2014-10-19T09:40:30Z</dcterms:created>
  <dcterms:modified xsi:type="dcterms:W3CDTF">2014-10-19T13:32:03Z</dcterms:modified>
</cp:coreProperties>
</file>