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4" r:id="rId2"/>
    <p:sldId id="265" r:id="rId3"/>
    <p:sldId id="258" r:id="rId4"/>
    <p:sldId id="257" r:id="rId5"/>
    <p:sldId id="266" r:id="rId6"/>
    <p:sldId id="259" r:id="rId7"/>
    <p:sldId id="260" r:id="rId8"/>
    <p:sldId id="261" r:id="rId9"/>
    <p:sldId id="268" r:id="rId10"/>
    <p:sldId id="267" r:id="rId11"/>
    <p:sldId id="262" r:id="rId12"/>
    <p:sldId id="269" r:id="rId13"/>
    <p:sldId id="263" r:id="rId14"/>
    <p:sldId id="27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5DE50A-E6E0-49FD-8DD1-D297DD54036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D82B08F-C929-484C-99BE-E95FB632F320}">
      <dgm:prSet phldrT="[Текст]"/>
      <dgm:spPr/>
      <dgm:t>
        <a:bodyPr/>
        <a:lstStyle/>
        <a:p>
          <a:r>
            <a:rPr lang="ru-RU" dirty="0"/>
            <a:t>Идеология коммунистической партии</a:t>
          </a:r>
        </a:p>
      </dgm:t>
    </dgm:pt>
    <dgm:pt modelId="{1CE3FB3A-F598-4B87-BE5D-0D57604EA81B}" type="parTrans" cxnId="{5FD06247-3357-4B87-A7A7-11FDBBFB6B86}">
      <dgm:prSet/>
      <dgm:spPr/>
      <dgm:t>
        <a:bodyPr/>
        <a:lstStyle/>
        <a:p>
          <a:endParaRPr lang="ru-RU"/>
        </a:p>
      </dgm:t>
    </dgm:pt>
    <dgm:pt modelId="{A0EC2C65-EDD9-4864-A60F-C97318C82FF0}" type="sibTrans" cxnId="{5FD06247-3357-4B87-A7A7-11FDBBFB6B86}">
      <dgm:prSet/>
      <dgm:spPr/>
      <dgm:t>
        <a:bodyPr/>
        <a:lstStyle/>
        <a:p>
          <a:endParaRPr lang="ru-RU"/>
        </a:p>
      </dgm:t>
    </dgm:pt>
    <dgm:pt modelId="{34BA1D84-B3FA-4E26-BB96-D0EBF432237D}" type="asst">
      <dgm:prSet phldrT="[Текст]"/>
      <dgm:spPr/>
      <dgm:t>
        <a:bodyPr/>
        <a:lstStyle/>
        <a:p>
          <a:r>
            <a:rPr lang="ru-RU"/>
            <a:t>Советы трудящихся</a:t>
          </a:r>
        </a:p>
      </dgm:t>
    </dgm:pt>
    <dgm:pt modelId="{A6F27D67-0DFB-4106-A16C-AE0B23E4800F}" type="parTrans" cxnId="{FC711F5D-FB95-4584-A073-0E59F1F3B835}">
      <dgm:prSet/>
      <dgm:spPr/>
      <dgm:t>
        <a:bodyPr/>
        <a:lstStyle/>
        <a:p>
          <a:endParaRPr lang="ru-RU"/>
        </a:p>
      </dgm:t>
    </dgm:pt>
    <dgm:pt modelId="{13AAFC79-5645-449B-BA88-9B18288F7417}" type="sibTrans" cxnId="{FC711F5D-FB95-4584-A073-0E59F1F3B835}">
      <dgm:prSet/>
      <dgm:spPr/>
      <dgm:t>
        <a:bodyPr/>
        <a:lstStyle/>
        <a:p>
          <a:endParaRPr lang="ru-RU"/>
        </a:p>
      </dgm:t>
    </dgm:pt>
    <dgm:pt modelId="{4075CED6-A421-4E7A-89B7-18CFED13455B}">
      <dgm:prSet phldrT="[Текст]"/>
      <dgm:spPr/>
      <dgm:t>
        <a:bodyPr/>
        <a:lstStyle/>
        <a:p>
          <a:r>
            <a:rPr lang="ru-RU"/>
            <a:t>Профсоюзы </a:t>
          </a:r>
        </a:p>
      </dgm:t>
    </dgm:pt>
    <dgm:pt modelId="{651B8BBB-9AE7-4532-917B-F949FBB34FE1}" type="parTrans" cxnId="{FB66B76B-BDEA-4C44-94B3-212F679AD11C}">
      <dgm:prSet/>
      <dgm:spPr/>
      <dgm:t>
        <a:bodyPr/>
        <a:lstStyle/>
        <a:p>
          <a:endParaRPr lang="ru-RU"/>
        </a:p>
      </dgm:t>
    </dgm:pt>
    <dgm:pt modelId="{FD4DA67D-4712-47F6-9C11-00408AA720D9}" type="sibTrans" cxnId="{FB66B76B-BDEA-4C44-94B3-212F679AD11C}">
      <dgm:prSet/>
      <dgm:spPr/>
      <dgm:t>
        <a:bodyPr/>
        <a:lstStyle/>
        <a:p>
          <a:endParaRPr lang="ru-RU"/>
        </a:p>
      </dgm:t>
    </dgm:pt>
    <dgm:pt modelId="{47B3FAC5-BC1D-421E-B670-14694ED5E900}">
      <dgm:prSet phldrT="[Текст]"/>
      <dgm:spPr/>
      <dgm:t>
        <a:bodyPr/>
        <a:lstStyle/>
        <a:p>
          <a:r>
            <a:rPr lang="ru-RU"/>
            <a:t>Общественные организации</a:t>
          </a:r>
        </a:p>
      </dgm:t>
    </dgm:pt>
    <dgm:pt modelId="{9C629980-9691-48B7-84AF-EFFDFBF3C68D}" type="parTrans" cxnId="{27BCC389-4119-45F3-98D3-C38CBEFAE4E4}">
      <dgm:prSet/>
      <dgm:spPr/>
      <dgm:t>
        <a:bodyPr/>
        <a:lstStyle/>
        <a:p>
          <a:endParaRPr lang="ru-RU"/>
        </a:p>
      </dgm:t>
    </dgm:pt>
    <dgm:pt modelId="{6CC9416B-F60B-47A2-B8FF-3DFB07B0F5B9}" type="sibTrans" cxnId="{27BCC389-4119-45F3-98D3-C38CBEFAE4E4}">
      <dgm:prSet/>
      <dgm:spPr/>
      <dgm:t>
        <a:bodyPr/>
        <a:lstStyle/>
        <a:p>
          <a:endParaRPr lang="ru-RU"/>
        </a:p>
      </dgm:t>
    </dgm:pt>
    <dgm:pt modelId="{80522E33-968B-4C2B-A87D-76933105A794}">
      <dgm:prSet phldrT="[Текст]"/>
      <dgm:spPr/>
      <dgm:t>
        <a:bodyPr/>
        <a:lstStyle/>
        <a:p>
          <a:r>
            <a:rPr lang="ru-RU"/>
            <a:t>ВЛКСМ</a:t>
          </a:r>
        </a:p>
      </dgm:t>
    </dgm:pt>
    <dgm:pt modelId="{0D30362E-C9A4-41BA-84D9-FE9313647C4B}" type="parTrans" cxnId="{50208660-0E50-4DFB-9976-1BA057E8E8E6}">
      <dgm:prSet/>
      <dgm:spPr/>
      <dgm:t>
        <a:bodyPr/>
        <a:lstStyle/>
        <a:p>
          <a:endParaRPr lang="ru-RU"/>
        </a:p>
      </dgm:t>
    </dgm:pt>
    <dgm:pt modelId="{E1B90944-C1E3-433B-985A-A4E69C90BF0E}" type="sibTrans" cxnId="{50208660-0E50-4DFB-9976-1BA057E8E8E6}">
      <dgm:prSet/>
      <dgm:spPr/>
      <dgm:t>
        <a:bodyPr/>
        <a:lstStyle/>
        <a:p>
          <a:endParaRPr lang="ru-RU"/>
        </a:p>
      </dgm:t>
    </dgm:pt>
    <dgm:pt modelId="{2C7C4D19-B683-40C4-9267-842EB208AAEB}" type="asst">
      <dgm:prSet/>
      <dgm:spPr/>
      <dgm:t>
        <a:bodyPr/>
        <a:lstStyle/>
        <a:p>
          <a:r>
            <a:rPr lang="ru-RU" dirty="0"/>
            <a:t>Органы государственной власти</a:t>
          </a:r>
        </a:p>
      </dgm:t>
    </dgm:pt>
    <dgm:pt modelId="{4FD9A4AB-8BBD-446B-84B4-BFD3B30929E6}" type="parTrans" cxnId="{727A91E7-75E9-44F3-9C79-39E8A54D0A7A}">
      <dgm:prSet/>
      <dgm:spPr/>
      <dgm:t>
        <a:bodyPr/>
        <a:lstStyle/>
        <a:p>
          <a:endParaRPr lang="ru-RU"/>
        </a:p>
      </dgm:t>
    </dgm:pt>
    <dgm:pt modelId="{5D7C4E39-795C-41AF-96F2-C42C62CDB784}" type="sibTrans" cxnId="{727A91E7-75E9-44F3-9C79-39E8A54D0A7A}">
      <dgm:prSet/>
      <dgm:spPr/>
      <dgm:t>
        <a:bodyPr/>
        <a:lstStyle/>
        <a:p>
          <a:endParaRPr lang="ru-RU"/>
        </a:p>
      </dgm:t>
    </dgm:pt>
    <dgm:pt modelId="{D0F71907-BBA8-4EE4-9B0C-2130C362CCF2}" type="pres">
      <dgm:prSet presAssocID="{425DE50A-E6E0-49FD-8DD1-D297DD54036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E5E340AB-1B55-4264-92BC-944B42E4482D}" type="pres">
      <dgm:prSet presAssocID="{CD82B08F-C929-484C-99BE-E95FB632F320}" presName="hierRoot1" presStyleCnt="0">
        <dgm:presLayoutVars>
          <dgm:hierBranch val="init"/>
        </dgm:presLayoutVars>
      </dgm:prSet>
      <dgm:spPr/>
    </dgm:pt>
    <dgm:pt modelId="{6AA09741-3C44-4B0F-9048-D8F5F3919D6D}" type="pres">
      <dgm:prSet presAssocID="{CD82B08F-C929-484C-99BE-E95FB632F320}" presName="rootComposite1" presStyleCnt="0"/>
      <dgm:spPr/>
    </dgm:pt>
    <dgm:pt modelId="{9190E635-52CA-4980-B065-F6B88197939E}" type="pres">
      <dgm:prSet presAssocID="{CD82B08F-C929-484C-99BE-E95FB632F320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74C4CDD-5C94-4A0A-B3EC-0AB9174314C3}" type="pres">
      <dgm:prSet presAssocID="{CD82B08F-C929-484C-99BE-E95FB632F320}" presName="rootConnector1" presStyleLbl="node1" presStyleIdx="0" presStyleCnt="0"/>
      <dgm:spPr/>
      <dgm:t>
        <a:bodyPr/>
        <a:lstStyle/>
        <a:p>
          <a:endParaRPr lang="ru-RU"/>
        </a:p>
      </dgm:t>
    </dgm:pt>
    <dgm:pt modelId="{F587AB2C-B57A-4EA7-93E7-FF18CDAFE3BB}" type="pres">
      <dgm:prSet presAssocID="{CD82B08F-C929-484C-99BE-E95FB632F320}" presName="hierChild2" presStyleCnt="0"/>
      <dgm:spPr/>
    </dgm:pt>
    <dgm:pt modelId="{60652DA2-9EF2-4019-86F7-857ABD8D614A}" type="pres">
      <dgm:prSet presAssocID="{651B8BBB-9AE7-4532-917B-F949FBB34FE1}" presName="Name37" presStyleLbl="parChTrans1D2" presStyleIdx="0" presStyleCnt="5"/>
      <dgm:spPr/>
      <dgm:t>
        <a:bodyPr/>
        <a:lstStyle/>
        <a:p>
          <a:endParaRPr lang="ru-RU"/>
        </a:p>
      </dgm:t>
    </dgm:pt>
    <dgm:pt modelId="{FF30F3E2-2C30-402B-8C4F-C9723E2C7743}" type="pres">
      <dgm:prSet presAssocID="{4075CED6-A421-4E7A-89B7-18CFED13455B}" presName="hierRoot2" presStyleCnt="0">
        <dgm:presLayoutVars>
          <dgm:hierBranch val="init"/>
        </dgm:presLayoutVars>
      </dgm:prSet>
      <dgm:spPr/>
    </dgm:pt>
    <dgm:pt modelId="{4320FC8B-7ED7-4BBF-B327-360F7C3CDDF7}" type="pres">
      <dgm:prSet presAssocID="{4075CED6-A421-4E7A-89B7-18CFED13455B}" presName="rootComposite" presStyleCnt="0"/>
      <dgm:spPr/>
    </dgm:pt>
    <dgm:pt modelId="{06A41989-D837-473C-9B32-41A6266588E1}" type="pres">
      <dgm:prSet presAssocID="{4075CED6-A421-4E7A-89B7-18CFED13455B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69EC03A-3987-43A6-95A1-957DB29DF16A}" type="pres">
      <dgm:prSet presAssocID="{4075CED6-A421-4E7A-89B7-18CFED13455B}" presName="rootConnector" presStyleLbl="node2" presStyleIdx="0" presStyleCnt="3"/>
      <dgm:spPr/>
      <dgm:t>
        <a:bodyPr/>
        <a:lstStyle/>
        <a:p>
          <a:endParaRPr lang="ru-RU"/>
        </a:p>
      </dgm:t>
    </dgm:pt>
    <dgm:pt modelId="{75E10E73-65C2-4CDD-A73C-85D79472D7DC}" type="pres">
      <dgm:prSet presAssocID="{4075CED6-A421-4E7A-89B7-18CFED13455B}" presName="hierChild4" presStyleCnt="0"/>
      <dgm:spPr/>
    </dgm:pt>
    <dgm:pt modelId="{701CC4F0-FEDA-47AB-83BE-833CA7A7D40D}" type="pres">
      <dgm:prSet presAssocID="{4075CED6-A421-4E7A-89B7-18CFED13455B}" presName="hierChild5" presStyleCnt="0"/>
      <dgm:spPr/>
    </dgm:pt>
    <dgm:pt modelId="{081C9CFC-C8B3-47BD-8EDE-6D32A067D265}" type="pres">
      <dgm:prSet presAssocID="{9C629980-9691-48B7-84AF-EFFDFBF3C68D}" presName="Name37" presStyleLbl="parChTrans1D2" presStyleIdx="1" presStyleCnt="5"/>
      <dgm:spPr/>
      <dgm:t>
        <a:bodyPr/>
        <a:lstStyle/>
        <a:p>
          <a:endParaRPr lang="ru-RU"/>
        </a:p>
      </dgm:t>
    </dgm:pt>
    <dgm:pt modelId="{08036D1B-4CA8-4152-973A-1DE82AF44DED}" type="pres">
      <dgm:prSet presAssocID="{47B3FAC5-BC1D-421E-B670-14694ED5E900}" presName="hierRoot2" presStyleCnt="0">
        <dgm:presLayoutVars>
          <dgm:hierBranch val="init"/>
        </dgm:presLayoutVars>
      </dgm:prSet>
      <dgm:spPr/>
    </dgm:pt>
    <dgm:pt modelId="{DACB5420-EA5A-4FEB-9A98-6439C3847664}" type="pres">
      <dgm:prSet presAssocID="{47B3FAC5-BC1D-421E-B670-14694ED5E900}" presName="rootComposite" presStyleCnt="0"/>
      <dgm:spPr/>
    </dgm:pt>
    <dgm:pt modelId="{15EF3EBA-AFF3-4D03-A89A-B04DF1B80864}" type="pres">
      <dgm:prSet presAssocID="{47B3FAC5-BC1D-421E-B670-14694ED5E900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BB81CE8-0661-4DA0-9BE8-C9189E14A173}" type="pres">
      <dgm:prSet presAssocID="{47B3FAC5-BC1D-421E-B670-14694ED5E900}" presName="rootConnector" presStyleLbl="node2" presStyleIdx="1" presStyleCnt="3"/>
      <dgm:spPr/>
      <dgm:t>
        <a:bodyPr/>
        <a:lstStyle/>
        <a:p>
          <a:endParaRPr lang="ru-RU"/>
        </a:p>
      </dgm:t>
    </dgm:pt>
    <dgm:pt modelId="{5317A9AE-B3B3-45D1-ADEE-5D5AFDB6A3A9}" type="pres">
      <dgm:prSet presAssocID="{47B3FAC5-BC1D-421E-B670-14694ED5E900}" presName="hierChild4" presStyleCnt="0"/>
      <dgm:spPr/>
    </dgm:pt>
    <dgm:pt modelId="{12BE821E-3F64-4BEE-A205-9BBBF727AB75}" type="pres">
      <dgm:prSet presAssocID="{47B3FAC5-BC1D-421E-B670-14694ED5E900}" presName="hierChild5" presStyleCnt="0"/>
      <dgm:spPr/>
    </dgm:pt>
    <dgm:pt modelId="{AD16C7E2-AE49-4292-9943-7649925B819E}" type="pres">
      <dgm:prSet presAssocID="{0D30362E-C9A4-41BA-84D9-FE9313647C4B}" presName="Name37" presStyleLbl="parChTrans1D2" presStyleIdx="2" presStyleCnt="5"/>
      <dgm:spPr/>
      <dgm:t>
        <a:bodyPr/>
        <a:lstStyle/>
        <a:p>
          <a:endParaRPr lang="ru-RU"/>
        </a:p>
      </dgm:t>
    </dgm:pt>
    <dgm:pt modelId="{3AF0B944-F102-4880-B3BA-2C953EF55F29}" type="pres">
      <dgm:prSet presAssocID="{80522E33-968B-4C2B-A87D-76933105A794}" presName="hierRoot2" presStyleCnt="0">
        <dgm:presLayoutVars>
          <dgm:hierBranch val="init"/>
        </dgm:presLayoutVars>
      </dgm:prSet>
      <dgm:spPr/>
    </dgm:pt>
    <dgm:pt modelId="{E07200DB-7BAC-4B50-8A72-65E1D375C879}" type="pres">
      <dgm:prSet presAssocID="{80522E33-968B-4C2B-A87D-76933105A794}" presName="rootComposite" presStyleCnt="0"/>
      <dgm:spPr/>
    </dgm:pt>
    <dgm:pt modelId="{F9B8427B-952D-4680-A31A-0B520EC5C06D}" type="pres">
      <dgm:prSet presAssocID="{80522E33-968B-4C2B-A87D-76933105A794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84E820E-D9CE-4756-8C05-A785803EAB32}" type="pres">
      <dgm:prSet presAssocID="{80522E33-968B-4C2B-A87D-76933105A794}" presName="rootConnector" presStyleLbl="node2" presStyleIdx="2" presStyleCnt="3"/>
      <dgm:spPr/>
      <dgm:t>
        <a:bodyPr/>
        <a:lstStyle/>
        <a:p>
          <a:endParaRPr lang="ru-RU"/>
        </a:p>
      </dgm:t>
    </dgm:pt>
    <dgm:pt modelId="{C344CCBA-FD0F-4CDA-9DC7-FFC51F57313B}" type="pres">
      <dgm:prSet presAssocID="{80522E33-968B-4C2B-A87D-76933105A794}" presName="hierChild4" presStyleCnt="0"/>
      <dgm:spPr/>
    </dgm:pt>
    <dgm:pt modelId="{ADFA3B2F-1398-4B7B-849F-4DC0EB4ABDC1}" type="pres">
      <dgm:prSet presAssocID="{80522E33-968B-4C2B-A87D-76933105A794}" presName="hierChild5" presStyleCnt="0"/>
      <dgm:spPr/>
    </dgm:pt>
    <dgm:pt modelId="{E8292D6C-C1B6-4C44-A9CD-DF5502D48988}" type="pres">
      <dgm:prSet presAssocID="{CD82B08F-C929-484C-99BE-E95FB632F320}" presName="hierChild3" presStyleCnt="0"/>
      <dgm:spPr/>
    </dgm:pt>
    <dgm:pt modelId="{79F35469-233E-4C51-80DD-C6DA28EF200D}" type="pres">
      <dgm:prSet presAssocID="{4FD9A4AB-8BBD-446B-84B4-BFD3B30929E6}" presName="Name111" presStyleLbl="parChTrans1D2" presStyleIdx="3" presStyleCnt="5"/>
      <dgm:spPr/>
      <dgm:t>
        <a:bodyPr/>
        <a:lstStyle/>
        <a:p>
          <a:endParaRPr lang="ru-RU"/>
        </a:p>
      </dgm:t>
    </dgm:pt>
    <dgm:pt modelId="{62476733-BE1A-4C4F-879F-233836E6ECA5}" type="pres">
      <dgm:prSet presAssocID="{2C7C4D19-B683-40C4-9267-842EB208AAEB}" presName="hierRoot3" presStyleCnt="0">
        <dgm:presLayoutVars>
          <dgm:hierBranch val="init"/>
        </dgm:presLayoutVars>
      </dgm:prSet>
      <dgm:spPr/>
    </dgm:pt>
    <dgm:pt modelId="{4EF66421-0292-437D-9596-A527D81A4A42}" type="pres">
      <dgm:prSet presAssocID="{2C7C4D19-B683-40C4-9267-842EB208AAEB}" presName="rootComposite3" presStyleCnt="0"/>
      <dgm:spPr/>
    </dgm:pt>
    <dgm:pt modelId="{0DE6D095-40AB-442D-9409-269570A98BB6}" type="pres">
      <dgm:prSet presAssocID="{2C7C4D19-B683-40C4-9267-842EB208AAEB}" presName="rootText3" presStyleLbl="asst1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A7A4312-122A-4CA4-8014-163F9970CBC9}" type="pres">
      <dgm:prSet presAssocID="{2C7C4D19-B683-40C4-9267-842EB208AAEB}" presName="rootConnector3" presStyleLbl="asst1" presStyleIdx="0" presStyleCnt="2"/>
      <dgm:spPr/>
      <dgm:t>
        <a:bodyPr/>
        <a:lstStyle/>
        <a:p>
          <a:endParaRPr lang="ru-RU"/>
        </a:p>
      </dgm:t>
    </dgm:pt>
    <dgm:pt modelId="{57ED08AE-0DB1-4212-8CA6-7DA3BB526072}" type="pres">
      <dgm:prSet presAssocID="{2C7C4D19-B683-40C4-9267-842EB208AAEB}" presName="hierChild6" presStyleCnt="0"/>
      <dgm:spPr/>
    </dgm:pt>
    <dgm:pt modelId="{3D767E30-2C36-4CB4-A20B-EF227A869988}" type="pres">
      <dgm:prSet presAssocID="{2C7C4D19-B683-40C4-9267-842EB208AAEB}" presName="hierChild7" presStyleCnt="0"/>
      <dgm:spPr/>
    </dgm:pt>
    <dgm:pt modelId="{D68E66D4-7821-4100-86BC-0E609C5D32D8}" type="pres">
      <dgm:prSet presAssocID="{A6F27D67-0DFB-4106-A16C-AE0B23E4800F}" presName="Name111" presStyleLbl="parChTrans1D2" presStyleIdx="4" presStyleCnt="5"/>
      <dgm:spPr/>
      <dgm:t>
        <a:bodyPr/>
        <a:lstStyle/>
        <a:p>
          <a:endParaRPr lang="ru-RU"/>
        </a:p>
      </dgm:t>
    </dgm:pt>
    <dgm:pt modelId="{86E0C098-F1D4-4AE8-BE7B-F843122818B4}" type="pres">
      <dgm:prSet presAssocID="{34BA1D84-B3FA-4E26-BB96-D0EBF432237D}" presName="hierRoot3" presStyleCnt="0">
        <dgm:presLayoutVars>
          <dgm:hierBranch val="init"/>
        </dgm:presLayoutVars>
      </dgm:prSet>
      <dgm:spPr/>
    </dgm:pt>
    <dgm:pt modelId="{0CC0BD77-A727-45E9-968D-76D882D2DDCA}" type="pres">
      <dgm:prSet presAssocID="{34BA1D84-B3FA-4E26-BB96-D0EBF432237D}" presName="rootComposite3" presStyleCnt="0"/>
      <dgm:spPr/>
    </dgm:pt>
    <dgm:pt modelId="{2B8EDEBE-8BFD-4F35-8CD8-2630B8474203}" type="pres">
      <dgm:prSet presAssocID="{34BA1D84-B3FA-4E26-BB96-D0EBF432237D}" presName="rootText3" presStyleLbl="asst1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3BEE30F-3F06-4B7E-B07E-82209751535E}" type="pres">
      <dgm:prSet presAssocID="{34BA1D84-B3FA-4E26-BB96-D0EBF432237D}" presName="rootConnector3" presStyleLbl="asst1" presStyleIdx="1" presStyleCnt="2"/>
      <dgm:spPr/>
      <dgm:t>
        <a:bodyPr/>
        <a:lstStyle/>
        <a:p>
          <a:endParaRPr lang="ru-RU"/>
        </a:p>
      </dgm:t>
    </dgm:pt>
    <dgm:pt modelId="{8F93E568-CE73-451B-B6D1-8D0826AAEB13}" type="pres">
      <dgm:prSet presAssocID="{34BA1D84-B3FA-4E26-BB96-D0EBF432237D}" presName="hierChild6" presStyleCnt="0"/>
      <dgm:spPr/>
    </dgm:pt>
    <dgm:pt modelId="{B069A6F9-886A-4E51-B862-CB7BAE9FCE58}" type="pres">
      <dgm:prSet presAssocID="{34BA1D84-B3FA-4E26-BB96-D0EBF432237D}" presName="hierChild7" presStyleCnt="0"/>
      <dgm:spPr/>
    </dgm:pt>
  </dgm:ptLst>
  <dgm:cxnLst>
    <dgm:cxn modelId="{178CFD28-06FD-47D2-8DD3-FB1BEA21E454}" type="presOf" srcId="{4075CED6-A421-4E7A-89B7-18CFED13455B}" destId="{06A41989-D837-473C-9B32-41A6266588E1}" srcOrd="0" destOrd="0" presId="urn:microsoft.com/office/officeart/2005/8/layout/orgChart1"/>
    <dgm:cxn modelId="{BCEE9DF0-643C-433C-9E91-BC6D88AE333C}" type="presOf" srcId="{2C7C4D19-B683-40C4-9267-842EB208AAEB}" destId="{FA7A4312-122A-4CA4-8014-163F9970CBC9}" srcOrd="1" destOrd="0" presId="urn:microsoft.com/office/officeart/2005/8/layout/orgChart1"/>
    <dgm:cxn modelId="{6FF877E1-FCF6-4064-B0C6-CA58A6B8A1B5}" type="presOf" srcId="{47B3FAC5-BC1D-421E-B670-14694ED5E900}" destId="{15EF3EBA-AFF3-4D03-A89A-B04DF1B80864}" srcOrd="0" destOrd="0" presId="urn:microsoft.com/office/officeart/2005/8/layout/orgChart1"/>
    <dgm:cxn modelId="{727A91E7-75E9-44F3-9C79-39E8A54D0A7A}" srcId="{CD82B08F-C929-484C-99BE-E95FB632F320}" destId="{2C7C4D19-B683-40C4-9267-842EB208AAEB}" srcOrd="0" destOrd="0" parTransId="{4FD9A4AB-8BBD-446B-84B4-BFD3B30929E6}" sibTransId="{5D7C4E39-795C-41AF-96F2-C42C62CDB784}"/>
    <dgm:cxn modelId="{5FD06247-3357-4B87-A7A7-11FDBBFB6B86}" srcId="{425DE50A-E6E0-49FD-8DD1-D297DD540368}" destId="{CD82B08F-C929-484C-99BE-E95FB632F320}" srcOrd="0" destOrd="0" parTransId="{1CE3FB3A-F598-4B87-BE5D-0D57604EA81B}" sibTransId="{A0EC2C65-EDD9-4864-A60F-C97318C82FF0}"/>
    <dgm:cxn modelId="{AE4FFCC4-C249-4DFC-8570-C215F8FDBBB3}" type="presOf" srcId="{0D30362E-C9A4-41BA-84D9-FE9313647C4B}" destId="{AD16C7E2-AE49-4292-9943-7649925B819E}" srcOrd="0" destOrd="0" presId="urn:microsoft.com/office/officeart/2005/8/layout/orgChart1"/>
    <dgm:cxn modelId="{FC711F5D-FB95-4584-A073-0E59F1F3B835}" srcId="{CD82B08F-C929-484C-99BE-E95FB632F320}" destId="{34BA1D84-B3FA-4E26-BB96-D0EBF432237D}" srcOrd="1" destOrd="0" parTransId="{A6F27D67-0DFB-4106-A16C-AE0B23E4800F}" sibTransId="{13AAFC79-5645-449B-BA88-9B18288F7417}"/>
    <dgm:cxn modelId="{7DABDE89-2A54-4E1D-B782-3EDA9C8F7A0D}" type="presOf" srcId="{425DE50A-E6E0-49FD-8DD1-D297DD540368}" destId="{D0F71907-BBA8-4EE4-9B0C-2130C362CCF2}" srcOrd="0" destOrd="0" presId="urn:microsoft.com/office/officeart/2005/8/layout/orgChart1"/>
    <dgm:cxn modelId="{B019D5AC-0B79-4C8E-92F7-05334BFF5B8B}" type="presOf" srcId="{80522E33-968B-4C2B-A87D-76933105A794}" destId="{F9B8427B-952D-4680-A31A-0B520EC5C06D}" srcOrd="0" destOrd="0" presId="urn:microsoft.com/office/officeart/2005/8/layout/orgChart1"/>
    <dgm:cxn modelId="{F599F6CC-D392-4BF8-8F85-C97B13CDF908}" type="presOf" srcId="{651B8BBB-9AE7-4532-917B-F949FBB34FE1}" destId="{60652DA2-9EF2-4019-86F7-857ABD8D614A}" srcOrd="0" destOrd="0" presId="urn:microsoft.com/office/officeart/2005/8/layout/orgChart1"/>
    <dgm:cxn modelId="{50208660-0E50-4DFB-9976-1BA057E8E8E6}" srcId="{CD82B08F-C929-484C-99BE-E95FB632F320}" destId="{80522E33-968B-4C2B-A87D-76933105A794}" srcOrd="4" destOrd="0" parTransId="{0D30362E-C9A4-41BA-84D9-FE9313647C4B}" sibTransId="{E1B90944-C1E3-433B-985A-A4E69C90BF0E}"/>
    <dgm:cxn modelId="{224B03A5-C231-401F-A4E7-B095DF703C7C}" type="presOf" srcId="{9C629980-9691-48B7-84AF-EFFDFBF3C68D}" destId="{081C9CFC-C8B3-47BD-8EDE-6D32A067D265}" srcOrd="0" destOrd="0" presId="urn:microsoft.com/office/officeart/2005/8/layout/orgChart1"/>
    <dgm:cxn modelId="{F79B9385-03B9-4C0E-9D87-DB6F21D1FE72}" type="presOf" srcId="{CD82B08F-C929-484C-99BE-E95FB632F320}" destId="{9190E635-52CA-4980-B065-F6B88197939E}" srcOrd="0" destOrd="0" presId="urn:microsoft.com/office/officeart/2005/8/layout/orgChart1"/>
    <dgm:cxn modelId="{5E42E5CA-E6E5-4279-A96F-3CEA2720E2C0}" type="presOf" srcId="{47B3FAC5-BC1D-421E-B670-14694ED5E900}" destId="{EBB81CE8-0661-4DA0-9BE8-C9189E14A173}" srcOrd="1" destOrd="0" presId="urn:microsoft.com/office/officeart/2005/8/layout/orgChart1"/>
    <dgm:cxn modelId="{8E8626B9-8D7B-42E4-9EBE-8B22B4869DF1}" type="presOf" srcId="{4FD9A4AB-8BBD-446B-84B4-BFD3B30929E6}" destId="{79F35469-233E-4C51-80DD-C6DA28EF200D}" srcOrd="0" destOrd="0" presId="urn:microsoft.com/office/officeart/2005/8/layout/orgChart1"/>
    <dgm:cxn modelId="{E3112C7F-9AEE-4470-A893-AD901BF2CD64}" type="presOf" srcId="{34BA1D84-B3FA-4E26-BB96-D0EBF432237D}" destId="{2B8EDEBE-8BFD-4F35-8CD8-2630B8474203}" srcOrd="0" destOrd="0" presId="urn:microsoft.com/office/officeart/2005/8/layout/orgChart1"/>
    <dgm:cxn modelId="{4AD9A086-AD3A-4F87-A5B0-4AA156A71DE7}" type="presOf" srcId="{CD82B08F-C929-484C-99BE-E95FB632F320}" destId="{474C4CDD-5C94-4A0A-B3EC-0AB9174314C3}" srcOrd="1" destOrd="0" presId="urn:microsoft.com/office/officeart/2005/8/layout/orgChart1"/>
    <dgm:cxn modelId="{67669D0A-672C-409F-B9F0-906BC88CD0ED}" type="presOf" srcId="{2C7C4D19-B683-40C4-9267-842EB208AAEB}" destId="{0DE6D095-40AB-442D-9409-269570A98BB6}" srcOrd="0" destOrd="0" presId="urn:microsoft.com/office/officeart/2005/8/layout/orgChart1"/>
    <dgm:cxn modelId="{5810EB87-AA3B-4C6B-9140-CD4CA697D2FC}" type="presOf" srcId="{80522E33-968B-4C2B-A87D-76933105A794}" destId="{F84E820E-D9CE-4756-8C05-A785803EAB32}" srcOrd="1" destOrd="0" presId="urn:microsoft.com/office/officeart/2005/8/layout/orgChart1"/>
    <dgm:cxn modelId="{866CE147-D2C4-483D-8BC4-845AFB45C937}" type="presOf" srcId="{4075CED6-A421-4E7A-89B7-18CFED13455B}" destId="{D69EC03A-3987-43A6-95A1-957DB29DF16A}" srcOrd="1" destOrd="0" presId="urn:microsoft.com/office/officeart/2005/8/layout/orgChart1"/>
    <dgm:cxn modelId="{27BCC389-4119-45F3-98D3-C38CBEFAE4E4}" srcId="{CD82B08F-C929-484C-99BE-E95FB632F320}" destId="{47B3FAC5-BC1D-421E-B670-14694ED5E900}" srcOrd="3" destOrd="0" parTransId="{9C629980-9691-48B7-84AF-EFFDFBF3C68D}" sibTransId="{6CC9416B-F60B-47A2-B8FF-3DFB07B0F5B9}"/>
    <dgm:cxn modelId="{85D1A270-2905-44D5-95A4-8FE4AD72D65D}" type="presOf" srcId="{34BA1D84-B3FA-4E26-BB96-D0EBF432237D}" destId="{53BEE30F-3F06-4B7E-B07E-82209751535E}" srcOrd="1" destOrd="0" presId="urn:microsoft.com/office/officeart/2005/8/layout/orgChart1"/>
    <dgm:cxn modelId="{23DE14E3-1F55-48CC-9E52-DEECD223F808}" type="presOf" srcId="{A6F27D67-0DFB-4106-A16C-AE0B23E4800F}" destId="{D68E66D4-7821-4100-86BC-0E609C5D32D8}" srcOrd="0" destOrd="0" presId="urn:microsoft.com/office/officeart/2005/8/layout/orgChart1"/>
    <dgm:cxn modelId="{FB66B76B-BDEA-4C44-94B3-212F679AD11C}" srcId="{CD82B08F-C929-484C-99BE-E95FB632F320}" destId="{4075CED6-A421-4E7A-89B7-18CFED13455B}" srcOrd="2" destOrd="0" parTransId="{651B8BBB-9AE7-4532-917B-F949FBB34FE1}" sibTransId="{FD4DA67D-4712-47F6-9C11-00408AA720D9}"/>
    <dgm:cxn modelId="{2A32D123-8568-4C8E-95D1-7C25A2337AF3}" type="presParOf" srcId="{D0F71907-BBA8-4EE4-9B0C-2130C362CCF2}" destId="{E5E340AB-1B55-4264-92BC-944B42E4482D}" srcOrd="0" destOrd="0" presId="urn:microsoft.com/office/officeart/2005/8/layout/orgChart1"/>
    <dgm:cxn modelId="{561A1D6A-85FA-4E2D-A04B-C03B99FDDB6E}" type="presParOf" srcId="{E5E340AB-1B55-4264-92BC-944B42E4482D}" destId="{6AA09741-3C44-4B0F-9048-D8F5F3919D6D}" srcOrd="0" destOrd="0" presId="urn:microsoft.com/office/officeart/2005/8/layout/orgChart1"/>
    <dgm:cxn modelId="{930959C8-5840-4680-B0DE-F40C91FDCE2A}" type="presParOf" srcId="{6AA09741-3C44-4B0F-9048-D8F5F3919D6D}" destId="{9190E635-52CA-4980-B065-F6B88197939E}" srcOrd="0" destOrd="0" presId="urn:microsoft.com/office/officeart/2005/8/layout/orgChart1"/>
    <dgm:cxn modelId="{90BAD380-ADF3-4616-BC45-6F013C2321C6}" type="presParOf" srcId="{6AA09741-3C44-4B0F-9048-D8F5F3919D6D}" destId="{474C4CDD-5C94-4A0A-B3EC-0AB9174314C3}" srcOrd="1" destOrd="0" presId="urn:microsoft.com/office/officeart/2005/8/layout/orgChart1"/>
    <dgm:cxn modelId="{532FB1B8-F13E-4F9A-8171-E88D4D211D6C}" type="presParOf" srcId="{E5E340AB-1B55-4264-92BC-944B42E4482D}" destId="{F587AB2C-B57A-4EA7-93E7-FF18CDAFE3BB}" srcOrd="1" destOrd="0" presId="urn:microsoft.com/office/officeart/2005/8/layout/orgChart1"/>
    <dgm:cxn modelId="{4C3D93C4-7133-4CF3-953B-5381B37B594F}" type="presParOf" srcId="{F587AB2C-B57A-4EA7-93E7-FF18CDAFE3BB}" destId="{60652DA2-9EF2-4019-86F7-857ABD8D614A}" srcOrd="0" destOrd="0" presId="urn:microsoft.com/office/officeart/2005/8/layout/orgChart1"/>
    <dgm:cxn modelId="{41BFE79B-7DF1-4AAA-BC7F-76E4D3B63CAD}" type="presParOf" srcId="{F587AB2C-B57A-4EA7-93E7-FF18CDAFE3BB}" destId="{FF30F3E2-2C30-402B-8C4F-C9723E2C7743}" srcOrd="1" destOrd="0" presId="urn:microsoft.com/office/officeart/2005/8/layout/orgChart1"/>
    <dgm:cxn modelId="{5A8793EA-1779-47DA-B700-59682DA62A16}" type="presParOf" srcId="{FF30F3E2-2C30-402B-8C4F-C9723E2C7743}" destId="{4320FC8B-7ED7-4BBF-B327-360F7C3CDDF7}" srcOrd="0" destOrd="0" presId="urn:microsoft.com/office/officeart/2005/8/layout/orgChart1"/>
    <dgm:cxn modelId="{43927CC7-C9A5-4401-AE58-0D1C42C3E42C}" type="presParOf" srcId="{4320FC8B-7ED7-4BBF-B327-360F7C3CDDF7}" destId="{06A41989-D837-473C-9B32-41A6266588E1}" srcOrd="0" destOrd="0" presId="urn:microsoft.com/office/officeart/2005/8/layout/orgChart1"/>
    <dgm:cxn modelId="{0A8DF7F7-0950-4AA5-96DC-268D09EB21BE}" type="presParOf" srcId="{4320FC8B-7ED7-4BBF-B327-360F7C3CDDF7}" destId="{D69EC03A-3987-43A6-95A1-957DB29DF16A}" srcOrd="1" destOrd="0" presId="urn:microsoft.com/office/officeart/2005/8/layout/orgChart1"/>
    <dgm:cxn modelId="{0B60E95C-D92E-4B62-9FE6-82F074442E38}" type="presParOf" srcId="{FF30F3E2-2C30-402B-8C4F-C9723E2C7743}" destId="{75E10E73-65C2-4CDD-A73C-85D79472D7DC}" srcOrd="1" destOrd="0" presId="urn:microsoft.com/office/officeart/2005/8/layout/orgChart1"/>
    <dgm:cxn modelId="{6344A7A0-6183-4592-B85A-8AEEADA1FCF1}" type="presParOf" srcId="{FF30F3E2-2C30-402B-8C4F-C9723E2C7743}" destId="{701CC4F0-FEDA-47AB-83BE-833CA7A7D40D}" srcOrd="2" destOrd="0" presId="urn:microsoft.com/office/officeart/2005/8/layout/orgChart1"/>
    <dgm:cxn modelId="{1C7CBD04-CD32-499C-84B8-97156B5E4601}" type="presParOf" srcId="{F587AB2C-B57A-4EA7-93E7-FF18CDAFE3BB}" destId="{081C9CFC-C8B3-47BD-8EDE-6D32A067D265}" srcOrd="2" destOrd="0" presId="urn:microsoft.com/office/officeart/2005/8/layout/orgChart1"/>
    <dgm:cxn modelId="{06A03177-C42A-4A43-ACF5-58EED4B8E421}" type="presParOf" srcId="{F587AB2C-B57A-4EA7-93E7-FF18CDAFE3BB}" destId="{08036D1B-4CA8-4152-973A-1DE82AF44DED}" srcOrd="3" destOrd="0" presId="urn:microsoft.com/office/officeart/2005/8/layout/orgChart1"/>
    <dgm:cxn modelId="{AA7633DC-B019-44B4-ACCD-7B477B544026}" type="presParOf" srcId="{08036D1B-4CA8-4152-973A-1DE82AF44DED}" destId="{DACB5420-EA5A-4FEB-9A98-6439C3847664}" srcOrd="0" destOrd="0" presId="urn:microsoft.com/office/officeart/2005/8/layout/orgChart1"/>
    <dgm:cxn modelId="{3BFCEF51-E605-4FC1-A6BA-D33D92E3431D}" type="presParOf" srcId="{DACB5420-EA5A-4FEB-9A98-6439C3847664}" destId="{15EF3EBA-AFF3-4D03-A89A-B04DF1B80864}" srcOrd="0" destOrd="0" presId="urn:microsoft.com/office/officeart/2005/8/layout/orgChart1"/>
    <dgm:cxn modelId="{92794124-94B6-442E-8E4A-AEF43217277F}" type="presParOf" srcId="{DACB5420-EA5A-4FEB-9A98-6439C3847664}" destId="{EBB81CE8-0661-4DA0-9BE8-C9189E14A173}" srcOrd="1" destOrd="0" presId="urn:microsoft.com/office/officeart/2005/8/layout/orgChart1"/>
    <dgm:cxn modelId="{A6788137-94AA-457D-872F-8AE569CA0185}" type="presParOf" srcId="{08036D1B-4CA8-4152-973A-1DE82AF44DED}" destId="{5317A9AE-B3B3-45D1-ADEE-5D5AFDB6A3A9}" srcOrd="1" destOrd="0" presId="urn:microsoft.com/office/officeart/2005/8/layout/orgChart1"/>
    <dgm:cxn modelId="{003E5BE2-2054-46B2-9870-D3283EDB7BD4}" type="presParOf" srcId="{08036D1B-4CA8-4152-973A-1DE82AF44DED}" destId="{12BE821E-3F64-4BEE-A205-9BBBF727AB75}" srcOrd="2" destOrd="0" presId="urn:microsoft.com/office/officeart/2005/8/layout/orgChart1"/>
    <dgm:cxn modelId="{D723BABF-DC68-4576-925D-A415CB7E1095}" type="presParOf" srcId="{F587AB2C-B57A-4EA7-93E7-FF18CDAFE3BB}" destId="{AD16C7E2-AE49-4292-9943-7649925B819E}" srcOrd="4" destOrd="0" presId="urn:microsoft.com/office/officeart/2005/8/layout/orgChart1"/>
    <dgm:cxn modelId="{A3933729-1AA9-4780-BB82-801FB5B73A1E}" type="presParOf" srcId="{F587AB2C-B57A-4EA7-93E7-FF18CDAFE3BB}" destId="{3AF0B944-F102-4880-B3BA-2C953EF55F29}" srcOrd="5" destOrd="0" presId="urn:microsoft.com/office/officeart/2005/8/layout/orgChart1"/>
    <dgm:cxn modelId="{F79DCC15-2074-465B-AA33-0538FFFF3767}" type="presParOf" srcId="{3AF0B944-F102-4880-B3BA-2C953EF55F29}" destId="{E07200DB-7BAC-4B50-8A72-65E1D375C879}" srcOrd="0" destOrd="0" presId="urn:microsoft.com/office/officeart/2005/8/layout/orgChart1"/>
    <dgm:cxn modelId="{66776BA5-1B1F-49B2-B709-5B679814CB6A}" type="presParOf" srcId="{E07200DB-7BAC-4B50-8A72-65E1D375C879}" destId="{F9B8427B-952D-4680-A31A-0B520EC5C06D}" srcOrd="0" destOrd="0" presId="urn:microsoft.com/office/officeart/2005/8/layout/orgChart1"/>
    <dgm:cxn modelId="{63435647-378A-43F3-8C74-F9292881F832}" type="presParOf" srcId="{E07200DB-7BAC-4B50-8A72-65E1D375C879}" destId="{F84E820E-D9CE-4756-8C05-A785803EAB32}" srcOrd="1" destOrd="0" presId="urn:microsoft.com/office/officeart/2005/8/layout/orgChart1"/>
    <dgm:cxn modelId="{4CEC763D-EED0-45BE-A613-01685007B2E5}" type="presParOf" srcId="{3AF0B944-F102-4880-B3BA-2C953EF55F29}" destId="{C344CCBA-FD0F-4CDA-9DC7-FFC51F57313B}" srcOrd="1" destOrd="0" presId="urn:microsoft.com/office/officeart/2005/8/layout/orgChart1"/>
    <dgm:cxn modelId="{956C5799-7429-4F5E-AA55-F91DBDB2B6F9}" type="presParOf" srcId="{3AF0B944-F102-4880-B3BA-2C953EF55F29}" destId="{ADFA3B2F-1398-4B7B-849F-4DC0EB4ABDC1}" srcOrd="2" destOrd="0" presId="urn:microsoft.com/office/officeart/2005/8/layout/orgChart1"/>
    <dgm:cxn modelId="{F13874E7-6AC8-4F22-A7E2-845A794518D4}" type="presParOf" srcId="{E5E340AB-1B55-4264-92BC-944B42E4482D}" destId="{E8292D6C-C1B6-4C44-A9CD-DF5502D48988}" srcOrd="2" destOrd="0" presId="urn:microsoft.com/office/officeart/2005/8/layout/orgChart1"/>
    <dgm:cxn modelId="{1F2F26B7-E202-438B-B61F-8E0B474715A3}" type="presParOf" srcId="{E8292D6C-C1B6-4C44-A9CD-DF5502D48988}" destId="{79F35469-233E-4C51-80DD-C6DA28EF200D}" srcOrd="0" destOrd="0" presId="urn:microsoft.com/office/officeart/2005/8/layout/orgChart1"/>
    <dgm:cxn modelId="{53AC288A-BECF-464E-AB61-003A9ADF9A64}" type="presParOf" srcId="{E8292D6C-C1B6-4C44-A9CD-DF5502D48988}" destId="{62476733-BE1A-4C4F-879F-233836E6ECA5}" srcOrd="1" destOrd="0" presId="urn:microsoft.com/office/officeart/2005/8/layout/orgChart1"/>
    <dgm:cxn modelId="{ED1B7864-FB9F-44B8-82E7-10D82FB80BA7}" type="presParOf" srcId="{62476733-BE1A-4C4F-879F-233836E6ECA5}" destId="{4EF66421-0292-437D-9596-A527D81A4A42}" srcOrd="0" destOrd="0" presId="urn:microsoft.com/office/officeart/2005/8/layout/orgChart1"/>
    <dgm:cxn modelId="{0325D658-9FDB-4E6D-A0BF-7B6FFAD8921C}" type="presParOf" srcId="{4EF66421-0292-437D-9596-A527D81A4A42}" destId="{0DE6D095-40AB-442D-9409-269570A98BB6}" srcOrd="0" destOrd="0" presId="urn:microsoft.com/office/officeart/2005/8/layout/orgChart1"/>
    <dgm:cxn modelId="{0DB596C1-34E9-4D36-BC96-3750D6345B4F}" type="presParOf" srcId="{4EF66421-0292-437D-9596-A527D81A4A42}" destId="{FA7A4312-122A-4CA4-8014-163F9970CBC9}" srcOrd="1" destOrd="0" presId="urn:microsoft.com/office/officeart/2005/8/layout/orgChart1"/>
    <dgm:cxn modelId="{921E6F35-9524-4C3C-BAD5-7D661FA47B1F}" type="presParOf" srcId="{62476733-BE1A-4C4F-879F-233836E6ECA5}" destId="{57ED08AE-0DB1-4212-8CA6-7DA3BB526072}" srcOrd="1" destOrd="0" presId="urn:microsoft.com/office/officeart/2005/8/layout/orgChart1"/>
    <dgm:cxn modelId="{833C50CB-405E-484F-A3AF-1F8408BBA0A0}" type="presParOf" srcId="{62476733-BE1A-4C4F-879F-233836E6ECA5}" destId="{3D767E30-2C36-4CB4-A20B-EF227A869988}" srcOrd="2" destOrd="0" presId="urn:microsoft.com/office/officeart/2005/8/layout/orgChart1"/>
    <dgm:cxn modelId="{E97C8216-02DD-4181-BE75-18C23BCAEB04}" type="presParOf" srcId="{E8292D6C-C1B6-4C44-A9CD-DF5502D48988}" destId="{D68E66D4-7821-4100-86BC-0E609C5D32D8}" srcOrd="2" destOrd="0" presId="urn:microsoft.com/office/officeart/2005/8/layout/orgChart1"/>
    <dgm:cxn modelId="{F90FC618-EE39-4F2E-8C92-957917F78FF9}" type="presParOf" srcId="{E8292D6C-C1B6-4C44-A9CD-DF5502D48988}" destId="{86E0C098-F1D4-4AE8-BE7B-F843122818B4}" srcOrd="3" destOrd="0" presId="urn:microsoft.com/office/officeart/2005/8/layout/orgChart1"/>
    <dgm:cxn modelId="{BAD6899F-6E63-4848-9787-0B997F966E4C}" type="presParOf" srcId="{86E0C098-F1D4-4AE8-BE7B-F843122818B4}" destId="{0CC0BD77-A727-45E9-968D-76D882D2DDCA}" srcOrd="0" destOrd="0" presId="urn:microsoft.com/office/officeart/2005/8/layout/orgChart1"/>
    <dgm:cxn modelId="{16BBFE29-40C8-4DEE-8A81-E2845A4A2DDE}" type="presParOf" srcId="{0CC0BD77-A727-45E9-968D-76D882D2DDCA}" destId="{2B8EDEBE-8BFD-4F35-8CD8-2630B8474203}" srcOrd="0" destOrd="0" presId="urn:microsoft.com/office/officeart/2005/8/layout/orgChart1"/>
    <dgm:cxn modelId="{F4C7ACC4-6258-4A84-9F29-6AC24BFF7E0A}" type="presParOf" srcId="{0CC0BD77-A727-45E9-968D-76D882D2DDCA}" destId="{53BEE30F-3F06-4B7E-B07E-82209751535E}" srcOrd="1" destOrd="0" presId="urn:microsoft.com/office/officeart/2005/8/layout/orgChart1"/>
    <dgm:cxn modelId="{9704F216-0A0D-405B-947C-93E7CC6FACEE}" type="presParOf" srcId="{86E0C098-F1D4-4AE8-BE7B-F843122818B4}" destId="{8F93E568-CE73-451B-B6D1-8D0826AAEB13}" srcOrd="1" destOrd="0" presId="urn:microsoft.com/office/officeart/2005/8/layout/orgChart1"/>
    <dgm:cxn modelId="{CAB1EF7A-4C09-437A-AC96-C01A70040400}" type="presParOf" srcId="{86E0C098-F1D4-4AE8-BE7B-F843122818B4}" destId="{B069A6F9-886A-4E51-B862-CB7BAE9FCE58}" srcOrd="2" destOrd="0" presId="urn:microsoft.com/office/officeart/2005/8/layout/orgChar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6FF1575-2053-441A-8C39-94C992478213}" type="datetimeFigureOut">
              <a:rPr lang="ru-RU" smtClean="0"/>
              <a:pPr/>
              <a:t>13.04.2009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6473E34-38A8-44A4-8C18-CCD57EA49E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FF1575-2053-441A-8C39-94C992478213}" type="datetimeFigureOut">
              <a:rPr lang="ru-RU" smtClean="0"/>
              <a:pPr/>
              <a:t>13.04.2009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473E34-38A8-44A4-8C18-CCD57EA49E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FF1575-2053-441A-8C39-94C992478213}" type="datetimeFigureOut">
              <a:rPr lang="ru-RU" smtClean="0"/>
              <a:pPr/>
              <a:t>13.04.2009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473E34-38A8-44A4-8C18-CCD57EA49E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FF1575-2053-441A-8C39-94C992478213}" type="datetimeFigureOut">
              <a:rPr lang="ru-RU" smtClean="0"/>
              <a:pPr/>
              <a:t>13.04.2009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473E34-38A8-44A4-8C18-CCD57EA49E8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FF1575-2053-441A-8C39-94C992478213}" type="datetimeFigureOut">
              <a:rPr lang="ru-RU" smtClean="0"/>
              <a:pPr/>
              <a:t>13.04.2009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473E34-38A8-44A4-8C18-CCD57EA49E8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FF1575-2053-441A-8C39-94C992478213}" type="datetimeFigureOut">
              <a:rPr lang="ru-RU" smtClean="0"/>
              <a:pPr/>
              <a:t>13.04.2009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473E34-38A8-44A4-8C18-CCD57EA49E8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FF1575-2053-441A-8C39-94C992478213}" type="datetimeFigureOut">
              <a:rPr lang="ru-RU" smtClean="0"/>
              <a:pPr/>
              <a:t>13.04.2009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473E34-38A8-44A4-8C18-CCD57EA49E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FF1575-2053-441A-8C39-94C992478213}" type="datetimeFigureOut">
              <a:rPr lang="ru-RU" smtClean="0"/>
              <a:pPr/>
              <a:t>13.04.2009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473E34-38A8-44A4-8C18-CCD57EA49E8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FF1575-2053-441A-8C39-94C992478213}" type="datetimeFigureOut">
              <a:rPr lang="ru-RU" smtClean="0"/>
              <a:pPr/>
              <a:t>13.04.2009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473E34-38A8-44A4-8C18-CCD57EA49E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6FF1575-2053-441A-8C39-94C992478213}" type="datetimeFigureOut">
              <a:rPr lang="ru-RU" smtClean="0"/>
              <a:pPr/>
              <a:t>13.04.2009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473E34-38A8-44A4-8C18-CCD57EA49E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6FF1575-2053-441A-8C39-94C992478213}" type="datetimeFigureOut">
              <a:rPr lang="ru-RU" smtClean="0"/>
              <a:pPr/>
              <a:t>13.04.2009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6473E34-38A8-44A4-8C18-CCD57EA49E8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6FF1575-2053-441A-8C39-94C992478213}" type="datetimeFigureOut">
              <a:rPr lang="ru-RU" smtClean="0"/>
              <a:pPr/>
              <a:t>13.04.2009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6473E34-38A8-44A4-8C18-CCD57EA49E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29642" cy="1797040"/>
          </a:xfrm>
        </p:spPr>
        <p:txBody>
          <a:bodyPr>
            <a:noAutofit/>
          </a:bodyPr>
          <a:lstStyle/>
          <a:p>
            <a:r>
              <a:rPr lang="ru-RU" sz="4000" dirty="0" smtClean="0"/>
              <a:t>Общественно- политическая жизнь в первое послевоенное время</a:t>
            </a:r>
            <a:endParaRPr lang="ru-RU" sz="4000" dirty="0"/>
          </a:p>
        </p:txBody>
      </p:sp>
      <p:pic>
        <p:nvPicPr>
          <p:cNvPr id="1030" name="Picture 6" descr="D:\f_1735116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786058"/>
            <a:ext cx="2190754" cy="312504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031" name="Picture 7" descr="D:\f_1735119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10370" y="2428868"/>
            <a:ext cx="2333630" cy="337003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1032" name="Picture 8" descr="D:\nation8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86050" y="1643050"/>
            <a:ext cx="3786214" cy="230142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33" name="Picture 9" descr="D:\f_17435151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928926" y="4357694"/>
            <a:ext cx="3567120" cy="226008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70" decel="100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770" decel="100000"/>
                                        <p:tgtEl>
                                          <p:spTgt spid="103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6" dur="77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800" decel="100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500030" y="357166"/>
          <a:ext cx="8001059" cy="57150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8001059"/>
              </a:tblGrid>
              <a:tr h="776376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Профсоюзы</a:t>
                      </a:r>
                      <a:endParaRPr lang="ru-RU" sz="3600" dirty="0"/>
                    </a:p>
                  </a:txBody>
                  <a:tcPr/>
                </a:tc>
              </a:tr>
              <a:tr h="4938664">
                <a:tc>
                  <a:txBody>
                    <a:bodyPr/>
                    <a:lstStyle/>
                    <a:p>
                      <a:pPr algn="ctr"/>
                      <a:r>
                        <a:rPr lang="ru-RU" sz="2400" b="1" baseline="0" dirty="0" smtClean="0"/>
                        <a:t>Профсоюзы организовывали соревнования трудящихся за лучшие показатели работы, чтобы обеспечить выполнение планов. Повышали активность трудящихся. </a:t>
                      </a:r>
                    </a:p>
                    <a:p>
                      <a:pPr algn="ctr"/>
                      <a:endParaRPr lang="ru-RU" sz="2400" b="1" dirty="0" smtClean="0"/>
                    </a:p>
                    <a:p>
                      <a:pPr algn="ctr"/>
                      <a:r>
                        <a:rPr lang="ru-RU" sz="2400" b="1" dirty="0" smtClean="0"/>
                        <a:t>В 1950г. В БССР насчитывалось свыше 11 тыс. профсоюзных организаций</a:t>
                      </a:r>
                      <a:r>
                        <a:rPr lang="ru-RU" sz="2400" b="1" baseline="0" dirty="0" smtClean="0"/>
                        <a:t>, объединявших 92% рабочих и служащих республики. </a:t>
                      </a:r>
                    </a:p>
                    <a:p>
                      <a:pPr algn="ctr"/>
                      <a:endParaRPr lang="ru-RU" sz="2400" b="1" baseline="0" dirty="0" smtClean="0"/>
                    </a:p>
                    <a:p>
                      <a:pPr algn="ctr"/>
                      <a:r>
                        <a:rPr lang="ru-RU" sz="2400" b="1" baseline="0" dirty="0" smtClean="0">
                          <a:solidFill>
                            <a:srgbClr val="FF0000"/>
                          </a:solidFill>
                        </a:rPr>
                        <a:t>Однако исторически принадлежавшая функция защиты прав и интересов трудящихся отступала на второстепенные позиции</a:t>
                      </a:r>
                      <a:r>
                        <a:rPr lang="ru-RU" sz="2400" baseline="0" dirty="0" smtClean="0">
                          <a:solidFill>
                            <a:srgbClr val="FF0000"/>
                          </a:solidFill>
                        </a:rPr>
                        <a:t>. </a:t>
                      </a:r>
                      <a:endParaRPr lang="ru-RU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sz="2400" dirty="0" smtClean="0"/>
              <a:t>		Окончание войны возродило большие надежды в обществе. У людей возникли ожидания на изменения в политической жизни, многие начинали задумываться над судьбой социализма.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400" dirty="0" smtClean="0"/>
              <a:t>		Протест против старой системы был заглушен начавшимися новыми репрессиями, жёсткой системой руководства.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400" dirty="0" smtClean="0"/>
              <a:t>		В Беларуси, как и во всей стране, полностью сохранилась старая политическая система, в которой административные функции осуществляла коммунистическая партия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/>
              <a:t>.</a:t>
            </a:r>
            <a:endParaRPr lang="ru-RU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57158" y="285728"/>
            <a:ext cx="8229600" cy="1143000"/>
          </a:xfrm>
        </p:spPr>
        <p:txBody>
          <a:bodyPr/>
          <a:lstStyle/>
          <a:p>
            <a:r>
              <a:rPr lang="ru-RU" dirty="0" smtClean="0"/>
              <a:t>Вывод:</a:t>
            </a:r>
            <a:endParaRPr lang="ru-RU" dirty="0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364373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ru-RU" sz="2400" dirty="0" smtClean="0"/>
              <a:t>		Вся общественно-политическая жизнь в первые послевоенные годы была связана с планами и задачами по восстановлению и развитию разрушенной войной экономики. 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400" dirty="0" smtClean="0"/>
              <a:t>		К участию в работе Советов привлекались широкие народные массы, что способствовало повышению их общественно-политической активности. Руководящая роль КП(б)Б сочеталась с повышением роли Верховного и местных Советов БССР и в политической и в культурной жизни республики.</a:t>
            </a:r>
            <a:endParaRPr lang="ru-RU" sz="2400" dirty="0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ü"/>
            </a:pPr>
            <a:r>
              <a:rPr lang="ru-RU" dirty="0" smtClean="0"/>
              <a:t>	На наш взгляд в развитии внутренней и внешней политики в послевоенные годы в БССР наблюдались как положительные, так и отрицательные стороны.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	 Хотя Беларусь и вышла на международную арену, однако её международные связи имели формальный характер.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 	Благодаря эмоциональному подъёму, идеологической работе коммунистической партии шло восстановление промышленности и с/х, народ довольно активно подошел к восстановлению экономики страны, люди считали это своим долгом. Такое патриотическое отношение к своему государству сейчас встретишь редко и этому мы можем поучиться у предыдущих поколений.</a:t>
            </a:r>
          </a:p>
          <a:p>
            <a:pPr>
              <a:buNone/>
            </a:pPr>
            <a:endParaRPr lang="ru-RU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Наша точка зрения:</a:t>
            </a:r>
            <a:endParaRPr lang="ru-RU" dirty="0"/>
          </a:p>
        </p:txBody>
      </p:sp>
    </p:spTree>
  </p:cSld>
  <p:clrMapOvr>
    <a:masterClrMapping/>
  </p:clrMapOvr>
  <p:transition spd="slow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204" cy="5154626"/>
          </a:xfrm>
        </p:spPr>
        <p:txBody>
          <a:bodyPr>
            <a:normAutofit/>
          </a:bodyPr>
          <a:lstStyle/>
          <a:p>
            <a:r>
              <a:rPr lang="ru-RU" sz="8800" dirty="0" smtClean="0"/>
              <a:t>Спасибо за внимание</a:t>
            </a:r>
            <a:br>
              <a:rPr lang="ru-RU" sz="8800" dirty="0" smtClean="0"/>
            </a:br>
            <a:endParaRPr lang="ru-RU" sz="8800" dirty="0"/>
          </a:p>
        </p:txBody>
      </p:sp>
      <p:pic>
        <p:nvPicPr>
          <p:cNvPr id="5" name="Рисунок 4" descr="2у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4745" y="3119437"/>
            <a:ext cx="3500462" cy="3500462"/>
          </a:xfrm>
          <a:prstGeom prst="rect">
            <a:avLst/>
          </a:prstGeom>
        </p:spPr>
      </p:pic>
    </p:spTree>
  </p:cSld>
  <p:clrMapOvr>
    <a:masterClrMapping/>
  </p:clrMapOvr>
  <p:transition spd="slow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86808" cy="5786478"/>
          </a:xfrm>
        </p:spPr>
        <p:txBody>
          <a:bodyPr>
            <a:normAutofit/>
          </a:bodyPr>
          <a:lstStyle/>
          <a:p>
            <a:pPr algn="ctr"/>
            <a:r>
              <a:rPr lang="ru-RU" sz="6000" dirty="0" smtClean="0"/>
              <a:t>Внешняя политика:</a:t>
            </a:r>
            <a:br>
              <a:rPr lang="ru-RU" sz="6000" dirty="0" smtClean="0"/>
            </a:b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000" dirty="0" smtClean="0"/>
              <a:t>Беларусь выходит на международную арену</a:t>
            </a:r>
            <a:endParaRPr lang="ru-RU" sz="6000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07223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800" b="1" dirty="0" smtClean="0"/>
              <a:t>Основная причина выхода БССР на международную арену в качестве одного из государств-основателей ООН - это</a:t>
            </a:r>
          </a:p>
          <a:p>
            <a:pPr>
              <a:buNone/>
            </a:pPr>
            <a:r>
              <a:rPr lang="ru-RU" sz="1800" dirty="0" smtClean="0"/>
              <a:t>	</a:t>
            </a:r>
            <a:r>
              <a:rPr lang="ru-RU" sz="1800" b="1" dirty="0" smtClean="0"/>
              <a:t>В</a:t>
            </a:r>
            <a:r>
              <a:rPr lang="ru-RU" sz="2400" b="1" dirty="0" smtClean="0"/>
              <a:t>клад в борьбу со смертельно опасным врагом, каким являлась фашистская Германия. </a:t>
            </a:r>
          </a:p>
          <a:p>
            <a:pPr>
              <a:buNone/>
            </a:pPr>
            <a:r>
              <a:rPr lang="ru-RU" sz="2400" b="1" dirty="0" smtClean="0"/>
              <a:t>		Однако, членство БССР в ООН имело формальный характер.</a:t>
            </a:r>
          </a:p>
          <a:p>
            <a:pPr>
              <a:buNone/>
            </a:pPr>
            <a:endParaRPr lang="ru-RU" sz="1800" b="1" dirty="0" smtClean="0"/>
          </a:p>
          <a:p>
            <a:pPr algn="ctr">
              <a:buNone/>
            </a:pPr>
            <a:r>
              <a:rPr lang="ru-RU" sz="2800" b="1" dirty="0" smtClean="0"/>
              <a:t>Значение членствования Беларуси в ООН :</a:t>
            </a:r>
          </a:p>
          <a:p>
            <a:pPr marL="452628" indent="-342900">
              <a:buAutoNum type="arabicParenR"/>
            </a:pPr>
            <a:r>
              <a:rPr lang="ru-RU" sz="2000" b="1" dirty="0" smtClean="0"/>
              <a:t>Расширение международных отношений республики, приобретение дипломатической культуры, изучение и обобщение опыта других стран;</a:t>
            </a:r>
          </a:p>
          <a:p>
            <a:pPr marL="566928" indent="-457200">
              <a:buAutoNum type="arabicParenR"/>
            </a:pPr>
            <a:r>
              <a:rPr lang="ru-RU" sz="2000" b="1" dirty="0" smtClean="0"/>
              <a:t>Получение от этой организации в наиболее тяжелое послевоенное время помощи в качестве поставок товаров, машин и оборудования.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428604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b="1" dirty="0" smtClean="0"/>
              <a:t>Цель создания ООН </a:t>
            </a:r>
            <a:r>
              <a:rPr lang="ru-RU" sz="2800" dirty="0" smtClean="0"/>
              <a:t>: </a:t>
            </a:r>
          </a:p>
          <a:p>
            <a:pPr>
              <a:buNone/>
            </a:pPr>
            <a:r>
              <a:rPr lang="ru-RU" sz="2000" dirty="0" smtClean="0"/>
              <a:t>	поддержание международного мира и безопасности, развитие дружеских отношений между странами, осуществление сотрудничества государств мира в решении общих проблем экономического, социального, культурного и гуманитарного характера.</a:t>
            </a:r>
            <a:endParaRPr lang="ru-RU" sz="2800" dirty="0" smtClean="0"/>
          </a:p>
          <a:p>
            <a:pPr>
              <a:buNone/>
            </a:pPr>
            <a:r>
              <a:rPr lang="ru-RU" sz="2000" b="1" dirty="0" smtClean="0"/>
              <a:t>февраль 1945г. </a:t>
            </a:r>
            <a:r>
              <a:rPr lang="ru-RU" sz="1800" dirty="0" smtClean="0"/>
              <a:t>– Крымская конференция, на которой была достигнута договорённость о членстве БССР в ООН между СССР, США  и Великобритании.</a:t>
            </a:r>
          </a:p>
          <a:p>
            <a:pPr>
              <a:buNone/>
            </a:pPr>
            <a:r>
              <a:rPr lang="ru-RU" sz="2000" b="1" dirty="0" smtClean="0"/>
              <a:t>27 апреля 1945г</a:t>
            </a:r>
            <a:r>
              <a:rPr lang="ru-RU" sz="1800" dirty="0" smtClean="0"/>
              <a:t>. – в Сан-Франциско состоялась международная конференция, принявшая решение об основании ООН.</a:t>
            </a:r>
          </a:p>
          <a:p>
            <a:pPr>
              <a:buNone/>
            </a:pPr>
            <a:r>
              <a:rPr lang="ru-RU" sz="2000" b="1" dirty="0" smtClean="0"/>
              <a:t>26 июня 1945г.- </a:t>
            </a:r>
            <a:r>
              <a:rPr lang="ru-RU" sz="1800" dirty="0" smtClean="0"/>
              <a:t>подписан устав ООН.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072230"/>
          </a:xfrm>
        </p:spPr>
        <p:txBody>
          <a:bodyPr>
            <a:normAutofit/>
          </a:bodyPr>
          <a:lstStyle/>
          <a:p>
            <a:pPr marL="566928" indent="-457200" algn="ctr">
              <a:buNone/>
            </a:pPr>
            <a:r>
              <a:rPr lang="ru-RU" sz="4000" b="1" dirty="0" smtClean="0"/>
              <a:t>Хронология событий</a:t>
            </a:r>
          </a:p>
          <a:p>
            <a:pPr marL="566928" indent="-457200">
              <a:buNone/>
            </a:pPr>
            <a:endParaRPr lang="ru-RU" sz="2800" b="1" dirty="0" smtClean="0"/>
          </a:p>
          <a:p>
            <a:pPr marL="566928" indent="-457200">
              <a:buNone/>
            </a:pPr>
            <a:r>
              <a:rPr lang="ru-RU" sz="2800" b="1" dirty="0" smtClean="0"/>
              <a:t>август 1945г. </a:t>
            </a:r>
            <a:endParaRPr lang="ru-RU" sz="1800" b="1" dirty="0" smtClean="0"/>
          </a:p>
          <a:p>
            <a:pPr marL="566928" indent="-457200">
              <a:buNone/>
            </a:pPr>
            <a:r>
              <a:rPr lang="ru-RU" sz="1800" dirty="0" smtClean="0"/>
              <a:t>– Польше передан ряд районов </a:t>
            </a:r>
            <a:r>
              <a:rPr lang="ru-RU" sz="1800" dirty="0" err="1" smtClean="0"/>
              <a:t>Белостокской</a:t>
            </a:r>
            <a:r>
              <a:rPr lang="ru-RU" sz="1800" dirty="0" smtClean="0"/>
              <a:t> и Брестской областей</a:t>
            </a:r>
          </a:p>
          <a:p>
            <a:pPr marL="566928" indent="-457200">
              <a:buNone/>
            </a:pPr>
            <a:endParaRPr lang="ru-RU" sz="2800" b="1" dirty="0" smtClean="0"/>
          </a:p>
          <a:p>
            <a:pPr marL="566928" indent="-457200">
              <a:buNone/>
            </a:pPr>
            <a:r>
              <a:rPr lang="ru-RU" sz="2800" b="1" dirty="0" smtClean="0"/>
              <a:t>1946г.</a:t>
            </a:r>
            <a:endParaRPr lang="ru-RU" sz="1800" b="1" dirty="0" smtClean="0"/>
          </a:p>
          <a:p>
            <a:pPr marL="566928" indent="-457200">
              <a:buNone/>
            </a:pPr>
            <a:r>
              <a:rPr lang="ru-RU" sz="1800" b="1" dirty="0" smtClean="0"/>
              <a:t>-</a:t>
            </a:r>
            <a:r>
              <a:rPr lang="ru-RU" sz="1800" dirty="0" smtClean="0"/>
              <a:t>по предложению БССР принята резолюция « О выдаче и наказании военных преступников»</a:t>
            </a:r>
          </a:p>
          <a:p>
            <a:pPr marL="566928" indent="-457200">
              <a:buNone/>
            </a:pPr>
            <a:endParaRPr lang="ru-RU" sz="1800" dirty="0" smtClean="0"/>
          </a:p>
          <a:p>
            <a:pPr marL="566928" indent="-457200">
              <a:buNone/>
            </a:pPr>
            <a:r>
              <a:rPr lang="ru-RU" sz="2800" b="1" dirty="0" smtClean="0"/>
              <a:t>1951г. </a:t>
            </a:r>
          </a:p>
          <a:p>
            <a:pPr marL="566928" indent="-457200">
              <a:buNone/>
            </a:pPr>
            <a:r>
              <a:rPr lang="ru-RU" sz="1800" dirty="0" smtClean="0"/>
              <a:t>– был утвержден новый государственный флаг БССР, который просуществовал до </a:t>
            </a:r>
            <a:r>
              <a:rPr lang="ru-RU" sz="4000" b="1" dirty="0" smtClean="0"/>
              <a:t>1991г.</a:t>
            </a:r>
            <a:endParaRPr lang="ru-RU" sz="4000" b="1" dirty="0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2214554"/>
            <a:ext cx="8229600" cy="4811715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После Великой Отечественной войны у народа окрепло чувство собственного достоинства.</a:t>
            </a:r>
          </a:p>
          <a:p>
            <a:r>
              <a:rPr lang="ru-RU" sz="2400" dirty="0" smtClean="0"/>
              <a:t> Однако для власти важным было сохранить  прежнюю политическую систему. </a:t>
            </a:r>
          </a:p>
          <a:p>
            <a:r>
              <a:rPr lang="ru-RU" sz="2400" dirty="0" smtClean="0"/>
              <a:t>Особенностью общественно-политической жизни являлось отсутствие многопартийности. </a:t>
            </a:r>
          </a:p>
          <a:p>
            <a:r>
              <a:rPr lang="ru-RU" sz="2400" dirty="0" smtClean="0"/>
              <a:t>Жизнь людей была подчинена  коммунистической партии. </a:t>
            </a:r>
          </a:p>
          <a:p>
            <a:r>
              <a:rPr lang="ru-RU" sz="2400" dirty="0" smtClean="0"/>
              <a:t>С недоверием относились к </a:t>
            </a:r>
            <a:r>
              <a:rPr lang="ru-RU" sz="2400" dirty="0" smtClean="0"/>
              <a:t>репатриантам, </a:t>
            </a:r>
            <a:r>
              <a:rPr lang="ru-RU" sz="2400" dirty="0" smtClean="0"/>
              <a:t>в стране начинается новая волна репрессий.</a:t>
            </a:r>
          </a:p>
          <a:p>
            <a:pPr>
              <a:buNone/>
            </a:pPr>
            <a:r>
              <a:rPr lang="ru-RU" sz="2400" dirty="0" smtClean="0"/>
              <a:t>                          </a:t>
            </a:r>
            <a:endParaRPr lang="ru-RU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15370" cy="2000264"/>
          </a:xfrm>
        </p:spPr>
        <p:txBody>
          <a:bodyPr>
            <a:noAutofit/>
          </a:bodyPr>
          <a:lstStyle/>
          <a:p>
            <a:pPr algn="ctr"/>
            <a:r>
              <a:rPr lang="ru-RU" sz="6000" dirty="0" smtClean="0"/>
              <a:t>Внутренняя политика</a:t>
            </a:r>
            <a:endParaRPr lang="ru-RU" sz="6000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dirty="0" smtClean="0"/>
              <a:t>Структура общественно –политической жизни</a:t>
            </a:r>
            <a:endParaRPr lang="ru-RU" sz="4000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7" name="Схема 6"/>
          <p:cNvGraphicFramePr/>
          <p:nvPr/>
        </p:nvGraphicFramePr>
        <p:xfrm>
          <a:off x="571472" y="1357298"/>
          <a:ext cx="8072494" cy="4572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285720" y="285728"/>
          <a:ext cx="8643998" cy="786081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8643998"/>
              </a:tblGrid>
              <a:tr h="786081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Советы трудящихся </a:t>
                      </a:r>
                      <a:endParaRPr lang="ru-RU" sz="3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214282" y="1357298"/>
            <a:ext cx="864399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В соответствии с конституцией 1937г. </a:t>
            </a:r>
          </a:p>
          <a:p>
            <a:pPr algn="ctr"/>
            <a:r>
              <a:rPr lang="ru-RU" sz="2800" b="1" dirty="0" smtClean="0"/>
              <a:t>Советам депутатов трудящихся принадлежали функции: </a:t>
            </a:r>
          </a:p>
          <a:p>
            <a:pPr algn="ctr"/>
            <a:r>
              <a:rPr lang="ru-RU" sz="2800" b="1" dirty="0" smtClean="0"/>
              <a:t>государственного руководства и организации общественной жизни </a:t>
            </a:r>
          </a:p>
          <a:p>
            <a:r>
              <a:rPr lang="ru-RU" sz="2800" b="1" dirty="0" smtClean="0"/>
              <a:t>В 1938г. Председателем Президиума Верховного совета был избран </a:t>
            </a:r>
          </a:p>
          <a:p>
            <a:r>
              <a:rPr lang="ru-RU" sz="2800" b="1" dirty="0" smtClean="0"/>
              <a:t>В. И. Козлов. </a:t>
            </a:r>
          </a:p>
          <a:p>
            <a:pPr algn="ctr"/>
            <a:r>
              <a:rPr lang="ru-RU" sz="2800" b="1" dirty="0" smtClean="0"/>
              <a:t>СНК принадлежала исполнительная власть. </a:t>
            </a:r>
            <a:endParaRPr lang="ru-RU" sz="2800" b="1" dirty="0"/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D070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D070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D070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500030" y="357166"/>
          <a:ext cx="8001059" cy="5572164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8001059"/>
              </a:tblGrid>
              <a:tr h="756967"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Комсомол</a:t>
                      </a:r>
                      <a:endParaRPr lang="ru-RU" sz="4000" dirty="0"/>
                    </a:p>
                  </a:txBody>
                  <a:tcPr/>
                </a:tc>
              </a:tr>
              <a:tr h="4815197">
                <a:tc>
                  <a:txBody>
                    <a:bodyPr/>
                    <a:lstStyle/>
                    <a:p>
                      <a:pPr algn="ctr"/>
                      <a:r>
                        <a:rPr lang="ru-RU" sz="2400" b="1" baseline="0" dirty="0" smtClean="0"/>
                        <a:t>Комсомол заботился об идейно-политическом воспитании молодежи в соответствии с партийными установками. </a:t>
                      </a:r>
                    </a:p>
                    <a:p>
                      <a:pPr algn="ctr"/>
                      <a:endParaRPr lang="ru-RU" sz="2400" b="1" baseline="0" dirty="0" smtClean="0"/>
                    </a:p>
                    <a:p>
                      <a:pPr algn="ctr"/>
                      <a:r>
                        <a:rPr lang="ru-RU" sz="2400" b="1" dirty="0" smtClean="0"/>
                        <a:t>В1945г. Награжден орденом Красного  Знамени за мужество, проявленное комсомольцами в годы Великой Отечественной</a:t>
                      </a:r>
                      <a:r>
                        <a:rPr lang="ru-RU" sz="2400" b="1" baseline="0" dirty="0" smtClean="0"/>
                        <a:t> войны</a:t>
                      </a:r>
                      <a:r>
                        <a:rPr lang="ru-RU" sz="2400" b="1" dirty="0" smtClean="0"/>
                        <a:t>. В</a:t>
                      </a:r>
                      <a:r>
                        <a:rPr lang="ru-RU" sz="2400" b="1" baseline="0" dirty="0" smtClean="0"/>
                        <a:t> 1948г. Насчитывал около 260тыс. чел.. </a:t>
                      </a:r>
                    </a:p>
                    <a:p>
                      <a:pPr algn="ctr"/>
                      <a:endParaRPr lang="ru-RU" sz="2400" b="1" baseline="0" dirty="0" smtClean="0"/>
                    </a:p>
                    <a:p>
                      <a:pPr algn="ctr"/>
                      <a:r>
                        <a:rPr lang="ru-RU" sz="2400" b="1" baseline="0" dirty="0" smtClean="0"/>
                        <a:t>Комсомол отправлял десятки тысяч юношей и девушек на промышленные и  строительные предприятия. </a:t>
                      </a:r>
                      <a:endParaRPr lang="ru-RU" sz="24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221</TotalTime>
  <Words>298</Words>
  <Application>Microsoft Office PowerPoint</Application>
  <PresentationFormat>Экран (4:3)</PresentationFormat>
  <Paragraphs>69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Открытая</vt:lpstr>
      <vt:lpstr>Общественно- политическая жизнь в первое послевоенное время</vt:lpstr>
      <vt:lpstr>Внешняя политика:  Беларусь выходит на международную арену</vt:lpstr>
      <vt:lpstr>Слайд 3</vt:lpstr>
      <vt:lpstr>Слайд 4</vt:lpstr>
      <vt:lpstr>Слайд 5</vt:lpstr>
      <vt:lpstr>Внутренняя политика</vt:lpstr>
      <vt:lpstr>Структура общественно –политической жизни</vt:lpstr>
      <vt:lpstr>Слайд 8</vt:lpstr>
      <vt:lpstr>Слайд 9</vt:lpstr>
      <vt:lpstr>Слайд 10</vt:lpstr>
      <vt:lpstr>Вывод:</vt:lpstr>
      <vt:lpstr>Слайд 12</vt:lpstr>
      <vt:lpstr>Наша точка зрения:</vt:lpstr>
      <vt:lpstr>Спасибо за внимание 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Общественно- политическая жизнь в первое послевоенное время</dc:title>
  <dc:creator>FuckYouBill</dc:creator>
  <cp:lastModifiedBy>1</cp:lastModifiedBy>
  <cp:revision>28</cp:revision>
  <dcterms:created xsi:type="dcterms:W3CDTF">2009-04-10T15:06:11Z</dcterms:created>
  <dcterms:modified xsi:type="dcterms:W3CDTF">2009-04-12T22:33:56Z</dcterms:modified>
</cp:coreProperties>
</file>