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93" r:id="rId14"/>
    <p:sldId id="291" r:id="rId15"/>
    <p:sldId id="292" r:id="rId16"/>
    <p:sldId id="283" r:id="rId17"/>
    <p:sldId id="284" r:id="rId18"/>
    <p:sldId id="259" r:id="rId19"/>
    <p:sldId id="285" r:id="rId20"/>
    <p:sldId id="286" r:id="rId21"/>
    <p:sldId id="287" r:id="rId22"/>
    <p:sldId id="288" r:id="rId23"/>
    <p:sldId id="273" r:id="rId24"/>
    <p:sldId id="289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33895-F8C3-48C1-B1BB-3554A8BB0A49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210DA4E-73B8-42C9-B6B4-2B182D46E3F0}">
      <dgm:prSet phldrT="[Текст]" custT="1"/>
      <dgm:spPr/>
      <dgm:t>
        <a:bodyPr/>
        <a:lstStyle/>
        <a:p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Стремление восстановить Речь </a:t>
          </a:r>
          <a:r>
            <a:rPr lang="ru-RU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Посполитую</a:t>
          </a:r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границах 1772 г.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095E05-87D4-4B72-89F4-6EB0985777A4}" type="parTrans" cxnId="{C00FF921-4362-44C9-B2CB-E4BD08A77C4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97825A-5215-4DD0-9816-81E076117C0E}" type="sibTrans" cxnId="{C00FF921-4362-44C9-B2CB-E4BD08A77C4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65E207-F0C0-44A1-A071-0282FFECA9D9}">
      <dgm:prSet phldrT="[Текст]" custT="1"/>
      <dgm:spPr/>
      <dgm:t>
        <a:bodyPr/>
        <a:lstStyle/>
        <a:p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Самодержавная политика 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89408D-7921-4266-B32F-FFF92B8006F6}" type="parTrans" cxnId="{1EBC3C5F-171A-4C33-90C2-0912C74F262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513E8D-DC85-4E87-B7BC-F77F60AD6259}" type="sibTrans" cxnId="{1EBC3C5F-171A-4C33-90C2-0912C74F262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C31167-1858-4E48-B787-9867CA8F6F15}">
      <dgm:prSet phldrT="[Текст]" custT="1"/>
      <dgm:spPr/>
      <dgm:t>
        <a:bodyPr/>
        <a:lstStyle/>
        <a:p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Против крепостного права и сословного неравенства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5CF871-FB3A-40C6-9749-4A546E285BB7}" type="parTrans" cxnId="{01B642CB-A877-4FFC-922C-4BFFEB8A027B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146ECF-15C4-4E92-A3FE-9EEB029C157B}" type="sibTrans" cxnId="{01B642CB-A877-4FFC-922C-4BFFEB8A027B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F10D49-1C60-434A-846D-21C13BE6F54F}" type="pres">
      <dgm:prSet presAssocID="{D4A33895-F8C3-48C1-B1BB-3554A8BB0A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07C484-69AA-46C4-8A84-F892E9C2BC51}" type="pres">
      <dgm:prSet presAssocID="{D4A33895-F8C3-48C1-B1BB-3554A8BB0A49}" presName="Name1" presStyleCnt="0"/>
      <dgm:spPr/>
    </dgm:pt>
    <dgm:pt modelId="{C126800C-7857-4859-8719-E397E5746995}" type="pres">
      <dgm:prSet presAssocID="{D4A33895-F8C3-48C1-B1BB-3554A8BB0A49}" presName="cycle" presStyleCnt="0"/>
      <dgm:spPr/>
    </dgm:pt>
    <dgm:pt modelId="{4D92E401-65C8-41C3-851B-FF0B20DA6B86}" type="pres">
      <dgm:prSet presAssocID="{D4A33895-F8C3-48C1-B1BB-3554A8BB0A49}" presName="srcNode" presStyleLbl="node1" presStyleIdx="0" presStyleCnt="3"/>
      <dgm:spPr/>
    </dgm:pt>
    <dgm:pt modelId="{0F539BAA-8B7E-4385-9740-0C174A51819E}" type="pres">
      <dgm:prSet presAssocID="{D4A33895-F8C3-48C1-B1BB-3554A8BB0A49}" presName="conn" presStyleLbl="parChTrans1D2" presStyleIdx="0" presStyleCnt="1"/>
      <dgm:spPr/>
      <dgm:t>
        <a:bodyPr/>
        <a:lstStyle/>
        <a:p>
          <a:endParaRPr lang="ru-RU"/>
        </a:p>
      </dgm:t>
    </dgm:pt>
    <dgm:pt modelId="{1E352A20-0747-48B3-8398-087940046036}" type="pres">
      <dgm:prSet presAssocID="{D4A33895-F8C3-48C1-B1BB-3554A8BB0A49}" presName="extraNode" presStyleLbl="node1" presStyleIdx="0" presStyleCnt="3"/>
      <dgm:spPr/>
    </dgm:pt>
    <dgm:pt modelId="{C8F8F337-8B51-4354-BEE7-DC16500976E0}" type="pres">
      <dgm:prSet presAssocID="{D4A33895-F8C3-48C1-B1BB-3554A8BB0A49}" presName="dstNode" presStyleLbl="node1" presStyleIdx="0" presStyleCnt="3"/>
      <dgm:spPr/>
    </dgm:pt>
    <dgm:pt modelId="{11D07630-C662-4D65-9746-C5657893133B}" type="pres">
      <dgm:prSet presAssocID="{7210DA4E-73B8-42C9-B6B4-2B182D46E3F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0B7CD-4BD9-4C08-810F-0B7DACABDCF3}" type="pres">
      <dgm:prSet presAssocID="{7210DA4E-73B8-42C9-B6B4-2B182D46E3F0}" presName="accent_1" presStyleCnt="0"/>
      <dgm:spPr/>
    </dgm:pt>
    <dgm:pt modelId="{48677A87-B9ED-4CF4-BA04-843D6F76F190}" type="pres">
      <dgm:prSet presAssocID="{7210DA4E-73B8-42C9-B6B4-2B182D46E3F0}" presName="accentRepeatNode" presStyleLbl="solidFgAcc1" presStyleIdx="0" presStyleCnt="3"/>
      <dgm:spPr/>
    </dgm:pt>
    <dgm:pt modelId="{5965D73D-7AD9-4262-8F21-FABC9580F5F2}" type="pres">
      <dgm:prSet presAssocID="{D165E207-F0C0-44A1-A071-0282FFECA9D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9B47C-1B4F-4422-8245-88C9419F53B1}" type="pres">
      <dgm:prSet presAssocID="{D165E207-F0C0-44A1-A071-0282FFECA9D9}" presName="accent_2" presStyleCnt="0"/>
      <dgm:spPr/>
    </dgm:pt>
    <dgm:pt modelId="{A4F4FD7E-CECC-40B1-8D16-B7CA62F1B923}" type="pres">
      <dgm:prSet presAssocID="{D165E207-F0C0-44A1-A071-0282FFECA9D9}" presName="accentRepeatNode" presStyleLbl="solidFgAcc1" presStyleIdx="1" presStyleCnt="3"/>
      <dgm:spPr/>
    </dgm:pt>
    <dgm:pt modelId="{401C5C44-1647-41F3-8ECB-C892C7FC9132}" type="pres">
      <dgm:prSet presAssocID="{88C31167-1858-4E48-B787-9867CA8F6F1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8881C-8248-4351-87EE-C23CEBDC1776}" type="pres">
      <dgm:prSet presAssocID="{88C31167-1858-4E48-B787-9867CA8F6F15}" presName="accent_3" presStyleCnt="0"/>
      <dgm:spPr/>
    </dgm:pt>
    <dgm:pt modelId="{20C9D9AD-D174-439F-9B03-7868157D9630}" type="pres">
      <dgm:prSet presAssocID="{88C31167-1858-4E48-B787-9867CA8F6F15}" presName="accentRepeatNode" presStyleLbl="solidFgAcc1" presStyleIdx="2" presStyleCnt="3"/>
      <dgm:spPr/>
    </dgm:pt>
  </dgm:ptLst>
  <dgm:cxnLst>
    <dgm:cxn modelId="{3737C2E9-5D95-494B-BD8A-5642C6285C7F}" type="presOf" srcId="{7210DA4E-73B8-42C9-B6B4-2B182D46E3F0}" destId="{11D07630-C662-4D65-9746-C5657893133B}" srcOrd="0" destOrd="0" presId="urn:microsoft.com/office/officeart/2008/layout/VerticalCurvedList"/>
    <dgm:cxn modelId="{01B642CB-A877-4FFC-922C-4BFFEB8A027B}" srcId="{D4A33895-F8C3-48C1-B1BB-3554A8BB0A49}" destId="{88C31167-1858-4E48-B787-9867CA8F6F15}" srcOrd="2" destOrd="0" parTransId="{635CF871-FB3A-40C6-9749-4A546E285BB7}" sibTransId="{94146ECF-15C4-4E92-A3FE-9EEB029C157B}"/>
    <dgm:cxn modelId="{1D607A07-1D99-427D-89E4-7B897CDB47FF}" type="presOf" srcId="{9B97825A-5215-4DD0-9816-81E076117C0E}" destId="{0F539BAA-8B7E-4385-9740-0C174A51819E}" srcOrd="0" destOrd="0" presId="urn:microsoft.com/office/officeart/2008/layout/VerticalCurvedList"/>
    <dgm:cxn modelId="{1EBC3C5F-171A-4C33-90C2-0912C74F2622}" srcId="{D4A33895-F8C3-48C1-B1BB-3554A8BB0A49}" destId="{D165E207-F0C0-44A1-A071-0282FFECA9D9}" srcOrd="1" destOrd="0" parTransId="{CF89408D-7921-4266-B32F-FFF92B8006F6}" sibTransId="{50513E8D-DC85-4E87-B7BC-F77F60AD6259}"/>
    <dgm:cxn modelId="{C00FF921-4362-44C9-B2CB-E4BD08A77C42}" srcId="{D4A33895-F8C3-48C1-B1BB-3554A8BB0A49}" destId="{7210DA4E-73B8-42C9-B6B4-2B182D46E3F0}" srcOrd="0" destOrd="0" parTransId="{65095E05-87D4-4B72-89F4-6EB0985777A4}" sibTransId="{9B97825A-5215-4DD0-9816-81E076117C0E}"/>
    <dgm:cxn modelId="{B7FC276D-A7B4-43C1-B279-00371EAF9709}" type="presOf" srcId="{88C31167-1858-4E48-B787-9867CA8F6F15}" destId="{401C5C44-1647-41F3-8ECB-C892C7FC9132}" srcOrd="0" destOrd="0" presId="urn:microsoft.com/office/officeart/2008/layout/VerticalCurvedList"/>
    <dgm:cxn modelId="{DF0501FA-E406-43E6-8C41-6341C3340B00}" type="presOf" srcId="{D4A33895-F8C3-48C1-B1BB-3554A8BB0A49}" destId="{53F10D49-1C60-434A-846D-21C13BE6F54F}" srcOrd="0" destOrd="0" presId="urn:microsoft.com/office/officeart/2008/layout/VerticalCurvedList"/>
    <dgm:cxn modelId="{8EAB1ECF-1479-4822-B564-5F543E1A44CE}" type="presOf" srcId="{D165E207-F0C0-44A1-A071-0282FFECA9D9}" destId="{5965D73D-7AD9-4262-8F21-FABC9580F5F2}" srcOrd="0" destOrd="0" presId="urn:microsoft.com/office/officeart/2008/layout/VerticalCurvedList"/>
    <dgm:cxn modelId="{7F8BB73C-12CC-40F6-A68E-D119485776F6}" type="presParOf" srcId="{53F10D49-1C60-434A-846D-21C13BE6F54F}" destId="{C407C484-69AA-46C4-8A84-F892E9C2BC51}" srcOrd="0" destOrd="0" presId="urn:microsoft.com/office/officeart/2008/layout/VerticalCurvedList"/>
    <dgm:cxn modelId="{D5234527-AFD2-43DF-9CB8-3EBCBD4D0108}" type="presParOf" srcId="{C407C484-69AA-46C4-8A84-F892E9C2BC51}" destId="{C126800C-7857-4859-8719-E397E5746995}" srcOrd="0" destOrd="0" presId="urn:microsoft.com/office/officeart/2008/layout/VerticalCurvedList"/>
    <dgm:cxn modelId="{6280BF93-BB2D-4454-B673-372CEDFDFD3B}" type="presParOf" srcId="{C126800C-7857-4859-8719-E397E5746995}" destId="{4D92E401-65C8-41C3-851B-FF0B20DA6B86}" srcOrd="0" destOrd="0" presId="urn:microsoft.com/office/officeart/2008/layout/VerticalCurvedList"/>
    <dgm:cxn modelId="{6E069881-9FA2-4375-968B-40B2A2395041}" type="presParOf" srcId="{C126800C-7857-4859-8719-E397E5746995}" destId="{0F539BAA-8B7E-4385-9740-0C174A51819E}" srcOrd="1" destOrd="0" presId="urn:microsoft.com/office/officeart/2008/layout/VerticalCurvedList"/>
    <dgm:cxn modelId="{0840089C-7404-4372-8E55-FF7A91A2C9B4}" type="presParOf" srcId="{C126800C-7857-4859-8719-E397E5746995}" destId="{1E352A20-0747-48B3-8398-087940046036}" srcOrd="2" destOrd="0" presId="urn:microsoft.com/office/officeart/2008/layout/VerticalCurvedList"/>
    <dgm:cxn modelId="{C97C8588-BA38-46FF-AB58-A50B4C016F1D}" type="presParOf" srcId="{C126800C-7857-4859-8719-E397E5746995}" destId="{C8F8F337-8B51-4354-BEE7-DC16500976E0}" srcOrd="3" destOrd="0" presId="urn:microsoft.com/office/officeart/2008/layout/VerticalCurvedList"/>
    <dgm:cxn modelId="{88F2FBAA-1D31-49B5-A269-C9A587AB6B12}" type="presParOf" srcId="{C407C484-69AA-46C4-8A84-F892E9C2BC51}" destId="{11D07630-C662-4D65-9746-C5657893133B}" srcOrd="1" destOrd="0" presId="urn:microsoft.com/office/officeart/2008/layout/VerticalCurvedList"/>
    <dgm:cxn modelId="{48299253-11F8-4618-BEBE-776D59DA7CC3}" type="presParOf" srcId="{C407C484-69AA-46C4-8A84-F892E9C2BC51}" destId="{41F0B7CD-4BD9-4C08-810F-0B7DACABDCF3}" srcOrd="2" destOrd="0" presId="urn:microsoft.com/office/officeart/2008/layout/VerticalCurvedList"/>
    <dgm:cxn modelId="{AE9EAAC5-F3C4-466F-9508-6346866D4D3E}" type="presParOf" srcId="{41F0B7CD-4BD9-4C08-810F-0B7DACABDCF3}" destId="{48677A87-B9ED-4CF4-BA04-843D6F76F190}" srcOrd="0" destOrd="0" presId="urn:microsoft.com/office/officeart/2008/layout/VerticalCurvedList"/>
    <dgm:cxn modelId="{685B7B8C-9E43-4C65-9AC4-3A1F034A01D6}" type="presParOf" srcId="{C407C484-69AA-46C4-8A84-F892E9C2BC51}" destId="{5965D73D-7AD9-4262-8F21-FABC9580F5F2}" srcOrd="3" destOrd="0" presId="urn:microsoft.com/office/officeart/2008/layout/VerticalCurvedList"/>
    <dgm:cxn modelId="{233C5C14-3C50-49DF-9E05-DBF5A1637174}" type="presParOf" srcId="{C407C484-69AA-46C4-8A84-F892E9C2BC51}" destId="{AA29B47C-1B4F-4422-8245-88C9419F53B1}" srcOrd="4" destOrd="0" presId="urn:microsoft.com/office/officeart/2008/layout/VerticalCurvedList"/>
    <dgm:cxn modelId="{E053813A-B317-40D9-860C-1E8FEF6CB6FC}" type="presParOf" srcId="{AA29B47C-1B4F-4422-8245-88C9419F53B1}" destId="{A4F4FD7E-CECC-40B1-8D16-B7CA62F1B923}" srcOrd="0" destOrd="0" presId="urn:microsoft.com/office/officeart/2008/layout/VerticalCurvedList"/>
    <dgm:cxn modelId="{7538965C-2521-4C77-85CF-B22AAC2F73A2}" type="presParOf" srcId="{C407C484-69AA-46C4-8A84-F892E9C2BC51}" destId="{401C5C44-1647-41F3-8ECB-C892C7FC9132}" srcOrd="5" destOrd="0" presId="urn:microsoft.com/office/officeart/2008/layout/VerticalCurvedList"/>
    <dgm:cxn modelId="{F7E993B4-0FB9-4B31-9AA2-EAAF622FAC2A}" type="presParOf" srcId="{C407C484-69AA-46C4-8A84-F892E9C2BC51}" destId="{3FB8881C-8248-4351-87EE-C23CEBDC1776}" srcOrd="6" destOrd="0" presId="urn:microsoft.com/office/officeart/2008/layout/VerticalCurvedList"/>
    <dgm:cxn modelId="{D80EE30C-1130-4A61-B2F4-C0B07A0E6744}" type="presParOf" srcId="{3FB8881C-8248-4351-87EE-C23CEBDC1776}" destId="{20C9D9AD-D174-439F-9B03-7868157D96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803A68-33F9-4F23-9264-77ECD077F563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6BBA1AF-CB95-40AB-9FCC-E5B2B94C4D3B}">
      <dgm:prSet phldrT="[Текст]"/>
      <dgm:spPr/>
      <dgm:t>
        <a:bodyPr/>
        <a:lstStyle/>
        <a:p>
          <a:r>
            <a:rPr lang="ru-RU" dirty="0" smtClean="0"/>
            <a:t>Первая геологическая карта побережья озера Байкал</a:t>
          </a:r>
          <a:endParaRPr lang="ru-RU" dirty="0"/>
        </a:p>
      </dgm:t>
    </dgm:pt>
    <dgm:pt modelId="{8FA8ABBA-26F4-4CE6-AF7A-9F3059AA37B1}" type="parTrans" cxnId="{47A87DBD-8215-4A88-83A7-629A23C3277F}">
      <dgm:prSet/>
      <dgm:spPr/>
      <dgm:t>
        <a:bodyPr/>
        <a:lstStyle/>
        <a:p>
          <a:endParaRPr lang="ru-RU"/>
        </a:p>
      </dgm:t>
    </dgm:pt>
    <dgm:pt modelId="{0FF507AC-157E-426D-A111-1B5D115D19A9}" type="sibTrans" cxnId="{47A87DBD-8215-4A88-83A7-629A23C3277F}">
      <dgm:prSet/>
      <dgm:spPr/>
      <dgm:t>
        <a:bodyPr/>
        <a:lstStyle/>
        <a:p>
          <a:endParaRPr lang="ru-RU"/>
        </a:p>
      </dgm:t>
    </dgm:pt>
    <dgm:pt modelId="{2E2ED268-8ED0-4A73-8A9A-986486E3C9A7}">
      <dgm:prSet phldrT="[Текст]"/>
      <dgm:spPr/>
      <dgm:t>
        <a:bodyPr/>
        <a:lstStyle/>
        <a:p>
          <a:r>
            <a:rPr lang="ru-RU" dirty="0" smtClean="0"/>
            <a:t>Медали Русского географического общества</a:t>
          </a:r>
          <a:endParaRPr lang="ru-RU" dirty="0"/>
        </a:p>
      </dgm:t>
    </dgm:pt>
    <dgm:pt modelId="{49947DB9-F09D-49DA-9EAA-4CB72E13D144}" type="parTrans" cxnId="{9D51EF9C-E038-4455-BE43-C7767CD88AA3}">
      <dgm:prSet/>
      <dgm:spPr/>
      <dgm:t>
        <a:bodyPr/>
        <a:lstStyle/>
        <a:p>
          <a:endParaRPr lang="ru-RU"/>
        </a:p>
      </dgm:t>
    </dgm:pt>
    <dgm:pt modelId="{7F2C8F1E-3989-4C72-B200-AF5C04D52924}" type="sibTrans" cxnId="{9D51EF9C-E038-4455-BE43-C7767CD88AA3}">
      <dgm:prSet/>
      <dgm:spPr/>
      <dgm:t>
        <a:bodyPr/>
        <a:lstStyle/>
        <a:p>
          <a:endParaRPr lang="ru-RU"/>
        </a:p>
      </dgm:t>
    </dgm:pt>
    <dgm:pt modelId="{C73A4422-3CDC-4133-8E2B-CC7D090F9B1D}" type="pres">
      <dgm:prSet presAssocID="{11803A68-33F9-4F23-9264-77ECD077F563}" presName="outerComposite" presStyleCnt="0">
        <dgm:presLayoutVars>
          <dgm:chMax val="5"/>
          <dgm:dir/>
          <dgm:resizeHandles val="exact"/>
        </dgm:presLayoutVars>
      </dgm:prSet>
      <dgm:spPr/>
    </dgm:pt>
    <dgm:pt modelId="{FCBED552-CE5F-4BC4-A52A-C462EEB90F6A}" type="pres">
      <dgm:prSet presAssocID="{11803A68-33F9-4F23-9264-77ECD077F563}" presName="dummyMaxCanvas" presStyleCnt="0">
        <dgm:presLayoutVars/>
      </dgm:prSet>
      <dgm:spPr/>
    </dgm:pt>
    <dgm:pt modelId="{0AE8AF20-0300-461E-B7DB-41C493C41600}" type="pres">
      <dgm:prSet presAssocID="{11803A68-33F9-4F23-9264-77ECD077F563}" presName="TwoNodes_1" presStyleLbl="node1" presStyleIdx="0" presStyleCnt="2">
        <dgm:presLayoutVars>
          <dgm:bulletEnabled val="1"/>
        </dgm:presLayoutVars>
      </dgm:prSet>
      <dgm:spPr/>
    </dgm:pt>
    <dgm:pt modelId="{BFF97A7E-15E4-4308-A7D8-38D35B6E799C}" type="pres">
      <dgm:prSet presAssocID="{11803A68-33F9-4F23-9264-77ECD077F563}" presName="TwoNodes_2" presStyleLbl="node1" presStyleIdx="1" presStyleCnt="2">
        <dgm:presLayoutVars>
          <dgm:bulletEnabled val="1"/>
        </dgm:presLayoutVars>
      </dgm:prSet>
      <dgm:spPr/>
    </dgm:pt>
    <dgm:pt modelId="{7ACA9A0C-2684-44A2-937B-D324F763B0E7}" type="pres">
      <dgm:prSet presAssocID="{11803A68-33F9-4F23-9264-77ECD077F563}" presName="TwoConn_1-2" presStyleLbl="fgAccFollowNode1" presStyleIdx="0" presStyleCnt="1">
        <dgm:presLayoutVars>
          <dgm:bulletEnabled val="1"/>
        </dgm:presLayoutVars>
      </dgm:prSet>
      <dgm:spPr/>
    </dgm:pt>
    <dgm:pt modelId="{276E6209-6999-442F-BADC-AB0C0AAA8A0F}" type="pres">
      <dgm:prSet presAssocID="{11803A68-33F9-4F23-9264-77ECD077F563}" presName="TwoNodes_1_text" presStyleLbl="node1" presStyleIdx="1" presStyleCnt="2">
        <dgm:presLayoutVars>
          <dgm:bulletEnabled val="1"/>
        </dgm:presLayoutVars>
      </dgm:prSet>
      <dgm:spPr/>
    </dgm:pt>
    <dgm:pt modelId="{A8128B17-2278-47C4-97B3-49887BA83F6B}" type="pres">
      <dgm:prSet presAssocID="{11803A68-33F9-4F23-9264-77ECD077F56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77E4B78-3611-429A-96E0-C9B2E0B41589}" type="presOf" srcId="{66BBA1AF-CB95-40AB-9FCC-E5B2B94C4D3B}" destId="{0AE8AF20-0300-461E-B7DB-41C493C41600}" srcOrd="0" destOrd="0" presId="urn:microsoft.com/office/officeart/2005/8/layout/vProcess5"/>
    <dgm:cxn modelId="{0C0F6480-5479-4E00-8103-2E86E4ACCB1D}" type="presOf" srcId="{11803A68-33F9-4F23-9264-77ECD077F563}" destId="{C73A4422-3CDC-4133-8E2B-CC7D090F9B1D}" srcOrd="0" destOrd="0" presId="urn:microsoft.com/office/officeart/2005/8/layout/vProcess5"/>
    <dgm:cxn modelId="{47A87DBD-8215-4A88-83A7-629A23C3277F}" srcId="{11803A68-33F9-4F23-9264-77ECD077F563}" destId="{66BBA1AF-CB95-40AB-9FCC-E5B2B94C4D3B}" srcOrd="0" destOrd="0" parTransId="{8FA8ABBA-26F4-4CE6-AF7A-9F3059AA37B1}" sibTransId="{0FF507AC-157E-426D-A111-1B5D115D19A9}"/>
    <dgm:cxn modelId="{E4CF7AA2-FB1F-4A3C-BB50-4271F2D2C1FB}" type="presOf" srcId="{0FF507AC-157E-426D-A111-1B5D115D19A9}" destId="{7ACA9A0C-2684-44A2-937B-D324F763B0E7}" srcOrd="0" destOrd="0" presId="urn:microsoft.com/office/officeart/2005/8/layout/vProcess5"/>
    <dgm:cxn modelId="{C47C265E-39DF-4D1A-84A1-12FE78BDC46D}" type="presOf" srcId="{2E2ED268-8ED0-4A73-8A9A-986486E3C9A7}" destId="{BFF97A7E-15E4-4308-A7D8-38D35B6E799C}" srcOrd="0" destOrd="0" presId="urn:microsoft.com/office/officeart/2005/8/layout/vProcess5"/>
    <dgm:cxn modelId="{2AA5E293-3CD6-481F-A8A6-9125A1219E72}" type="presOf" srcId="{66BBA1AF-CB95-40AB-9FCC-E5B2B94C4D3B}" destId="{276E6209-6999-442F-BADC-AB0C0AAA8A0F}" srcOrd="1" destOrd="0" presId="urn:microsoft.com/office/officeart/2005/8/layout/vProcess5"/>
    <dgm:cxn modelId="{F5E728DC-D652-444E-82E9-79511A1E96A3}" type="presOf" srcId="{2E2ED268-8ED0-4A73-8A9A-986486E3C9A7}" destId="{A8128B17-2278-47C4-97B3-49887BA83F6B}" srcOrd="1" destOrd="0" presId="urn:microsoft.com/office/officeart/2005/8/layout/vProcess5"/>
    <dgm:cxn modelId="{9D51EF9C-E038-4455-BE43-C7767CD88AA3}" srcId="{11803A68-33F9-4F23-9264-77ECD077F563}" destId="{2E2ED268-8ED0-4A73-8A9A-986486E3C9A7}" srcOrd="1" destOrd="0" parTransId="{49947DB9-F09D-49DA-9EAA-4CB72E13D144}" sibTransId="{7F2C8F1E-3989-4C72-B200-AF5C04D52924}"/>
    <dgm:cxn modelId="{C0C3F933-1517-4454-8ECD-FF5C39F9A992}" type="presParOf" srcId="{C73A4422-3CDC-4133-8E2B-CC7D090F9B1D}" destId="{FCBED552-CE5F-4BC4-A52A-C462EEB90F6A}" srcOrd="0" destOrd="0" presId="urn:microsoft.com/office/officeart/2005/8/layout/vProcess5"/>
    <dgm:cxn modelId="{12782745-D628-4C40-A374-890645F6F2C7}" type="presParOf" srcId="{C73A4422-3CDC-4133-8E2B-CC7D090F9B1D}" destId="{0AE8AF20-0300-461E-B7DB-41C493C41600}" srcOrd="1" destOrd="0" presId="urn:microsoft.com/office/officeart/2005/8/layout/vProcess5"/>
    <dgm:cxn modelId="{50365950-2DEA-4408-97DF-EE96E20A19A3}" type="presParOf" srcId="{C73A4422-3CDC-4133-8E2B-CC7D090F9B1D}" destId="{BFF97A7E-15E4-4308-A7D8-38D35B6E799C}" srcOrd="2" destOrd="0" presId="urn:microsoft.com/office/officeart/2005/8/layout/vProcess5"/>
    <dgm:cxn modelId="{E4614CBF-E990-43E0-A5F1-4DAA5DF6B397}" type="presParOf" srcId="{C73A4422-3CDC-4133-8E2B-CC7D090F9B1D}" destId="{7ACA9A0C-2684-44A2-937B-D324F763B0E7}" srcOrd="3" destOrd="0" presId="urn:microsoft.com/office/officeart/2005/8/layout/vProcess5"/>
    <dgm:cxn modelId="{577596C7-5335-4EA8-8373-2CBDAF75C807}" type="presParOf" srcId="{C73A4422-3CDC-4133-8E2B-CC7D090F9B1D}" destId="{276E6209-6999-442F-BADC-AB0C0AAA8A0F}" srcOrd="4" destOrd="0" presId="urn:microsoft.com/office/officeart/2005/8/layout/vProcess5"/>
    <dgm:cxn modelId="{6829BB62-0BA2-4DC1-9C26-7CBD6DCAACDF}" type="presParOf" srcId="{C73A4422-3CDC-4133-8E2B-CC7D090F9B1D}" destId="{A8128B17-2278-47C4-97B3-49887BA83F6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6B828D-16F1-4502-B493-0B6BB466D7D5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B476029-D8ED-45F9-A49E-29E5004C85CD}">
      <dgm:prSet custT="1"/>
      <dgm:spPr/>
      <dgm:t>
        <a:bodyPr/>
        <a:lstStyle/>
        <a:p>
          <a:pPr rtl="0"/>
          <a:r>
            <a:rPr lang="be-BY" sz="5400" b="1" dirty="0" smtClean="0"/>
            <a:t>Итоги восстания </a:t>
          </a:r>
          <a:endParaRPr lang="ru-RU" sz="5400" dirty="0"/>
        </a:p>
      </dgm:t>
    </dgm:pt>
    <dgm:pt modelId="{91A615FA-35C7-4E8A-AF37-28098D9F13A2}" type="parTrans" cxnId="{AF406B83-B8DC-413B-B76F-A16C042DD8F4}">
      <dgm:prSet/>
      <dgm:spPr/>
      <dgm:t>
        <a:bodyPr/>
        <a:lstStyle/>
        <a:p>
          <a:endParaRPr lang="ru-RU" sz="2000"/>
        </a:p>
      </dgm:t>
    </dgm:pt>
    <dgm:pt modelId="{EF3F26C0-787A-42BD-A222-BB5047A9847B}" type="sibTrans" cxnId="{AF406B83-B8DC-413B-B76F-A16C042DD8F4}">
      <dgm:prSet/>
      <dgm:spPr/>
      <dgm:t>
        <a:bodyPr/>
        <a:lstStyle/>
        <a:p>
          <a:endParaRPr lang="ru-RU" sz="2000"/>
        </a:p>
      </dgm:t>
    </dgm:pt>
    <dgm:pt modelId="{09622ABF-1881-45EC-A5FB-FD9125B389D1}">
      <dgm:prSet custT="1"/>
      <dgm:spPr/>
      <dgm:t>
        <a:bodyPr/>
        <a:lstStyle/>
        <a:p>
          <a:pPr rtl="0"/>
          <a:r>
            <a:rPr lang="be-BY" sz="3600" b="1" dirty="0" smtClean="0"/>
            <a:t>подавлено </a:t>
          </a:r>
          <a:endParaRPr lang="ru-RU" sz="3600" dirty="0"/>
        </a:p>
      </dgm:t>
    </dgm:pt>
    <dgm:pt modelId="{28C5C5F3-B5BE-4D62-AB99-96305FDBB69D}" type="parTrans" cxnId="{F4F694A2-B61A-4F87-BD02-346CF4443839}">
      <dgm:prSet custT="1"/>
      <dgm:spPr/>
      <dgm:t>
        <a:bodyPr/>
        <a:lstStyle/>
        <a:p>
          <a:endParaRPr lang="ru-RU" sz="1050"/>
        </a:p>
      </dgm:t>
    </dgm:pt>
    <dgm:pt modelId="{951A00BA-B612-4CD8-B934-1546D23E544E}" type="sibTrans" cxnId="{F4F694A2-B61A-4F87-BD02-346CF4443839}">
      <dgm:prSet/>
      <dgm:spPr/>
      <dgm:t>
        <a:bodyPr/>
        <a:lstStyle/>
        <a:p>
          <a:endParaRPr lang="ru-RU" sz="2000"/>
        </a:p>
      </dgm:t>
    </dgm:pt>
    <dgm:pt modelId="{33D9DF95-6958-4DEC-BE39-74EB575EDE00}">
      <dgm:prSet custT="1"/>
      <dgm:spPr/>
      <dgm:t>
        <a:bodyPr/>
        <a:lstStyle/>
        <a:p>
          <a:pPr rtl="0"/>
          <a:r>
            <a:rPr lang="be-BY" sz="3200" b="1" dirty="0" smtClean="0"/>
            <a:t>изменения в проведении реформы 1861 г.(отмена временнообязанного положения, снижение выкупных платежей на 20 %) </a:t>
          </a:r>
          <a:endParaRPr lang="ru-RU" sz="3200" dirty="0"/>
        </a:p>
      </dgm:t>
    </dgm:pt>
    <dgm:pt modelId="{32FE6F34-B671-45C3-9B06-8DC9EFC16600}" type="parTrans" cxnId="{B794E98E-2FED-465B-B220-6702D549B6E8}">
      <dgm:prSet custT="1"/>
      <dgm:spPr/>
      <dgm:t>
        <a:bodyPr/>
        <a:lstStyle/>
        <a:p>
          <a:endParaRPr lang="ru-RU" sz="600"/>
        </a:p>
      </dgm:t>
    </dgm:pt>
    <dgm:pt modelId="{2C5E234E-E2AB-41C9-BF9E-373422A14FC0}" type="sibTrans" cxnId="{B794E98E-2FED-465B-B220-6702D549B6E8}">
      <dgm:prSet/>
      <dgm:spPr/>
      <dgm:t>
        <a:bodyPr/>
        <a:lstStyle/>
        <a:p>
          <a:endParaRPr lang="ru-RU" sz="2000"/>
        </a:p>
      </dgm:t>
    </dgm:pt>
    <dgm:pt modelId="{31CBCCA9-AB89-45F3-A52A-01BA09C83525}">
      <dgm:prSet custT="1"/>
      <dgm:spPr/>
      <dgm:t>
        <a:bodyPr/>
        <a:lstStyle/>
        <a:p>
          <a:pPr rtl="0"/>
          <a:r>
            <a:rPr lang="be-BY" sz="3200" b="1" dirty="0" smtClean="0"/>
            <a:t>пробуждение национального самосознания белорусов и толчок к развитию белорусского национального движения </a:t>
          </a:r>
          <a:endParaRPr lang="ru-RU" sz="3200" dirty="0"/>
        </a:p>
      </dgm:t>
    </dgm:pt>
    <dgm:pt modelId="{B643A1CF-286B-4EF4-811A-A67F361CA48F}" type="parTrans" cxnId="{9C2FF519-27FA-4871-8CD4-DB508C07CFDA}">
      <dgm:prSet custT="1"/>
      <dgm:spPr/>
      <dgm:t>
        <a:bodyPr/>
        <a:lstStyle/>
        <a:p>
          <a:endParaRPr lang="ru-RU" sz="600"/>
        </a:p>
      </dgm:t>
    </dgm:pt>
    <dgm:pt modelId="{CAB1E255-81C9-4AB9-BCDB-501594C84AE6}" type="sibTrans" cxnId="{9C2FF519-27FA-4871-8CD4-DB508C07CFDA}">
      <dgm:prSet/>
      <dgm:spPr/>
      <dgm:t>
        <a:bodyPr/>
        <a:lstStyle/>
        <a:p>
          <a:endParaRPr lang="ru-RU" sz="2000"/>
        </a:p>
      </dgm:t>
    </dgm:pt>
    <dgm:pt modelId="{91552EC0-AD15-4CF1-866F-F05AC8A71405}">
      <dgm:prSet custT="1"/>
      <dgm:spPr/>
      <dgm:t>
        <a:bodyPr/>
        <a:lstStyle/>
        <a:p>
          <a:pPr rtl="0"/>
          <a:r>
            <a:rPr lang="be-BY" sz="3600" b="1" dirty="0" smtClean="0"/>
            <a:t>сохранялось военное положение </a:t>
          </a:r>
          <a:endParaRPr lang="ru-RU" sz="3600" dirty="0"/>
        </a:p>
      </dgm:t>
    </dgm:pt>
    <dgm:pt modelId="{15BD6FD5-C902-4E92-AFBB-EF5626EA9ED4}" type="parTrans" cxnId="{B7821397-D2E1-493A-A900-544DA85769A0}">
      <dgm:prSet custT="1"/>
      <dgm:spPr/>
      <dgm:t>
        <a:bodyPr/>
        <a:lstStyle/>
        <a:p>
          <a:endParaRPr lang="ru-RU" sz="600"/>
        </a:p>
      </dgm:t>
    </dgm:pt>
    <dgm:pt modelId="{4CA935EF-0CAA-4BFD-93D3-BB98DBB9E1AD}" type="sibTrans" cxnId="{B7821397-D2E1-493A-A900-544DA85769A0}">
      <dgm:prSet/>
      <dgm:spPr/>
      <dgm:t>
        <a:bodyPr/>
        <a:lstStyle/>
        <a:p>
          <a:endParaRPr lang="ru-RU" sz="2000"/>
        </a:p>
      </dgm:t>
    </dgm:pt>
    <dgm:pt modelId="{BA7C5F8A-A7DF-4A70-A856-1A2AC1402882}">
      <dgm:prSet custT="1"/>
      <dgm:spPr/>
      <dgm:t>
        <a:bodyPr/>
        <a:lstStyle/>
        <a:p>
          <a:pPr rtl="0"/>
          <a:r>
            <a:rPr lang="be-BY" sz="3600" b="1" dirty="0" smtClean="0"/>
            <a:t>реформы 1860-70-х гг проводились ограниченно</a:t>
          </a:r>
          <a:endParaRPr lang="ru-RU" sz="3600" dirty="0"/>
        </a:p>
      </dgm:t>
    </dgm:pt>
    <dgm:pt modelId="{9C079746-C54B-4264-A201-2ADD593A807A}" type="parTrans" cxnId="{0861A0F8-A9AC-4B2F-BDEE-A89FB3620735}">
      <dgm:prSet custT="1"/>
      <dgm:spPr/>
      <dgm:t>
        <a:bodyPr/>
        <a:lstStyle/>
        <a:p>
          <a:endParaRPr lang="ru-RU" sz="1050"/>
        </a:p>
      </dgm:t>
    </dgm:pt>
    <dgm:pt modelId="{4447EF30-7BA0-463E-B689-63991ECD9425}" type="sibTrans" cxnId="{0861A0F8-A9AC-4B2F-BDEE-A89FB3620735}">
      <dgm:prSet/>
      <dgm:spPr/>
      <dgm:t>
        <a:bodyPr/>
        <a:lstStyle/>
        <a:p>
          <a:endParaRPr lang="ru-RU" sz="2000"/>
        </a:p>
      </dgm:t>
    </dgm:pt>
    <dgm:pt modelId="{9C5AB832-53FD-420E-B0E4-DF5D16E4C5FE}" type="pres">
      <dgm:prSet presAssocID="{256B828D-16F1-4502-B493-0B6BB466D7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89442-6145-4AB9-9806-0A136C63F620}" type="pres">
      <dgm:prSet presAssocID="{5B476029-D8ED-45F9-A49E-29E5004C85CD}" presName="root1" presStyleCnt="0"/>
      <dgm:spPr/>
      <dgm:t>
        <a:bodyPr/>
        <a:lstStyle/>
        <a:p>
          <a:endParaRPr lang="ru-RU"/>
        </a:p>
      </dgm:t>
    </dgm:pt>
    <dgm:pt modelId="{3C0C425E-2AEA-4171-BFF9-E842A77DD5CE}" type="pres">
      <dgm:prSet presAssocID="{5B476029-D8ED-45F9-A49E-29E5004C85CD}" presName="LevelOneTextNode" presStyleLbl="node0" presStyleIdx="0" presStyleCnt="1" custLinFactX="-100000" custLinFactNeighborX="-182065" custLinFactNeighborY="-1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D0EDFC-85F4-4EB5-803C-853C143BB29C}" type="pres">
      <dgm:prSet presAssocID="{5B476029-D8ED-45F9-A49E-29E5004C85CD}" presName="level2hierChild" presStyleCnt="0"/>
      <dgm:spPr/>
      <dgm:t>
        <a:bodyPr/>
        <a:lstStyle/>
        <a:p>
          <a:endParaRPr lang="ru-RU"/>
        </a:p>
      </dgm:t>
    </dgm:pt>
    <dgm:pt modelId="{012494BF-5D35-4F85-A38C-3D95FA4D1D1D}" type="pres">
      <dgm:prSet presAssocID="{28C5C5F3-B5BE-4D62-AB99-96305FDBB69D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9F2E62C-1463-4578-BB75-9C023D35F629}" type="pres">
      <dgm:prSet presAssocID="{28C5C5F3-B5BE-4D62-AB99-96305FDBB6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C1A07900-E567-4FF5-BA9D-207EC05ABCEF}" type="pres">
      <dgm:prSet presAssocID="{09622ABF-1881-45EC-A5FB-FD9125B389D1}" presName="root2" presStyleCnt="0"/>
      <dgm:spPr/>
      <dgm:t>
        <a:bodyPr/>
        <a:lstStyle/>
        <a:p>
          <a:endParaRPr lang="ru-RU"/>
        </a:p>
      </dgm:t>
    </dgm:pt>
    <dgm:pt modelId="{12888098-1E9C-4A86-A543-95814965C8C3}" type="pres">
      <dgm:prSet presAssocID="{09622ABF-1881-45EC-A5FB-FD9125B389D1}" presName="LevelTwoTextNode" presStyleLbl="node2" presStyleIdx="0" presStyleCnt="5" custScaleX="276951" custScaleY="54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FFD9E6-1F62-43A5-8C19-B21BDEFC2C19}" type="pres">
      <dgm:prSet presAssocID="{09622ABF-1881-45EC-A5FB-FD9125B389D1}" presName="level3hierChild" presStyleCnt="0"/>
      <dgm:spPr/>
      <dgm:t>
        <a:bodyPr/>
        <a:lstStyle/>
        <a:p>
          <a:endParaRPr lang="ru-RU"/>
        </a:p>
      </dgm:t>
    </dgm:pt>
    <dgm:pt modelId="{330FAB6E-7174-4E09-94F2-BF5B904C4E40}" type="pres">
      <dgm:prSet presAssocID="{32FE6F34-B671-45C3-9B06-8DC9EFC16600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2D38783-80F1-475C-85C4-1C6FBB5069C1}" type="pres">
      <dgm:prSet presAssocID="{32FE6F34-B671-45C3-9B06-8DC9EFC16600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523D64A-4139-41EF-9722-92B3BE088EB4}" type="pres">
      <dgm:prSet presAssocID="{33D9DF95-6958-4DEC-BE39-74EB575EDE00}" presName="root2" presStyleCnt="0"/>
      <dgm:spPr/>
      <dgm:t>
        <a:bodyPr/>
        <a:lstStyle/>
        <a:p>
          <a:endParaRPr lang="ru-RU"/>
        </a:p>
      </dgm:t>
    </dgm:pt>
    <dgm:pt modelId="{FDABE406-E593-42BC-8F00-189A59F469DF}" type="pres">
      <dgm:prSet presAssocID="{33D9DF95-6958-4DEC-BE39-74EB575EDE00}" presName="LevelTwoTextNode" presStyleLbl="node2" presStyleIdx="1" presStyleCnt="5" custScaleX="276951" custScaleY="1088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C92921-B65F-4EC1-A7A1-C8049E6FA0DC}" type="pres">
      <dgm:prSet presAssocID="{33D9DF95-6958-4DEC-BE39-74EB575EDE00}" presName="level3hierChild" presStyleCnt="0"/>
      <dgm:spPr/>
      <dgm:t>
        <a:bodyPr/>
        <a:lstStyle/>
        <a:p>
          <a:endParaRPr lang="ru-RU"/>
        </a:p>
      </dgm:t>
    </dgm:pt>
    <dgm:pt modelId="{20FDD6D9-F166-4FA3-A530-E6511E95727B}" type="pres">
      <dgm:prSet presAssocID="{B643A1CF-286B-4EF4-811A-A67F361CA48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8AB8C12B-D5FD-41FB-A025-7DFCFEB6D067}" type="pres">
      <dgm:prSet presAssocID="{B643A1CF-286B-4EF4-811A-A67F361CA48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E7BD3D25-5A4F-4FCE-AF08-65AEE3EB0AB9}" type="pres">
      <dgm:prSet presAssocID="{31CBCCA9-AB89-45F3-A52A-01BA09C83525}" presName="root2" presStyleCnt="0"/>
      <dgm:spPr/>
      <dgm:t>
        <a:bodyPr/>
        <a:lstStyle/>
        <a:p>
          <a:endParaRPr lang="ru-RU"/>
        </a:p>
      </dgm:t>
    </dgm:pt>
    <dgm:pt modelId="{5D4EBA1D-1C2D-45FB-BF2E-B7FE198D7276}" type="pres">
      <dgm:prSet presAssocID="{31CBCCA9-AB89-45F3-A52A-01BA09C83525}" presName="LevelTwoTextNode" presStyleLbl="node2" presStyleIdx="2" presStyleCnt="5" custScaleX="276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DBA15F-32E9-442D-916B-52C9433FBE70}" type="pres">
      <dgm:prSet presAssocID="{31CBCCA9-AB89-45F3-A52A-01BA09C83525}" presName="level3hierChild" presStyleCnt="0"/>
      <dgm:spPr/>
      <dgm:t>
        <a:bodyPr/>
        <a:lstStyle/>
        <a:p>
          <a:endParaRPr lang="ru-RU"/>
        </a:p>
      </dgm:t>
    </dgm:pt>
    <dgm:pt modelId="{3F346824-99BB-426A-9EA5-877FA0AE011F}" type="pres">
      <dgm:prSet presAssocID="{15BD6FD5-C902-4E92-AFBB-EF5626EA9ED4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F9DC98E6-B2B4-43E7-834E-5A4EA919259D}" type="pres">
      <dgm:prSet presAssocID="{15BD6FD5-C902-4E92-AFBB-EF5626EA9ED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FEC0430-193D-4F0C-B64D-76BC5C83D681}" type="pres">
      <dgm:prSet presAssocID="{91552EC0-AD15-4CF1-866F-F05AC8A71405}" presName="root2" presStyleCnt="0"/>
      <dgm:spPr/>
      <dgm:t>
        <a:bodyPr/>
        <a:lstStyle/>
        <a:p>
          <a:endParaRPr lang="ru-RU"/>
        </a:p>
      </dgm:t>
    </dgm:pt>
    <dgm:pt modelId="{6643B345-E3CA-4D12-BD77-DEE06D0FD386}" type="pres">
      <dgm:prSet presAssocID="{91552EC0-AD15-4CF1-866F-F05AC8A71405}" presName="LevelTwoTextNode" presStyleLbl="node2" presStyleIdx="3" presStyleCnt="5" custScaleX="276951" custScaleY="784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5A9F76-19E5-4AA2-AD02-9C307E96D2E8}" type="pres">
      <dgm:prSet presAssocID="{91552EC0-AD15-4CF1-866F-F05AC8A71405}" presName="level3hierChild" presStyleCnt="0"/>
      <dgm:spPr/>
      <dgm:t>
        <a:bodyPr/>
        <a:lstStyle/>
        <a:p>
          <a:endParaRPr lang="ru-RU"/>
        </a:p>
      </dgm:t>
    </dgm:pt>
    <dgm:pt modelId="{4E8017A1-B910-4F74-B1C7-CC1DA021B68A}" type="pres">
      <dgm:prSet presAssocID="{9C079746-C54B-4264-A201-2ADD593A807A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41026CC5-918C-464C-AC6D-3DEEADD9CD78}" type="pres">
      <dgm:prSet presAssocID="{9C079746-C54B-4264-A201-2ADD593A807A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819F688-FF8A-43F5-866F-C1B11A4BE9C1}" type="pres">
      <dgm:prSet presAssocID="{BA7C5F8A-A7DF-4A70-A856-1A2AC1402882}" presName="root2" presStyleCnt="0"/>
      <dgm:spPr/>
      <dgm:t>
        <a:bodyPr/>
        <a:lstStyle/>
        <a:p>
          <a:endParaRPr lang="ru-RU"/>
        </a:p>
      </dgm:t>
    </dgm:pt>
    <dgm:pt modelId="{471FBE29-B8AF-4760-AEEB-938EC5EAF546}" type="pres">
      <dgm:prSet presAssocID="{BA7C5F8A-A7DF-4A70-A856-1A2AC1402882}" presName="LevelTwoTextNode" presStyleLbl="node2" presStyleIdx="4" presStyleCnt="5" custScaleX="276951" custScaleY="748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EB050F-8AE2-4E73-A730-4F001C2CAE40}" type="pres">
      <dgm:prSet presAssocID="{BA7C5F8A-A7DF-4A70-A856-1A2AC1402882}" presName="level3hierChild" presStyleCnt="0"/>
      <dgm:spPr/>
      <dgm:t>
        <a:bodyPr/>
        <a:lstStyle/>
        <a:p>
          <a:endParaRPr lang="ru-RU"/>
        </a:p>
      </dgm:t>
    </dgm:pt>
  </dgm:ptLst>
  <dgm:cxnLst>
    <dgm:cxn modelId="{1772BDD0-D690-4610-A41E-0C0C31F6103C}" type="presOf" srcId="{33D9DF95-6958-4DEC-BE39-74EB575EDE00}" destId="{FDABE406-E593-42BC-8F00-189A59F469DF}" srcOrd="0" destOrd="0" presId="urn:microsoft.com/office/officeart/2008/layout/HorizontalMultiLevelHierarchy"/>
    <dgm:cxn modelId="{6AA5C66D-A425-4CA9-8C78-93805EE0A6B5}" type="presOf" srcId="{91552EC0-AD15-4CF1-866F-F05AC8A71405}" destId="{6643B345-E3CA-4D12-BD77-DEE06D0FD386}" srcOrd="0" destOrd="0" presId="urn:microsoft.com/office/officeart/2008/layout/HorizontalMultiLevelHierarchy"/>
    <dgm:cxn modelId="{B2376BF8-2C4F-402D-9AAF-FC92E0185DB8}" type="presOf" srcId="{28C5C5F3-B5BE-4D62-AB99-96305FDBB69D}" destId="{012494BF-5D35-4F85-A38C-3D95FA4D1D1D}" srcOrd="0" destOrd="0" presId="urn:microsoft.com/office/officeart/2008/layout/HorizontalMultiLevelHierarchy"/>
    <dgm:cxn modelId="{0861A0F8-A9AC-4B2F-BDEE-A89FB3620735}" srcId="{5B476029-D8ED-45F9-A49E-29E5004C85CD}" destId="{BA7C5F8A-A7DF-4A70-A856-1A2AC1402882}" srcOrd="4" destOrd="0" parTransId="{9C079746-C54B-4264-A201-2ADD593A807A}" sibTransId="{4447EF30-7BA0-463E-B689-63991ECD9425}"/>
    <dgm:cxn modelId="{9C2FF519-27FA-4871-8CD4-DB508C07CFDA}" srcId="{5B476029-D8ED-45F9-A49E-29E5004C85CD}" destId="{31CBCCA9-AB89-45F3-A52A-01BA09C83525}" srcOrd="2" destOrd="0" parTransId="{B643A1CF-286B-4EF4-811A-A67F361CA48F}" sibTransId="{CAB1E255-81C9-4AB9-BCDB-501594C84AE6}"/>
    <dgm:cxn modelId="{780A1E2B-9406-496A-A76F-47D52B16D3A0}" type="presOf" srcId="{9C079746-C54B-4264-A201-2ADD593A807A}" destId="{41026CC5-918C-464C-AC6D-3DEEADD9CD78}" srcOrd="1" destOrd="0" presId="urn:microsoft.com/office/officeart/2008/layout/HorizontalMultiLevelHierarchy"/>
    <dgm:cxn modelId="{AF406B83-B8DC-413B-B76F-A16C042DD8F4}" srcId="{256B828D-16F1-4502-B493-0B6BB466D7D5}" destId="{5B476029-D8ED-45F9-A49E-29E5004C85CD}" srcOrd="0" destOrd="0" parTransId="{91A615FA-35C7-4E8A-AF37-28098D9F13A2}" sibTransId="{EF3F26C0-787A-42BD-A222-BB5047A9847B}"/>
    <dgm:cxn modelId="{218C2DE3-917E-4D42-A1DF-7F14F4CCEC2D}" type="presOf" srcId="{256B828D-16F1-4502-B493-0B6BB466D7D5}" destId="{9C5AB832-53FD-420E-B0E4-DF5D16E4C5FE}" srcOrd="0" destOrd="0" presId="urn:microsoft.com/office/officeart/2008/layout/HorizontalMultiLevelHierarchy"/>
    <dgm:cxn modelId="{E4F31A4C-C4A1-4F47-BEF0-24A017B3EFAC}" type="presOf" srcId="{9C079746-C54B-4264-A201-2ADD593A807A}" destId="{4E8017A1-B910-4F74-B1C7-CC1DA021B68A}" srcOrd="0" destOrd="0" presId="urn:microsoft.com/office/officeart/2008/layout/HorizontalMultiLevelHierarchy"/>
    <dgm:cxn modelId="{397310E7-0A49-4D5A-BE95-B7C350A234D8}" type="presOf" srcId="{32FE6F34-B671-45C3-9B06-8DC9EFC16600}" destId="{330FAB6E-7174-4E09-94F2-BF5B904C4E40}" srcOrd="0" destOrd="0" presId="urn:microsoft.com/office/officeart/2008/layout/HorizontalMultiLevelHierarchy"/>
    <dgm:cxn modelId="{41B695A6-4461-4147-8A42-6D7E9DCB7266}" type="presOf" srcId="{15BD6FD5-C902-4E92-AFBB-EF5626EA9ED4}" destId="{3F346824-99BB-426A-9EA5-877FA0AE011F}" srcOrd="0" destOrd="0" presId="urn:microsoft.com/office/officeart/2008/layout/HorizontalMultiLevelHierarchy"/>
    <dgm:cxn modelId="{DF4D67BD-C728-472D-B7AE-25F3E07CE6F0}" type="presOf" srcId="{B643A1CF-286B-4EF4-811A-A67F361CA48F}" destId="{20FDD6D9-F166-4FA3-A530-E6511E95727B}" srcOrd="0" destOrd="0" presId="urn:microsoft.com/office/officeart/2008/layout/HorizontalMultiLevelHierarchy"/>
    <dgm:cxn modelId="{0074D531-4D82-477C-B334-EFF18769FAE3}" type="presOf" srcId="{B643A1CF-286B-4EF4-811A-A67F361CA48F}" destId="{8AB8C12B-D5FD-41FB-A025-7DFCFEB6D067}" srcOrd="1" destOrd="0" presId="urn:microsoft.com/office/officeart/2008/layout/HorizontalMultiLevelHierarchy"/>
    <dgm:cxn modelId="{83963D5C-5D57-4B5E-A19A-C484CA2932DF}" type="presOf" srcId="{28C5C5F3-B5BE-4D62-AB99-96305FDBB69D}" destId="{79F2E62C-1463-4578-BB75-9C023D35F629}" srcOrd="1" destOrd="0" presId="urn:microsoft.com/office/officeart/2008/layout/HorizontalMultiLevelHierarchy"/>
    <dgm:cxn modelId="{74078282-40F2-465B-B975-A9A181906E0F}" type="presOf" srcId="{5B476029-D8ED-45F9-A49E-29E5004C85CD}" destId="{3C0C425E-2AEA-4171-BFF9-E842A77DD5CE}" srcOrd="0" destOrd="0" presId="urn:microsoft.com/office/officeart/2008/layout/HorizontalMultiLevelHierarchy"/>
    <dgm:cxn modelId="{B7821397-D2E1-493A-A900-544DA85769A0}" srcId="{5B476029-D8ED-45F9-A49E-29E5004C85CD}" destId="{91552EC0-AD15-4CF1-866F-F05AC8A71405}" srcOrd="3" destOrd="0" parTransId="{15BD6FD5-C902-4E92-AFBB-EF5626EA9ED4}" sibTransId="{4CA935EF-0CAA-4BFD-93D3-BB98DBB9E1AD}"/>
    <dgm:cxn modelId="{F4F694A2-B61A-4F87-BD02-346CF4443839}" srcId="{5B476029-D8ED-45F9-A49E-29E5004C85CD}" destId="{09622ABF-1881-45EC-A5FB-FD9125B389D1}" srcOrd="0" destOrd="0" parTransId="{28C5C5F3-B5BE-4D62-AB99-96305FDBB69D}" sibTransId="{951A00BA-B612-4CD8-B934-1546D23E544E}"/>
    <dgm:cxn modelId="{D742C15F-BF77-4968-A35C-D9B3C758954E}" type="presOf" srcId="{BA7C5F8A-A7DF-4A70-A856-1A2AC1402882}" destId="{471FBE29-B8AF-4760-AEEB-938EC5EAF546}" srcOrd="0" destOrd="0" presId="urn:microsoft.com/office/officeart/2008/layout/HorizontalMultiLevelHierarchy"/>
    <dgm:cxn modelId="{907F6640-9BF5-4D88-96A4-14F301E24EFC}" type="presOf" srcId="{15BD6FD5-C902-4E92-AFBB-EF5626EA9ED4}" destId="{F9DC98E6-B2B4-43E7-834E-5A4EA919259D}" srcOrd="1" destOrd="0" presId="urn:microsoft.com/office/officeart/2008/layout/HorizontalMultiLevelHierarchy"/>
    <dgm:cxn modelId="{07604171-AE0B-46F3-AF72-C811AB54C7C8}" type="presOf" srcId="{32FE6F34-B671-45C3-9B06-8DC9EFC16600}" destId="{52D38783-80F1-475C-85C4-1C6FBB5069C1}" srcOrd="1" destOrd="0" presId="urn:microsoft.com/office/officeart/2008/layout/HorizontalMultiLevelHierarchy"/>
    <dgm:cxn modelId="{A71297DF-BC89-4E0C-B8F4-CFA449500C9E}" type="presOf" srcId="{09622ABF-1881-45EC-A5FB-FD9125B389D1}" destId="{12888098-1E9C-4A86-A543-95814965C8C3}" srcOrd="0" destOrd="0" presId="urn:microsoft.com/office/officeart/2008/layout/HorizontalMultiLevelHierarchy"/>
    <dgm:cxn modelId="{36CB2769-13F9-4539-ACC7-661ACE909F41}" type="presOf" srcId="{31CBCCA9-AB89-45F3-A52A-01BA09C83525}" destId="{5D4EBA1D-1C2D-45FB-BF2E-B7FE198D7276}" srcOrd="0" destOrd="0" presId="urn:microsoft.com/office/officeart/2008/layout/HorizontalMultiLevelHierarchy"/>
    <dgm:cxn modelId="{B794E98E-2FED-465B-B220-6702D549B6E8}" srcId="{5B476029-D8ED-45F9-A49E-29E5004C85CD}" destId="{33D9DF95-6958-4DEC-BE39-74EB575EDE00}" srcOrd="1" destOrd="0" parTransId="{32FE6F34-B671-45C3-9B06-8DC9EFC16600}" sibTransId="{2C5E234E-E2AB-41C9-BF9E-373422A14FC0}"/>
    <dgm:cxn modelId="{8E6F7B5C-9E3C-4519-8AD9-8AA4FD7D4E82}" type="presParOf" srcId="{9C5AB832-53FD-420E-B0E4-DF5D16E4C5FE}" destId="{90189442-6145-4AB9-9806-0A136C63F620}" srcOrd="0" destOrd="0" presId="urn:microsoft.com/office/officeart/2008/layout/HorizontalMultiLevelHierarchy"/>
    <dgm:cxn modelId="{88E12454-64F2-4BE0-9182-3C7C78CDFB10}" type="presParOf" srcId="{90189442-6145-4AB9-9806-0A136C63F620}" destId="{3C0C425E-2AEA-4171-BFF9-E842A77DD5CE}" srcOrd="0" destOrd="0" presId="urn:microsoft.com/office/officeart/2008/layout/HorizontalMultiLevelHierarchy"/>
    <dgm:cxn modelId="{10AA8AA9-28E0-4DA0-A0AC-0D23DCEBE06B}" type="presParOf" srcId="{90189442-6145-4AB9-9806-0A136C63F620}" destId="{D4D0EDFC-85F4-4EB5-803C-853C143BB29C}" srcOrd="1" destOrd="0" presId="urn:microsoft.com/office/officeart/2008/layout/HorizontalMultiLevelHierarchy"/>
    <dgm:cxn modelId="{7D35C119-EC72-4E81-A04A-9CAC64ADA38E}" type="presParOf" srcId="{D4D0EDFC-85F4-4EB5-803C-853C143BB29C}" destId="{012494BF-5D35-4F85-A38C-3D95FA4D1D1D}" srcOrd="0" destOrd="0" presId="urn:microsoft.com/office/officeart/2008/layout/HorizontalMultiLevelHierarchy"/>
    <dgm:cxn modelId="{096F3DB6-6EF7-4EA2-A207-E0A35CBCEA4C}" type="presParOf" srcId="{012494BF-5D35-4F85-A38C-3D95FA4D1D1D}" destId="{79F2E62C-1463-4578-BB75-9C023D35F629}" srcOrd="0" destOrd="0" presId="urn:microsoft.com/office/officeart/2008/layout/HorizontalMultiLevelHierarchy"/>
    <dgm:cxn modelId="{4E133E0E-CD82-4B43-8AFF-D17C25DBBEE6}" type="presParOf" srcId="{D4D0EDFC-85F4-4EB5-803C-853C143BB29C}" destId="{C1A07900-E567-4FF5-BA9D-207EC05ABCEF}" srcOrd="1" destOrd="0" presId="urn:microsoft.com/office/officeart/2008/layout/HorizontalMultiLevelHierarchy"/>
    <dgm:cxn modelId="{E8A554EC-4E10-466D-B212-81728A25225B}" type="presParOf" srcId="{C1A07900-E567-4FF5-BA9D-207EC05ABCEF}" destId="{12888098-1E9C-4A86-A543-95814965C8C3}" srcOrd="0" destOrd="0" presId="urn:microsoft.com/office/officeart/2008/layout/HorizontalMultiLevelHierarchy"/>
    <dgm:cxn modelId="{E4B8237E-E40A-487C-9BF0-186FCAC1FD07}" type="presParOf" srcId="{C1A07900-E567-4FF5-BA9D-207EC05ABCEF}" destId="{2EFFD9E6-1F62-43A5-8C19-B21BDEFC2C19}" srcOrd="1" destOrd="0" presId="urn:microsoft.com/office/officeart/2008/layout/HorizontalMultiLevelHierarchy"/>
    <dgm:cxn modelId="{BAC55B01-3EA0-41CB-862E-3A84C75E49B6}" type="presParOf" srcId="{D4D0EDFC-85F4-4EB5-803C-853C143BB29C}" destId="{330FAB6E-7174-4E09-94F2-BF5B904C4E40}" srcOrd="2" destOrd="0" presId="urn:microsoft.com/office/officeart/2008/layout/HorizontalMultiLevelHierarchy"/>
    <dgm:cxn modelId="{842DEB9A-1C0D-438D-9A60-42D59C8089B7}" type="presParOf" srcId="{330FAB6E-7174-4E09-94F2-BF5B904C4E40}" destId="{52D38783-80F1-475C-85C4-1C6FBB5069C1}" srcOrd="0" destOrd="0" presId="urn:microsoft.com/office/officeart/2008/layout/HorizontalMultiLevelHierarchy"/>
    <dgm:cxn modelId="{62F23495-4E51-40E6-80B3-8B5B88F69EE8}" type="presParOf" srcId="{D4D0EDFC-85F4-4EB5-803C-853C143BB29C}" destId="{1523D64A-4139-41EF-9722-92B3BE088EB4}" srcOrd="3" destOrd="0" presId="urn:microsoft.com/office/officeart/2008/layout/HorizontalMultiLevelHierarchy"/>
    <dgm:cxn modelId="{E76BE9DC-02E8-4DAA-86C5-3F0D0A4D6A65}" type="presParOf" srcId="{1523D64A-4139-41EF-9722-92B3BE088EB4}" destId="{FDABE406-E593-42BC-8F00-189A59F469DF}" srcOrd="0" destOrd="0" presId="urn:microsoft.com/office/officeart/2008/layout/HorizontalMultiLevelHierarchy"/>
    <dgm:cxn modelId="{2C73832F-91D0-4D47-8C1D-8BE0F1C124A8}" type="presParOf" srcId="{1523D64A-4139-41EF-9722-92B3BE088EB4}" destId="{B8C92921-B65F-4EC1-A7A1-C8049E6FA0DC}" srcOrd="1" destOrd="0" presId="urn:microsoft.com/office/officeart/2008/layout/HorizontalMultiLevelHierarchy"/>
    <dgm:cxn modelId="{F68911D0-A128-423D-8A84-F95E8B6C8F1A}" type="presParOf" srcId="{D4D0EDFC-85F4-4EB5-803C-853C143BB29C}" destId="{20FDD6D9-F166-4FA3-A530-E6511E95727B}" srcOrd="4" destOrd="0" presId="urn:microsoft.com/office/officeart/2008/layout/HorizontalMultiLevelHierarchy"/>
    <dgm:cxn modelId="{5BAE86A9-3E06-4792-815E-0FB4DA93055F}" type="presParOf" srcId="{20FDD6D9-F166-4FA3-A530-E6511E95727B}" destId="{8AB8C12B-D5FD-41FB-A025-7DFCFEB6D067}" srcOrd="0" destOrd="0" presId="urn:microsoft.com/office/officeart/2008/layout/HorizontalMultiLevelHierarchy"/>
    <dgm:cxn modelId="{E4A81EF1-CA85-4677-90ED-4DB020A7F5E2}" type="presParOf" srcId="{D4D0EDFC-85F4-4EB5-803C-853C143BB29C}" destId="{E7BD3D25-5A4F-4FCE-AF08-65AEE3EB0AB9}" srcOrd="5" destOrd="0" presId="urn:microsoft.com/office/officeart/2008/layout/HorizontalMultiLevelHierarchy"/>
    <dgm:cxn modelId="{AD660E60-0704-4D7E-96E6-B762CC111715}" type="presParOf" srcId="{E7BD3D25-5A4F-4FCE-AF08-65AEE3EB0AB9}" destId="{5D4EBA1D-1C2D-45FB-BF2E-B7FE198D7276}" srcOrd="0" destOrd="0" presId="urn:microsoft.com/office/officeart/2008/layout/HorizontalMultiLevelHierarchy"/>
    <dgm:cxn modelId="{8135D937-C08C-4D38-837B-AD4186CDC478}" type="presParOf" srcId="{E7BD3D25-5A4F-4FCE-AF08-65AEE3EB0AB9}" destId="{37DBA15F-32E9-442D-916B-52C9433FBE70}" srcOrd="1" destOrd="0" presId="urn:microsoft.com/office/officeart/2008/layout/HorizontalMultiLevelHierarchy"/>
    <dgm:cxn modelId="{829C6568-DDF9-4E44-8EA0-11C8BAE69A9B}" type="presParOf" srcId="{D4D0EDFC-85F4-4EB5-803C-853C143BB29C}" destId="{3F346824-99BB-426A-9EA5-877FA0AE011F}" srcOrd="6" destOrd="0" presId="urn:microsoft.com/office/officeart/2008/layout/HorizontalMultiLevelHierarchy"/>
    <dgm:cxn modelId="{F3DF184D-ED65-4214-BA37-E929564799A5}" type="presParOf" srcId="{3F346824-99BB-426A-9EA5-877FA0AE011F}" destId="{F9DC98E6-B2B4-43E7-834E-5A4EA919259D}" srcOrd="0" destOrd="0" presId="urn:microsoft.com/office/officeart/2008/layout/HorizontalMultiLevelHierarchy"/>
    <dgm:cxn modelId="{B7639FBE-62A7-4322-B216-2B924D4F3D72}" type="presParOf" srcId="{D4D0EDFC-85F4-4EB5-803C-853C143BB29C}" destId="{EFEC0430-193D-4F0C-B64D-76BC5C83D681}" srcOrd="7" destOrd="0" presId="urn:microsoft.com/office/officeart/2008/layout/HorizontalMultiLevelHierarchy"/>
    <dgm:cxn modelId="{520D3F8A-FDA8-4C06-9FAE-C298A3BADEC2}" type="presParOf" srcId="{EFEC0430-193D-4F0C-B64D-76BC5C83D681}" destId="{6643B345-E3CA-4D12-BD77-DEE06D0FD386}" srcOrd="0" destOrd="0" presId="urn:microsoft.com/office/officeart/2008/layout/HorizontalMultiLevelHierarchy"/>
    <dgm:cxn modelId="{8D3A0421-F0B8-4B6B-B0BE-C559BE75F60E}" type="presParOf" srcId="{EFEC0430-193D-4F0C-B64D-76BC5C83D681}" destId="{1B5A9F76-19E5-4AA2-AD02-9C307E96D2E8}" srcOrd="1" destOrd="0" presId="urn:microsoft.com/office/officeart/2008/layout/HorizontalMultiLevelHierarchy"/>
    <dgm:cxn modelId="{6B835FC4-6422-41CA-B81F-DDFCB9E0991E}" type="presParOf" srcId="{D4D0EDFC-85F4-4EB5-803C-853C143BB29C}" destId="{4E8017A1-B910-4F74-B1C7-CC1DA021B68A}" srcOrd="8" destOrd="0" presId="urn:microsoft.com/office/officeart/2008/layout/HorizontalMultiLevelHierarchy"/>
    <dgm:cxn modelId="{09BF5F4E-183E-454E-BCE7-B8F5ABB69EE7}" type="presParOf" srcId="{4E8017A1-B910-4F74-B1C7-CC1DA021B68A}" destId="{41026CC5-918C-464C-AC6D-3DEEADD9CD78}" srcOrd="0" destOrd="0" presId="urn:microsoft.com/office/officeart/2008/layout/HorizontalMultiLevelHierarchy"/>
    <dgm:cxn modelId="{7E46CC50-8101-42D9-B487-BF68644F6CAA}" type="presParOf" srcId="{D4D0EDFC-85F4-4EB5-803C-853C143BB29C}" destId="{E819F688-FF8A-43F5-866F-C1B11A4BE9C1}" srcOrd="9" destOrd="0" presId="urn:microsoft.com/office/officeart/2008/layout/HorizontalMultiLevelHierarchy"/>
    <dgm:cxn modelId="{1D0B5596-0F45-4AA2-B323-11E5F3D9ECAB}" type="presParOf" srcId="{E819F688-FF8A-43F5-866F-C1B11A4BE9C1}" destId="{471FBE29-B8AF-4760-AEEB-938EC5EAF546}" srcOrd="0" destOrd="0" presId="urn:microsoft.com/office/officeart/2008/layout/HorizontalMultiLevelHierarchy"/>
    <dgm:cxn modelId="{D3860762-1B20-4116-8C0C-FC6897D79673}" type="presParOf" srcId="{E819F688-FF8A-43F5-866F-C1B11A4BE9C1}" destId="{D2EB050F-8AE2-4E73-A730-4F001C2CAE4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F7DCDB-CD16-4A10-AD5C-4FB3B55A748F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81FC28D6-1C68-4318-9958-1984E5EC4B7B}">
      <dgm:prSet custT="1"/>
      <dgm:spPr/>
      <dgm:t>
        <a:bodyPr/>
        <a:lstStyle/>
        <a:p>
          <a:pPr rtl="0"/>
          <a:r>
            <a:rPr lang="ru-RU" sz="3600" b="1" dirty="0" smtClean="0">
              <a:latin typeface="Calibri" panose="020F0502020204030204" pitchFamily="34" charset="0"/>
              <a:cs typeface="Calibri" panose="020F0502020204030204" pitchFamily="34" charset="0"/>
            </a:rPr>
            <a:t>Идея установления СОЦИАЛИЗМА через крестьянскую общину, минуя капитализм</a:t>
          </a:r>
          <a:endParaRPr lang="be-BY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352393-8414-4300-A4B4-DB5D3FB14DE6}" type="parTrans" cxnId="{C6805C43-2823-4B30-8D28-C8B1C5DCEF14}">
      <dgm:prSet/>
      <dgm:spPr/>
      <dgm:t>
        <a:bodyPr/>
        <a:lstStyle/>
        <a:p>
          <a:endParaRPr lang="ru-RU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90FF74-612F-485F-A410-357689102474}" type="sibTrans" cxnId="{C6805C43-2823-4B30-8D28-C8B1C5DCEF14}">
      <dgm:prSet/>
      <dgm:spPr/>
      <dgm:t>
        <a:bodyPr/>
        <a:lstStyle/>
        <a:p>
          <a:endParaRPr lang="ru-RU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39BF3E-7E8C-46B0-A354-AAF88AE73339}">
      <dgm:prSet custT="1"/>
      <dgm:spPr/>
      <dgm:t>
        <a:bodyPr/>
        <a:lstStyle/>
        <a:p>
          <a:pPr rtl="0"/>
          <a:r>
            <a:rPr lang="ru-RU" sz="3600" b="1" smtClean="0">
              <a:latin typeface="Calibri" panose="020F0502020204030204" pitchFamily="34" charset="0"/>
              <a:cs typeface="Calibri" panose="020F0502020204030204" pitchFamily="34" charset="0"/>
            </a:rPr>
            <a:t>Социализм – учение, в котором, в качестве цели и идеала выделяются принципы социальной справедливости, свободы, равенства.</a:t>
          </a:r>
          <a:endParaRPr lang="be-BY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28DA52-47AD-4B04-A535-55917A3174FE}" type="parTrans" cxnId="{E1239A0C-7C25-422B-AEDD-3C28CF0FFD66}">
      <dgm:prSet/>
      <dgm:spPr/>
      <dgm:t>
        <a:bodyPr/>
        <a:lstStyle/>
        <a:p>
          <a:endParaRPr lang="ru-RU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E84E9F-D51D-4800-81B8-F954510BF368}" type="sibTrans" cxnId="{E1239A0C-7C25-422B-AEDD-3C28CF0FFD66}">
      <dgm:prSet/>
      <dgm:spPr/>
      <dgm:t>
        <a:bodyPr/>
        <a:lstStyle/>
        <a:p>
          <a:endParaRPr lang="ru-RU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8A2F7D-EA85-4456-9571-AF7464CF8A77}" type="pres">
      <dgm:prSet presAssocID="{E2F7DCDB-CD16-4A10-AD5C-4FB3B55A748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278B8A0-9FBE-4102-8412-203811DA0557}" type="pres">
      <dgm:prSet presAssocID="{81FC28D6-1C68-4318-9958-1984E5EC4B7B}" presName="parentText1" presStyleLbl="node1" presStyleIdx="0" presStyleCnt="1" custScaleX="101928" custScaleY="11337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52CC9-7C8D-4872-98BD-0E1994DC8988}" type="pres">
      <dgm:prSet presAssocID="{81FC28D6-1C68-4318-9958-1984E5EC4B7B}" presName="childText1" presStyleLbl="solidAlignAcc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805C43-2823-4B30-8D28-C8B1C5DCEF14}" srcId="{E2F7DCDB-CD16-4A10-AD5C-4FB3B55A748F}" destId="{81FC28D6-1C68-4318-9958-1984E5EC4B7B}" srcOrd="0" destOrd="0" parTransId="{DF352393-8414-4300-A4B4-DB5D3FB14DE6}" sibTransId="{C890FF74-612F-485F-A410-357689102474}"/>
    <dgm:cxn modelId="{62931C85-E0B2-4AF0-9D09-B56DC3527C2A}" type="presOf" srcId="{E2F7DCDB-CD16-4A10-AD5C-4FB3B55A748F}" destId="{4E8A2F7D-EA85-4456-9571-AF7464CF8A77}" srcOrd="0" destOrd="0" presId="urn:microsoft.com/office/officeart/2009/3/layout/IncreasingArrowsProcess"/>
    <dgm:cxn modelId="{548B9B08-C078-4BE8-899C-E61FF0BA2168}" type="presOf" srcId="{3439BF3E-7E8C-46B0-A354-AAF88AE73339}" destId="{78D52CC9-7C8D-4872-98BD-0E1994DC8988}" srcOrd="0" destOrd="0" presId="urn:microsoft.com/office/officeart/2009/3/layout/IncreasingArrowsProcess"/>
    <dgm:cxn modelId="{E1239A0C-7C25-422B-AEDD-3C28CF0FFD66}" srcId="{81FC28D6-1C68-4318-9958-1984E5EC4B7B}" destId="{3439BF3E-7E8C-46B0-A354-AAF88AE73339}" srcOrd="0" destOrd="0" parTransId="{E928DA52-47AD-4B04-A535-55917A3174FE}" sibTransId="{30E84E9F-D51D-4800-81B8-F954510BF368}"/>
    <dgm:cxn modelId="{09454C81-534C-4CDC-BE26-5A8890B628C1}" type="presOf" srcId="{81FC28D6-1C68-4318-9958-1984E5EC4B7B}" destId="{2278B8A0-9FBE-4102-8412-203811DA0557}" srcOrd="0" destOrd="0" presId="urn:microsoft.com/office/officeart/2009/3/layout/IncreasingArrowsProcess"/>
    <dgm:cxn modelId="{2FAC6083-EC47-41F4-9ACE-5F6BCE43E350}" type="presParOf" srcId="{4E8A2F7D-EA85-4456-9571-AF7464CF8A77}" destId="{2278B8A0-9FBE-4102-8412-203811DA0557}" srcOrd="0" destOrd="0" presId="urn:microsoft.com/office/officeart/2009/3/layout/IncreasingArrowsProcess"/>
    <dgm:cxn modelId="{08B453B7-54A8-48DB-BE7B-DBC49E4F8D63}" type="presParOf" srcId="{4E8A2F7D-EA85-4456-9571-AF7464CF8A77}" destId="{78D52CC9-7C8D-4872-98BD-0E1994DC8988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7EE586-2E23-474D-AB0F-A9406176BCBE}" type="doc">
      <dgm:prSet loTypeId="urn:microsoft.com/office/officeart/2005/8/layout/vList5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A93E67D-399A-4811-821E-C0F5020D9FC6}">
      <dgm:prSet custT="1"/>
      <dgm:spPr/>
      <dgm:t>
        <a:bodyPr/>
        <a:lstStyle/>
        <a:p>
          <a:pPr rtl="0"/>
          <a:r>
            <a:rPr lang="ru-RU" sz="4400" b="1" dirty="0" smtClean="0">
              <a:latin typeface="Calibri" panose="020F0502020204030204" pitchFamily="34" charset="0"/>
              <a:cs typeface="Calibri" panose="020F0502020204030204" pitchFamily="34" charset="0"/>
            </a:rPr>
            <a:t>1876 г. – «Земля и воля»</a:t>
          </a:r>
          <a:endParaRPr lang="be-BY" sz="4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EC9F76-FB73-4EAA-91E5-DEC15B95989C}" type="parTrans" cxnId="{B37CB424-AB39-47B6-94BB-FC6F81FACD02}">
      <dgm:prSet/>
      <dgm:spPr/>
      <dgm:t>
        <a:bodyPr/>
        <a:lstStyle/>
        <a:p>
          <a:endParaRPr lang="ru-RU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EC4F09-3CC2-40A2-85DC-755E9A14A5E6}" type="sibTrans" cxnId="{B37CB424-AB39-47B6-94BB-FC6F81FACD02}">
      <dgm:prSet/>
      <dgm:spPr/>
      <dgm:t>
        <a:bodyPr/>
        <a:lstStyle/>
        <a:p>
          <a:endParaRPr lang="ru-RU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21BFB1-61B6-4663-8A78-6D31E3EFB284}">
      <dgm:prSet custT="1"/>
      <dgm:spPr/>
      <dgm:t>
        <a:bodyPr/>
        <a:lstStyle/>
        <a:p>
          <a:pPr rtl="0"/>
          <a:r>
            <a:rPr lang="ru-RU" sz="3600" b="1" i="1" u="sng" smtClean="0">
              <a:latin typeface="Calibri" panose="020F0502020204030204" pitchFamily="34" charset="0"/>
              <a:cs typeface="Calibri" panose="020F0502020204030204" pitchFamily="34" charset="0"/>
            </a:rPr>
            <a:t>участники: </a:t>
          </a:r>
          <a:r>
            <a:rPr lang="ru-RU" sz="3600" b="1" i="1" smtClean="0">
              <a:latin typeface="Calibri" panose="020F0502020204030204" pitchFamily="34" charset="0"/>
              <a:cs typeface="Calibri" panose="020F0502020204030204" pitchFamily="34" charset="0"/>
            </a:rPr>
            <a:t>С.Ковалик, Е.Брешко-Брешковская.</a:t>
          </a:r>
          <a:endParaRPr lang="be-BY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E3E8AC-D1C7-4ABF-A8AE-DAB48D379770}" type="parTrans" cxnId="{93363674-D928-4FA9-B6AD-D3B14AE21001}">
      <dgm:prSet/>
      <dgm:spPr/>
      <dgm:t>
        <a:bodyPr/>
        <a:lstStyle/>
        <a:p>
          <a:endParaRPr lang="ru-RU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6AFE43-7DE3-4A89-A184-68537F61DF19}" type="sibTrans" cxnId="{93363674-D928-4FA9-B6AD-D3B14AE21001}">
      <dgm:prSet/>
      <dgm:spPr/>
      <dgm:t>
        <a:bodyPr/>
        <a:lstStyle/>
        <a:p>
          <a:endParaRPr lang="ru-RU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FB9F77-CFB5-436E-BFD0-FF90CA8C015A}">
      <dgm:prSet custT="1"/>
      <dgm:spPr/>
      <dgm:t>
        <a:bodyPr/>
        <a:lstStyle/>
        <a:p>
          <a:pPr rtl="0"/>
          <a:r>
            <a:rPr lang="ru-RU" sz="3600" b="1" i="1" u="sng" smtClean="0">
              <a:latin typeface="Calibri" panose="020F0502020204030204" pitchFamily="34" charset="0"/>
              <a:cs typeface="Calibri" panose="020F0502020204030204" pitchFamily="34" charset="0"/>
            </a:rPr>
            <a:t>Метод:</a:t>
          </a:r>
          <a:r>
            <a:rPr lang="ru-RU" sz="3600" b="1" i="1" smtClean="0">
              <a:latin typeface="Calibri" panose="020F0502020204030204" pitchFamily="34" charset="0"/>
              <a:cs typeface="Calibri" panose="020F0502020204030204" pitchFamily="34" charset="0"/>
            </a:rPr>
            <a:t> «хождение в народ».</a:t>
          </a:r>
          <a:endParaRPr lang="be-BY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E7EFCD-B7E8-4523-9970-43328F42EBFF}" type="parTrans" cxnId="{695A79A5-3B71-405D-9D04-A306D374FC25}">
      <dgm:prSet/>
      <dgm:spPr/>
      <dgm:t>
        <a:bodyPr/>
        <a:lstStyle/>
        <a:p>
          <a:endParaRPr lang="ru-RU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7DD808-93EE-4BCC-9F51-739445DABB2E}" type="sibTrans" cxnId="{695A79A5-3B71-405D-9D04-A306D374FC25}">
      <dgm:prSet/>
      <dgm:spPr/>
      <dgm:t>
        <a:bodyPr/>
        <a:lstStyle/>
        <a:p>
          <a:endParaRPr lang="ru-RU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B6C894-32EC-4ECD-9CC0-AA46374F5038}">
      <dgm:prSet custT="1"/>
      <dgm:spPr/>
      <dgm:t>
        <a:bodyPr/>
        <a:lstStyle/>
        <a:p>
          <a:pPr rtl="0"/>
          <a:r>
            <a:rPr lang="ru-RU" sz="4400" b="1" dirty="0" smtClean="0">
              <a:latin typeface="Calibri" panose="020F0502020204030204" pitchFamily="34" charset="0"/>
              <a:cs typeface="Calibri" panose="020F0502020204030204" pitchFamily="34" charset="0"/>
            </a:rPr>
            <a:t>1879 г. – распад «Земли и воли»</a:t>
          </a:r>
          <a:endParaRPr lang="be-BY" sz="4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DC4FB0-8990-4456-90CC-51C3FD90BA64}" type="parTrans" cxnId="{CB0BEB8D-4999-4F33-A9C9-77D399334BA1}">
      <dgm:prSet/>
      <dgm:spPr/>
      <dgm:t>
        <a:bodyPr/>
        <a:lstStyle/>
        <a:p>
          <a:endParaRPr lang="ru-RU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C1888B-A37F-4138-A1F5-BA5740C961D1}" type="sibTrans" cxnId="{CB0BEB8D-4999-4F33-A9C9-77D399334BA1}">
      <dgm:prSet/>
      <dgm:spPr/>
      <dgm:t>
        <a:bodyPr/>
        <a:lstStyle/>
        <a:p>
          <a:endParaRPr lang="ru-RU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1D7597-F45A-4B69-8D22-BA8F798EDA66}">
      <dgm:prSet custT="1"/>
      <dgm:spPr/>
      <dgm:t>
        <a:bodyPr/>
        <a:lstStyle/>
        <a:p>
          <a:pPr rtl="0"/>
          <a:r>
            <a:rPr lang="ru-RU" sz="3600" smtClean="0">
              <a:latin typeface="Calibri" panose="020F0502020204030204" pitchFamily="34" charset="0"/>
              <a:cs typeface="Calibri" panose="020F0502020204030204" pitchFamily="34" charset="0"/>
            </a:rPr>
            <a:t>«Чёрный передел».</a:t>
          </a:r>
          <a:endParaRPr lang="be-BY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B7AEEB-425B-436D-BA23-820210A53E4C}" type="parTrans" cxnId="{CA619C25-3E08-432D-952D-9304F23F8B3B}">
      <dgm:prSet/>
      <dgm:spPr/>
      <dgm:t>
        <a:bodyPr/>
        <a:lstStyle/>
        <a:p>
          <a:endParaRPr lang="ru-RU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D6D68E-A5B9-4E8B-9116-6D683865994B}" type="sibTrans" cxnId="{CA619C25-3E08-432D-952D-9304F23F8B3B}">
      <dgm:prSet/>
      <dgm:spPr/>
      <dgm:t>
        <a:bodyPr/>
        <a:lstStyle/>
        <a:p>
          <a:endParaRPr lang="ru-RU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27E630-4F10-4FAE-9DE9-D2B4AA1BF48D}">
      <dgm:prSet custT="1"/>
      <dgm:spPr/>
      <dgm:t>
        <a:bodyPr/>
        <a:lstStyle/>
        <a:p>
          <a:pPr rtl="0"/>
          <a:r>
            <a:rPr lang="ru-RU" sz="3600" smtClean="0">
              <a:latin typeface="Calibri" panose="020F0502020204030204" pitchFamily="34" charset="0"/>
              <a:cs typeface="Calibri" panose="020F0502020204030204" pitchFamily="34" charset="0"/>
            </a:rPr>
            <a:t>«Народная воля».</a:t>
          </a:r>
          <a:endParaRPr lang="be-BY" sz="3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7C82EA-144A-4B1A-9882-FB031C385EEC}" type="parTrans" cxnId="{A3CDB59E-7736-431A-A30E-26B4AC29C02A}">
      <dgm:prSet/>
      <dgm:spPr/>
      <dgm:t>
        <a:bodyPr/>
        <a:lstStyle/>
        <a:p>
          <a:endParaRPr lang="ru-RU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622B38-5865-47A9-8821-791492550558}" type="sibTrans" cxnId="{A3CDB59E-7736-431A-A30E-26B4AC29C02A}">
      <dgm:prSet/>
      <dgm:spPr/>
      <dgm:t>
        <a:bodyPr/>
        <a:lstStyle/>
        <a:p>
          <a:endParaRPr lang="ru-RU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B6AF1C-D9E5-4C97-B634-B1061C5BDA71}">
      <dgm:prSet custT="1"/>
      <dgm:spPr/>
      <dgm:t>
        <a:bodyPr/>
        <a:lstStyle/>
        <a:p>
          <a:pPr rtl="0"/>
          <a:r>
            <a:rPr lang="ru-RU" sz="4400" b="1" i="1" u="sng" dirty="0" smtClean="0">
              <a:latin typeface="Calibri" panose="020F0502020204030204" pitchFamily="34" charset="0"/>
              <a:cs typeface="Calibri" panose="020F0502020204030204" pitchFamily="34" charset="0"/>
            </a:rPr>
            <a:t>Тактика</a:t>
          </a:r>
          <a:endParaRPr lang="be-BY" sz="4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DA86D3-6078-4497-B255-C4261C577968}" type="parTrans" cxnId="{9C1C4BB0-4BBD-4054-BFA1-FC53959EDDEE}">
      <dgm:prSet/>
      <dgm:spPr/>
      <dgm:t>
        <a:bodyPr/>
        <a:lstStyle/>
        <a:p>
          <a:endParaRPr lang="ru-RU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CD2EE4-870E-4FD4-840B-038401AD44BF}" type="sibTrans" cxnId="{9C1C4BB0-4BBD-4054-BFA1-FC53959EDDEE}">
      <dgm:prSet/>
      <dgm:spPr/>
      <dgm:t>
        <a:bodyPr/>
        <a:lstStyle/>
        <a:p>
          <a:endParaRPr lang="ru-RU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89B5F5-4163-49B8-93E4-6C7DB9B540AF}">
      <dgm:prSet custT="1"/>
      <dgm:spPr/>
      <dgm:t>
        <a:bodyPr/>
        <a:lstStyle/>
        <a:p>
          <a:pPr rtl="0"/>
          <a:r>
            <a:rPr lang="ru-RU" sz="360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террор (форма вооружённого принуждения в политических целях</a:t>
          </a:r>
          <a:endParaRPr lang="be-BY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462515-2926-4352-8089-A4D561ED883D}" type="parTrans" cxnId="{81446E18-9175-4BFD-9C9E-26B62888869F}">
      <dgm:prSet/>
      <dgm:spPr/>
      <dgm:t>
        <a:bodyPr/>
        <a:lstStyle/>
        <a:p>
          <a:endParaRPr lang="ru-RU" sz="2000"/>
        </a:p>
      </dgm:t>
    </dgm:pt>
    <dgm:pt modelId="{D40EE071-3BE9-4784-BEA6-B761A1C6D4A4}" type="sibTrans" cxnId="{81446E18-9175-4BFD-9C9E-26B62888869F}">
      <dgm:prSet/>
      <dgm:spPr/>
      <dgm:t>
        <a:bodyPr/>
        <a:lstStyle/>
        <a:p>
          <a:endParaRPr lang="ru-RU" sz="2000"/>
        </a:p>
      </dgm:t>
    </dgm:pt>
    <dgm:pt modelId="{0D803854-F890-4F0C-8DCF-B08447929179}" type="pres">
      <dgm:prSet presAssocID="{717EE586-2E23-474D-AB0F-A9406176BC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C988E7-27E4-4C40-9A49-E23017E55DD7}" type="pres">
      <dgm:prSet presAssocID="{7A93E67D-399A-4811-821E-C0F5020D9FC6}" presName="linNode" presStyleCnt="0"/>
      <dgm:spPr/>
      <dgm:t>
        <a:bodyPr/>
        <a:lstStyle/>
        <a:p>
          <a:endParaRPr lang="ru-RU"/>
        </a:p>
      </dgm:t>
    </dgm:pt>
    <dgm:pt modelId="{4FFC12F3-8108-4368-A83D-17C00088AF4D}" type="pres">
      <dgm:prSet presAssocID="{7A93E67D-399A-4811-821E-C0F5020D9FC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EDF6B-CA52-408B-B734-CD51752B8F1B}" type="pres">
      <dgm:prSet presAssocID="{7A93E67D-399A-4811-821E-C0F5020D9FC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99A68-FDF3-44DD-AB6D-B777D9312850}" type="pres">
      <dgm:prSet presAssocID="{00EC4F09-3CC2-40A2-85DC-755E9A14A5E6}" presName="sp" presStyleCnt="0"/>
      <dgm:spPr/>
      <dgm:t>
        <a:bodyPr/>
        <a:lstStyle/>
        <a:p>
          <a:endParaRPr lang="ru-RU"/>
        </a:p>
      </dgm:t>
    </dgm:pt>
    <dgm:pt modelId="{10458423-3B1A-44F3-96AF-3824050F9B9E}" type="pres">
      <dgm:prSet presAssocID="{F9B6C894-32EC-4ECD-9CC0-AA46374F5038}" presName="linNode" presStyleCnt="0"/>
      <dgm:spPr/>
      <dgm:t>
        <a:bodyPr/>
        <a:lstStyle/>
        <a:p>
          <a:endParaRPr lang="ru-RU"/>
        </a:p>
      </dgm:t>
    </dgm:pt>
    <dgm:pt modelId="{6C1E4615-8CA3-4382-802E-00C1AC9B1909}" type="pres">
      <dgm:prSet presAssocID="{F9B6C894-32EC-4ECD-9CC0-AA46374F503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AD220-A8D3-423E-818C-8BAE77603145}" type="pres">
      <dgm:prSet presAssocID="{F9B6C894-32EC-4ECD-9CC0-AA46374F503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C9CED-AFBF-4FBF-B857-41B5A5547E9E}" type="pres">
      <dgm:prSet presAssocID="{B7C1888B-A37F-4138-A1F5-BA5740C961D1}" presName="sp" presStyleCnt="0"/>
      <dgm:spPr/>
      <dgm:t>
        <a:bodyPr/>
        <a:lstStyle/>
        <a:p>
          <a:endParaRPr lang="ru-RU"/>
        </a:p>
      </dgm:t>
    </dgm:pt>
    <dgm:pt modelId="{2546B762-E69B-4B61-8E98-FA2361354825}" type="pres">
      <dgm:prSet presAssocID="{55B6AF1C-D9E5-4C97-B634-B1061C5BDA71}" presName="linNode" presStyleCnt="0"/>
      <dgm:spPr/>
      <dgm:t>
        <a:bodyPr/>
        <a:lstStyle/>
        <a:p>
          <a:endParaRPr lang="ru-RU"/>
        </a:p>
      </dgm:t>
    </dgm:pt>
    <dgm:pt modelId="{E48EE4B3-82D7-4766-AC8A-06BF0BC63020}" type="pres">
      <dgm:prSet presAssocID="{55B6AF1C-D9E5-4C97-B634-B1061C5BDA7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DDAEE-A3B1-4C26-984E-B0971291817C}" type="pres">
      <dgm:prSet presAssocID="{55B6AF1C-D9E5-4C97-B634-B1061C5BDA7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DB59E-7736-431A-A30E-26B4AC29C02A}" srcId="{F9B6C894-32EC-4ECD-9CC0-AA46374F5038}" destId="{5C27E630-4F10-4FAE-9DE9-D2B4AA1BF48D}" srcOrd="1" destOrd="0" parTransId="{AC7C82EA-144A-4B1A-9882-FB031C385EEC}" sibTransId="{C3622B38-5865-47A9-8821-791492550558}"/>
    <dgm:cxn modelId="{695A79A5-3B71-405D-9D04-A306D374FC25}" srcId="{7A93E67D-399A-4811-821E-C0F5020D9FC6}" destId="{71FB9F77-CFB5-436E-BFD0-FF90CA8C015A}" srcOrd="1" destOrd="0" parTransId="{36E7EFCD-B7E8-4523-9970-43328F42EBFF}" sibTransId="{5C7DD808-93EE-4BCC-9F51-739445DABB2E}"/>
    <dgm:cxn modelId="{CA619C25-3E08-432D-952D-9304F23F8B3B}" srcId="{F9B6C894-32EC-4ECD-9CC0-AA46374F5038}" destId="{F01D7597-F45A-4B69-8D22-BA8F798EDA66}" srcOrd="0" destOrd="0" parTransId="{22B7AEEB-425B-436D-BA23-820210A53E4C}" sibTransId="{ADD6D68E-A5B9-4E8B-9116-6D683865994B}"/>
    <dgm:cxn modelId="{AA37589F-9F4D-418A-8463-644A80673F05}" type="presOf" srcId="{6C21BFB1-61B6-4663-8A78-6D31E3EFB284}" destId="{E44EDF6B-CA52-408B-B734-CD51752B8F1B}" srcOrd="0" destOrd="0" presId="urn:microsoft.com/office/officeart/2005/8/layout/vList5"/>
    <dgm:cxn modelId="{9C1C4BB0-4BBD-4054-BFA1-FC53959EDDEE}" srcId="{717EE586-2E23-474D-AB0F-A9406176BCBE}" destId="{55B6AF1C-D9E5-4C97-B634-B1061C5BDA71}" srcOrd="2" destOrd="0" parTransId="{A5DA86D3-6078-4497-B255-C4261C577968}" sibTransId="{29CD2EE4-870E-4FD4-840B-038401AD44BF}"/>
    <dgm:cxn modelId="{507EC874-5C82-4704-A01F-7CB93647D867}" type="presOf" srcId="{7A93E67D-399A-4811-821E-C0F5020D9FC6}" destId="{4FFC12F3-8108-4368-A83D-17C00088AF4D}" srcOrd="0" destOrd="0" presId="urn:microsoft.com/office/officeart/2005/8/layout/vList5"/>
    <dgm:cxn modelId="{670FECD8-85E1-428F-A7AB-A8B7B0483B0E}" type="presOf" srcId="{5C27E630-4F10-4FAE-9DE9-D2B4AA1BF48D}" destId="{522AD220-A8D3-423E-818C-8BAE77603145}" srcOrd="0" destOrd="1" presId="urn:microsoft.com/office/officeart/2005/8/layout/vList5"/>
    <dgm:cxn modelId="{920E4E78-4A54-446E-A966-4996D5381E92}" type="presOf" srcId="{717EE586-2E23-474D-AB0F-A9406176BCBE}" destId="{0D803854-F890-4F0C-8DCF-B08447929179}" srcOrd="0" destOrd="0" presId="urn:microsoft.com/office/officeart/2005/8/layout/vList5"/>
    <dgm:cxn modelId="{991B53E2-91C2-4562-9BAB-14A45831B6F9}" type="presOf" srcId="{71FB9F77-CFB5-436E-BFD0-FF90CA8C015A}" destId="{E44EDF6B-CA52-408B-B734-CD51752B8F1B}" srcOrd="0" destOrd="1" presId="urn:microsoft.com/office/officeart/2005/8/layout/vList5"/>
    <dgm:cxn modelId="{421D3469-D02F-411C-A9C6-FBF55414B924}" type="presOf" srcId="{55B6AF1C-D9E5-4C97-B634-B1061C5BDA71}" destId="{E48EE4B3-82D7-4766-AC8A-06BF0BC63020}" srcOrd="0" destOrd="0" presId="urn:microsoft.com/office/officeart/2005/8/layout/vList5"/>
    <dgm:cxn modelId="{4C559AD0-7C0A-467C-9DA7-906E5A65E3C4}" type="presOf" srcId="{F9B6C894-32EC-4ECD-9CC0-AA46374F5038}" destId="{6C1E4615-8CA3-4382-802E-00C1AC9B1909}" srcOrd="0" destOrd="0" presId="urn:microsoft.com/office/officeart/2005/8/layout/vList5"/>
    <dgm:cxn modelId="{CB0BEB8D-4999-4F33-A9C9-77D399334BA1}" srcId="{717EE586-2E23-474D-AB0F-A9406176BCBE}" destId="{F9B6C894-32EC-4ECD-9CC0-AA46374F5038}" srcOrd="1" destOrd="0" parTransId="{C4DC4FB0-8990-4456-90CC-51C3FD90BA64}" sibTransId="{B7C1888B-A37F-4138-A1F5-BA5740C961D1}"/>
    <dgm:cxn modelId="{B37CB424-AB39-47B6-94BB-FC6F81FACD02}" srcId="{717EE586-2E23-474D-AB0F-A9406176BCBE}" destId="{7A93E67D-399A-4811-821E-C0F5020D9FC6}" srcOrd="0" destOrd="0" parTransId="{CCEC9F76-FB73-4EAA-91E5-DEC15B95989C}" sibTransId="{00EC4F09-3CC2-40A2-85DC-755E9A14A5E6}"/>
    <dgm:cxn modelId="{81446E18-9175-4BFD-9C9E-26B62888869F}" srcId="{55B6AF1C-D9E5-4C97-B634-B1061C5BDA71}" destId="{7D89B5F5-4163-49B8-93E4-6C7DB9B540AF}" srcOrd="0" destOrd="0" parTransId="{89462515-2926-4352-8089-A4D561ED883D}" sibTransId="{D40EE071-3BE9-4784-BEA6-B761A1C6D4A4}"/>
    <dgm:cxn modelId="{93363674-D928-4FA9-B6AD-D3B14AE21001}" srcId="{7A93E67D-399A-4811-821E-C0F5020D9FC6}" destId="{6C21BFB1-61B6-4663-8A78-6D31E3EFB284}" srcOrd="0" destOrd="0" parTransId="{C4E3E8AC-D1C7-4ABF-A8AE-DAB48D379770}" sibTransId="{7D6AFE43-7DE3-4A89-A184-68537F61DF19}"/>
    <dgm:cxn modelId="{3E63B343-6341-4936-AC42-675070E64FBD}" type="presOf" srcId="{7D89B5F5-4163-49B8-93E4-6C7DB9B540AF}" destId="{EFDDDAEE-A3B1-4C26-984E-B0971291817C}" srcOrd="0" destOrd="0" presId="urn:microsoft.com/office/officeart/2005/8/layout/vList5"/>
    <dgm:cxn modelId="{07DD5242-ECF4-4187-974C-6FA352974814}" type="presOf" srcId="{F01D7597-F45A-4B69-8D22-BA8F798EDA66}" destId="{522AD220-A8D3-423E-818C-8BAE77603145}" srcOrd="0" destOrd="0" presId="urn:microsoft.com/office/officeart/2005/8/layout/vList5"/>
    <dgm:cxn modelId="{6043B7BA-E288-4826-B686-B9F06CD8B8EF}" type="presParOf" srcId="{0D803854-F890-4F0C-8DCF-B08447929179}" destId="{44C988E7-27E4-4C40-9A49-E23017E55DD7}" srcOrd="0" destOrd="0" presId="urn:microsoft.com/office/officeart/2005/8/layout/vList5"/>
    <dgm:cxn modelId="{F5D007E7-B383-48D8-BF65-0B777A007882}" type="presParOf" srcId="{44C988E7-27E4-4C40-9A49-E23017E55DD7}" destId="{4FFC12F3-8108-4368-A83D-17C00088AF4D}" srcOrd="0" destOrd="0" presId="urn:microsoft.com/office/officeart/2005/8/layout/vList5"/>
    <dgm:cxn modelId="{6B81B197-DB21-4FA7-A979-D543D53A707A}" type="presParOf" srcId="{44C988E7-27E4-4C40-9A49-E23017E55DD7}" destId="{E44EDF6B-CA52-408B-B734-CD51752B8F1B}" srcOrd="1" destOrd="0" presId="urn:microsoft.com/office/officeart/2005/8/layout/vList5"/>
    <dgm:cxn modelId="{EF1F98A9-835A-4182-9E5F-98B6991A6A9F}" type="presParOf" srcId="{0D803854-F890-4F0C-8DCF-B08447929179}" destId="{E4299A68-FDF3-44DD-AB6D-B777D9312850}" srcOrd="1" destOrd="0" presId="urn:microsoft.com/office/officeart/2005/8/layout/vList5"/>
    <dgm:cxn modelId="{C98C096C-DAEE-4A7B-8928-FE66CB3E76F8}" type="presParOf" srcId="{0D803854-F890-4F0C-8DCF-B08447929179}" destId="{10458423-3B1A-44F3-96AF-3824050F9B9E}" srcOrd="2" destOrd="0" presId="urn:microsoft.com/office/officeart/2005/8/layout/vList5"/>
    <dgm:cxn modelId="{D83F0E17-D996-4C91-A297-F606FE8CF92C}" type="presParOf" srcId="{10458423-3B1A-44F3-96AF-3824050F9B9E}" destId="{6C1E4615-8CA3-4382-802E-00C1AC9B1909}" srcOrd="0" destOrd="0" presId="urn:microsoft.com/office/officeart/2005/8/layout/vList5"/>
    <dgm:cxn modelId="{D2DA15C9-A39A-4588-8717-F96E5A648266}" type="presParOf" srcId="{10458423-3B1A-44F3-96AF-3824050F9B9E}" destId="{522AD220-A8D3-423E-818C-8BAE77603145}" srcOrd="1" destOrd="0" presId="urn:microsoft.com/office/officeart/2005/8/layout/vList5"/>
    <dgm:cxn modelId="{E65E6105-E25B-421B-9A01-DE63BB81F660}" type="presParOf" srcId="{0D803854-F890-4F0C-8DCF-B08447929179}" destId="{DDBC9CED-AFBF-4FBF-B857-41B5A5547E9E}" srcOrd="3" destOrd="0" presId="urn:microsoft.com/office/officeart/2005/8/layout/vList5"/>
    <dgm:cxn modelId="{F93A155E-002B-420A-A930-C30EF892A03F}" type="presParOf" srcId="{0D803854-F890-4F0C-8DCF-B08447929179}" destId="{2546B762-E69B-4B61-8E98-FA2361354825}" srcOrd="4" destOrd="0" presId="urn:microsoft.com/office/officeart/2005/8/layout/vList5"/>
    <dgm:cxn modelId="{501F7CCB-CA06-4CEA-960F-9B2F723B6230}" type="presParOf" srcId="{2546B762-E69B-4B61-8E98-FA2361354825}" destId="{E48EE4B3-82D7-4766-AC8A-06BF0BC63020}" srcOrd="0" destOrd="0" presId="urn:microsoft.com/office/officeart/2005/8/layout/vList5"/>
    <dgm:cxn modelId="{9E36016A-882C-405E-824C-1DB2BF8C51FB}" type="presParOf" srcId="{2546B762-E69B-4B61-8E98-FA2361354825}" destId="{EFDDDAEE-A3B1-4C26-984E-B097129181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93B7F4-1445-41D4-8359-7FEE2B596CD4}" type="doc">
      <dgm:prSet loTypeId="urn:microsoft.com/office/officeart/2005/8/layout/pyramid2" loCatId="pyramid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6049A69-ABFC-4F3E-9A25-58D5BB196E7B}">
      <dgm:prSet custT="1"/>
      <dgm:spPr/>
      <dgm:t>
        <a:bodyPr/>
        <a:lstStyle/>
        <a:p>
          <a:pPr rtl="0"/>
          <a:r>
            <a:rPr lang="ru-RU" sz="4000" b="1" u="sng" smtClean="0">
              <a:latin typeface="Calibri" panose="020F0502020204030204" pitchFamily="34" charset="0"/>
              <a:cs typeface="Calibri" panose="020F0502020204030204" pitchFamily="34" charset="0"/>
            </a:rPr>
            <a:t>1.03.1881 г.</a:t>
          </a:r>
          <a:r>
            <a:rPr lang="ru-RU" sz="4000" b="1" smtClean="0">
              <a:latin typeface="Calibri" panose="020F0502020204030204" pitchFamily="34" charset="0"/>
              <a:cs typeface="Calibri" panose="020F0502020204030204" pitchFamily="34" charset="0"/>
            </a:rPr>
            <a:t> – убийство Александра </a:t>
          </a:r>
          <a:r>
            <a:rPr lang="be-BY" sz="4000" b="1" smtClean="0">
              <a:latin typeface="Calibri" panose="020F0502020204030204" pitchFamily="34" charset="0"/>
              <a:cs typeface="Calibri" panose="020F0502020204030204" pitchFamily="34" charset="0"/>
            </a:rPr>
            <a:t>ІІ</a:t>
          </a:r>
          <a:r>
            <a:rPr lang="ru-RU" sz="4000" b="1" smtClean="0">
              <a:latin typeface="Calibri" panose="020F0502020204030204" pitchFamily="34" charset="0"/>
              <a:cs typeface="Calibri" panose="020F0502020204030204" pitchFamily="34" charset="0"/>
            </a:rPr>
            <a:t> народовольцами</a:t>
          </a:r>
          <a:endParaRPr lang="be-BY" sz="4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C390C5-9CA3-4502-B6CF-12B6B07925FF}" type="parTrans" cxnId="{095C0083-D1BB-4343-9762-FFFCBFA71EA4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7CFD3C-702A-4C30-8C91-AB7CF3BDB658}" type="sibTrans" cxnId="{095C0083-D1BB-4343-9762-FFFCBFA71EA4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AEFB83-9AD9-47EB-9138-E3FCD33F3121}" type="pres">
      <dgm:prSet presAssocID="{A793B7F4-1445-41D4-8359-7FEE2B596CD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13D0A7F-A658-4A4E-9881-99556B6747E4}" type="pres">
      <dgm:prSet presAssocID="{A793B7F4-1445-41D4-8359-7FEE2B596CD4}" presName="pyramid" presStyleLbl="node1" presStyleIdx="0" presStyleCnt="1"/>
      <dgm:spPr/>
    </dgm:pt>
    <dgm:pt modelId="{8A58D76E-3289-451E-920B-D28684C96103}" type="pres">
      <dgm:prSet presAssocID="{A793B7F4-1445-41D4-8359-7FEE2B596CD4}" presName="theList" presStyleCnt="0"/>
      <dgm:spPr/>
    </dgm:pt>
    <dgm:pt modelId="{3B300C6F-9645-4DBE-88CA-DAF7D3F5A391}" type="pres">
      <dgm:prSet presAssocID="{56049A69-ABFC-4F3E-9A25-58D5BB196E7B}" presName="aNode" presStyleLbl="fgAcc1" presStyleIdx="0" presStyleCnt="1" custScaleX="181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7A0CA-1122-4678-BCE6-5030D6120000}" type="pres">
      <dgm:prSet presAssocID="{56049A69-ABFC-4F3E-9A25-58D5BB196E7B}" presName="aSpace" presStyleCnt="0"/>
      <dgm:spPr/>
    </dgm:pt>
  </dgm:ptLst>
  <dgm:cxnLst>
    <dgm:cxn modelId="{095C0083-D1BB-4343-9762-FFFCBFA71EA4}" srcId="{A793B7F4-1445-41D4-8359-7FEE2B596CD4}" destId="{56049A69-ABFC-4F3E-9A25-58D5BB196E7B}" srcOrd="0" destOrd="0" parTransId="{3EC390C5-9CA3-4502-B6CF-12B6B07925FF}" sibTransId="{1F7CFD3C-702A-4C30-8C91-AB7CF3BDB658}"/>
    <dgm:cxn modelId="{EC86BCCB-8CF1-4570-86FE-AD6AA0106F60}" type="presOf" srcId="{56049A69-ABFC-4F3E-9A25-58D5BB196E7B}" destId="{3B300C6F-9645-4DBE-88CA-DAF7D3F5A391}" srcOrd="0" destOrd="0" presId="urn:microsoft.com/office/officeart/2005/8/layout/pyramid2"/>
    <dgm:cxn modelId="{0C327D7F-136B-4CBD-807A-3B7B8EFFABEF}" type="presOf" srcId="{A793B7F4-1445-41D4-8359-7FEE2B596CD4}" destId="{4DAEFB83-9AD9-47EB-9138-E3FCD33F3121}" srcOrd="0" destOrd="0" presId="urn:microsoft.com/office/officeart/2005/8/layout/pyramid2"/>
    <dgm:cxn modelId="{7C55314B-F0AD-4362-B236-42EDC5FE0B9A}" type="presParOf" srcId="{4DAEFB83-9AD9-47EB-9138-E3FCD33F3121}" destId="{C13D0A7F-A658-4A4E-9881-99556B6747E4}" srcOrd="0" destOrd="0" presId="urn:microsoft.com/office/officeart/2005/8/layout/pyramid2"/>
    <dgm:cxn modelId="{53D62B97-E716-4FE0-83FB-F857A9E75527}" type="presParOf" srcId="{4DAEFB83-9AD9-47EB-9138-E3FCD33F3121}" destId="{8A58D76E-3289-451E-920B-D28684C96103}" srcOrd="1" destOrd="0" presId="urn:microsoft.com/office/officeart/2005/8/layout/pyramid2"/>
    <dgm:cxn modelId="{2D89F241-FF2A-41CD-8C06-4CB406F09D39}" type="presParOf" srcId="{8A58D76E-3289-451E-920B-D28684C96103}" destId="{3B300C6F-9645-4DBE-88CA-DAF7D3F5A391}" srcOrd="0" destOrd="0" presId="urn:microsoft.com/office/officeart/2005/8/layout/pyramid2"/>
    <dgm:cxn modelId="{55C932BE-E5A8-4262-967F-51FD8BA1B3EF}" type="presParOf" srcId="{8A58D76E-3289-451E-920B-D28684C96103}" destId="{2107A0CA-1122-4678-BCE6-5030D6120000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ED42536-8BAC-4943-8BD1-29824D1A62D1}" type="doc">
      <dgm:prSet loTypeId="urn:microsoft.com/office/officeart/2008/layout/AccentedPicture" loCatId="pictur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DFD6FE2-0BD0-43DD-B9AD-A872F2C5DDEA}">
      <dgm:prSet custT="1"/>
      <dgm:spPr/>
      <dgm:t>
        <a:bodyPr/>
        <a:lstStyle/>
        <a:p>
          <a:pPr rtl="0"/>
          <a:r>
            <a:rPr lang="ru-RU" sz="4000" b="1" dirty="0" smtClean="0">
              <a:latin typeface="Calibri" panose="020F0502020204030204" pitchFamily="34" charset="0"/>
              <a:cs typeface="Calibri" panose="020F0502020204030204" pitchFamily="34" charset="0"/>
            </a:rPr>
            <a:t>Создана студентами-белорусами в Петербурге: </a:t>
          </a:r>
          <a:r>
            <a:rPr lang="ru-RU" sz="4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А.Марченко</a:t>
          </a:r>
          <a:r>
            <a:rPr lang="ru-RU" sz="4000" b="1" dirty="0" smtClean="0">
              <a:latin typeface="Calibri" panose="020F0502020204030204" pitchFamily="34" charset="0"/>
              <a:cs typeface="Calibri" panose="020F0502020204030204" pitchFamily="34" charset="0"/>
            </a:rPr>
            <a:t> и </a:t>
          </a:r>
          <a:r>
            <a:rPr lang="ru-RU" sz="4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Х.Ратнер</a:t>
          </a:r>
          <a:r>
            <a:rPr lang="ru-RU" sz="4000" b="1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be-BY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4802E0-38A4-4375-8837-28288DDD75D5}" type="parTrans" cxnId="{6F41989D-9CF5-40C5-82EE-2E8555B37337}">
      <dgm:prSet/>
      <dgm:spPr/>
      <dgm:t>
        <a:bodyPr/>
        <a:lstStyle/>
        <a:p>
          <a:endParaRPr lang="ru-RU" sz="4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747D74-08B4-4CA9-B84D-54F084D60E7E}" type="sibTrans" cxnId="{6F41989D-9CF5-40C5-82EE-2E8555B37337}">
      <dgm:prSet/>
      <dgm:spPr/>
      <dgm:t>
        <a:bodyPr/>
        <a:lstStyle/>
        <a:p>
          <a:endParaRPr lang="ru-RU" sz="4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7C63FD-B7E7-48FB-B08E-8A725597A31F}">
      <dgm:prSet custT="1"/>
      <dgm:spPr/>
      <dgm:t>
        <a:bodyPr/>
        <a:lstStyle/>
        <a:p>
          <a:pPr rtl="0"/>
          <a:r>
            <a:rPr lang="ru-RU" sz="4000" b="1" dirty="0" smtClean="0">
              <a:latin typeface="Calibri" panose="020F0502020204030204" pitchFamily="34" charset="0"/>
              <a:cs typeface="Calibri" panose="020F0502020204030204" pitchFamily="34" charset="0"/>
            </a:rPr>
            <a:t>Издавали журнал «Гомон» - !!! Поставили вопрос о существовании </a:t>
          </a:r>
          <a:r>
            <a:rPr lang="ru-RU" sz="4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бел.нации</a:t>
          </a:r>
          <a:r>
            <a:rPr lang="ru-RU" sz="4000" b="1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be-BY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7B085D-02C2-4365-966B-ADE8DFE126B7}" type="parTrans" cxnId="{00C02042-8139-4ABF-A2F2-D6AC1C14FE09}">
      <dgm:prSet/>
      <dgm:spPr/>
      <dgm:t>
        <a:bodyPr/>
        <a:lstStyle/>
        <a:p>
          <a:endParaRPr lang="ru-RU" sz="4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22ABC-71D9-43A3-9D29-BE320954B498}" type="sibTrans" cxnId="{00C02042-8139-4ABF-A2F2-D6AC1C14FE09}">
      <dgm:prSet/>
      <dgm:spPr/>
      <dgm:t>
        <a:bodyPr/>
        <a:lstStyle/>
        <a:p>
          <a:endParaRPr lang="ru-RU" sz="4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1443FE-6A19-45C3-8FBC-5812FF6E9A1A}">
      <dgm:prSet custT="1"/>
      <dgm:spPr/>
      <dgm:t>
        <a:bodyPr/>
        <a:lstStyle/>
        <a:p>
          <a:pPr rtl="0"/>
          <a:r>
            <a:rPr lang="ru-RU" sz="4000" b="1" dirty="0" smtClean="0">
              <a:latin typeface="Calibri" panose="020F0502020204030204" pitchFamily="34" charset="0"/>
              <a:cs typeface="Calibri" panose="020F0502020204030204" pitchFamily="34" charset="0"/>
            </a:rPr>
            <a:t>революционный метод</a:t>
          </a:r>
          <a:endParaRPr lang="be-BY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C254B3-C641-4C46-A903-C98467B44F0C}" type="parTrans" cxnId="{CD514AFF-FF0D-4296-A9E4-54D260B58073}">
      <dgm:prSet/>
      <dgm:spPr/>
      <dgm:t>
        <a:bodyPr/>
        <a:lstStyle/>
        <a:p>
          <a:endParaRPr lang="ru-RU" sz="4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9A4051-01A5-434E-BE6D-FA1DD99690FF}" type="sibTrans" cxnId="{CD514AFF-FF0D-4296-A9E4-54D260B58073}">
      <dgm:prSet/>
      <dgm:spPr/>
      <dgm:t>
        <a:bodyPr/>
        <a:lstStyle/>
        <a:p>
          <a:endParaRPr lang="ru-RU" sz="4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EBE772-7DD3-4418-BF47-833636A96A96}">
      <dgm:prSet custT="1"/>
      <dgm:spPr/>
      <dgm:t>
        <a:bodyPr/>
        <a:lstStyle/>
        <a:p>
          <a:pPr rtl="0"/>
          <a:endParaRPr lang="be-BY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67BDFA-ECF8-4941-81EE-2EDB2FF95403}" type="parTrans" cxnId="{EAFF5839-539E-4961-AFF9-6B0E175A94DC}">
      <dgm:prSet/>
      <dgm:spPr/>
      <dgm:t>
        <a:bodyPr/>
        <a:lstStyle/>
        <a:p>
          <a:endParaRPr lang="ru-RU" sz="4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933D6A-4490-4BED-AA90-0EA0EAF66791}" type="sibTrans" cxnId="{EAFF5839-539E-4961-AFF9-6B0E175A94D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4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594EEF-C949-457C-8F7C-684AD42E0BD2}" type="pres">
      <dgm:prSet presAssocID="{DED42536-8BAC-4943-8BD1-29824D1A62D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1047386-03BB-443E-BF59-2263541B4712}" type="pres">
      <dgm:prSet presAssocID="{8B933D6A-4490-4BED-AA90-0EA0EAF66791}" presName="picture_1" presStyleLbl="bgImgPlace1" presStyleIdx="0" presStyleCnt="1"/>
      <dgm:spPr/>
      <dgm:t>
        <a:bodyPr/>
        <a:lstStyle/>
        <a:p>
          <a:endParaRPr lang="ru-RU"/>
        </a:p>
      </dgm:t>
    </dgm:pt>
    <dgm:pt modelId="{740BE078-C7F0-4F23-B380-B1384CD8F42D}" type="pres">
      <dgm:prSet presAssocID="{ACEBE772-7DD3-4418-BF47-833636A96A9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B3964-E281-453B-9D09-D4E6F28F193B}" type="pres">
      <dgm:prSet presAssocID="{DED42536-8BAC-4943-8BD1-29824D1A62D1}" presName="linV" presStyleCnt="0"/>
      <dgm:spPr/>
    </dgm:pt>
    <dgm:pt modelId="{8A8D0633-807A-4DC6-BD14-A2462BE666AE}" type="pres">
      <dgm:prSet presAssocID="{2DFD6FE2-0BD0-43DD-B9AD-A872F2C5DDEA}" presName="pair" presStyleCnt="0"/>
      <dgm:spPr/>
    </dgm:pt>
    <dgm:pt modelId="{695B1881-5713-45AE-8F5D-F365170AAFB8}" type="pres">
      <dgm:prSet presAssocID="{2DFD6FE2-0BD0-43DD-B9AD-A872F2C5DDEA}" presName="spaceH" presStyleLbl="node1" presStyleIdx="0" presStyleCnt="0"/>
      <dgm:spPr/>
    </dgm:pt>
    <dgm:pt modelId="{7612D06E-4BA8-4772-A4C3-D4FCF554731B}" type="pres">
      <dgm:prSet presAssocID="{2DFD6FE2-0BD0-43DD-B9AD-A872F2C5DDEA}" presName="desPictures" presStyleLbl="alignImgPlace1" presStyleIdx="0" presStyleCnt="3"/>
      <dgm:spPr/>
    </dgm:pt>
    <dgm:pt modelId="{33C222CE-6898-4AE2-9A4E-351C4C0A3459}" type="pres">
      <dgm:prSet presAssocID="{2DFD6FE2-0BD0-43DD-B9AD-A872F2C5DDEA}" presName="desTextWrapper" presStyleCnt="0"/>
      <dgm:spPr/>
    </dgm:pt>
    <dgm:pt modelId="{7B62709A-4852-4352-A6E9-22B6188F82BD}" type="pres">
      <dgm:prSet presAssocID="{2DFD6FE2-0BD0-43DD-B9AD-A872F2C5DDEA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CBDD4-0C89-46CE-B722-CC372A006905}" type="pres">
      <dgm:prSet presAssocID="{5D747D74-08B4-4CA9-B84D-54F084D60E7E}" presName="spaceV" presStyleCnt="0"/>
      <dgm:spPr/>
    </dgm:pt>
    <dgm:pt modelId="{93DB15DE-9FB6-4AF4-8E28-CC650EA2435B}" type="pres">
      <dgm:prSet presAssocID="{BF7C63FD-B7E7-48FB-B08E-8A725597A31F}" presName="pair" presStyleCnt="0"/>
      <dgm:spPr/>
    </dgm:pt>
    <dgm:pt modelId="{DA3742DD-E5CF-421A-BAFF-EE8F39F4A231}" type="pres">
      <dgm:prSet presAssocID="{BF7C63FD-B7E7-48FB-B08E-8A725597A31F}" presName="spaceH" presStyleLbl="node1" presStyleIdx="0" presStyleCnt="0"/>
      <dgm:spPr/>
    </dgm:pt>
    <dgm:pt modelId="{8857F68C-A131-44A1-94CE-90CBF93EEA5B}" type="pres">
      <dgm:prSet presAssocID="{BF7C63FD-B7E7-48FB-B08E-8A725597A31F}" presName="desPictures" presStyleLbl="alignImgPlace1" presStyleIdx="1" presStyleCnt="3"/>
      <dgm:spPr/>
    </dgm:pt>
    <dgm:pt modelId="{2DCA72B1-4E77-4E48-8DBE-8BAD0CE4AA2E}" type="pres">
      <dgm:prSet presAssocID="{BF7C63FD-B7E7-48FB-B08E-8A725597A31F}" presName="desTextWrapper" presStyleCnt="0"/>
      <dgm:spPr/>
    </dgm:pt>
    <dgm:pt modelId="{0E3B85CD-1EF9-4A90-A06B-0DE1E221FDA4}" type="pres">
      <dgm:prSet presAssocID="{BF7C63FD-B7E7-48FB-B08E-8A725597A31F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0A8F3-A0A7-4FF6-AB40-489F1BF5F92B}" type="pres">
      <dgm:prSet presAssocID="{5EB22ABC-71D9-43A3-9D29-BE320954B498}" presName="spaceV" presStyleCnt="0"/>
      <dgm:spPr/>
    </dgm:pt>
    <dgm:pt modelId="{6AB245F7-D7EB-47E8-ABAE-FD045F9A9C8C}" type="pres">
      <dgm:prSet presAssocID="{A61443FE-6A19-45C3-8FBC-5812FF6E9A1A}" presName="pair" presStyleCnt="0"/>
      <dgm:spPr/>
    </dgm:pt>
    <dgm:pt modelId="{BFEE4D59-1C62-497C-B817-51F81CF7BDC6}" type="pres">
      <dgm:prSet presAssocID="{A61443FE-6A19-45C3-8FBC-5812FF6E9A1A}" presName="spaceH" presStyleLbl="node1" presStyleIdx="0" presStyleCnt="0"/>
      <dgm:spPr/>
    </dgm:pt>
    <dgm:pt modelId="{F329F08D-C7BF-4750-A671-0654A3A3D689}" type="pres">
      <dgm:prSet presAssocID="{A61443FE-6A19-45C3-8FBC-5812FF6E9A1A}" presName="desPictures" presStyleLbl="alignImgPlace1" presStyleIdx="2" presStyleCnt="3"/>
      <dgm:spPr/>
    </dgm:pt>
    <dgm:pt modelId="{C98D320A-B09F-4774-9420-9FB6C1C6B1FD}" type="pres">
      <dgm:prSet presAssocID="{A61443FE-6A19-45C3-8FBC-5812FF6E9A1A}" presName="desTextWrapper" presStyleCnt="0"/>
      <dgm:spPr/>
    </dgm:pt>
    <dgm:pt modelId="{B48F8D26-185F-499A-8B07-681BA07C99F3}" type="pres">
      <dgm:prSet presAssocID="{A61443FE-6A19-45C3-8FBC-5812FF6E9A1A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EC296-B3E6-43F7-AEF3-13D504144607}" type="pres">
      <dgm:prSet presAssocID="{DED42536-8BAC-4943-8BD1-29824D1A62D1}" presName="maxNode" presStyleCnt="0"/>
      <dgm:spPr/>
    </dgm:pt>
    <dgm:pt modelId="{10DD07DE-0B2E-4094-AC3F-ADAF7361B88A}" type="pres">
      <dgm:prSet presAssocID="{DED42536-8BAC-4943-8BD1-29824D1A62D1}" presName="Name33" presStyleCnt="0"/>
      <dgm:spPr/>
    </dgm:pt>
  </dgm:ptLst>
  <dgm:cxnLst>
    <dgm:cxn modelId="{1D8D9743-5616-4622-BE0F-68C665F2D77B}" type="presOf" srcId="{ACEBE772-7DD3-4418-BF47-833636A96A96}" destId="{740BE078-C7F0-4F23-B380-B1384CD8F42D}" srcOrd="0" destOrd="0" presId="urn:microsoft.com/office/officeart/2008/layout/AccentedPicture"/>
    <dgm:cxn modelId="{1425D46C-9639-42B0-BFF0-F8A8C487C9C3}" type="presOf" srcId="{A61443FE-6A19-45C3-8FBC-5812FF6E9A1A}" destId="{B48F8D26-185F-499A-8B07-681BA07C99F3}" srcOrd="0" destOrd="0" presId="urn:microsoft.com/office/officeart/2008/layout/AccentedPicture"/>
    <dgm:cxn modelId="{EAFF5839-539E-4961-AFF9-6B0E175A94DC}" srcId="{DED42536-8BAC-4943-8BD1-29824D1A62D1}" destId="{ACEBE772-7DD3-4418-BF47-833636A96A96}" srcOrd="0" destOrd="0" parTransId="{2467BDFA-ECF8-4941-81EE-2EDB2FF95403}" sibTransId="{8B933D6A-4490-4BED-AA90-0EA0EAF66791}"/>
    <dgm:cxn modelId="{5D8CAF7A-515A-440A-895A-6375C12FEBC9}" type="presOf" srcId="{2DFD6FE2-0BD0-43DD-B9AD-A872F2C5DDEA}" destId="{7B62709A-4852-4352-A6E9-22B6188F82BD}" srcOrd="0" destOrd="0" presId="urn:microsoft.com/office/officeart/2008/layout/AccentedPicture"/>
    <dgm:cxn modelId="{EAAC3C4D-4B9E-4450-8369-8B53E9F62E49}" type="presOf" srcId="{DED42536-8BAC-4943-8BD1-29824D1A62D1}" destId="{E9594EEF-C949-457C-8F7C-684AD42E0BD2}" srcOrd="0" destOrd="0" presId="urn:microsoft.com/office/officeart/2008/layout/AccentedPicture"/>
    <dgm:cxn modelId="{AF472365-870A-4BD4-A9FE-EC33E16698BD}" type="presOf" srcId="{BF7C63FD-B7E7-48FB-B08E-8A725597A31F}" destId="{0E3B85CD-1EF9-4A90-A06B-0DE1E221FDA4}" srcOrd="0" destOrd="0" presId="urn:microsoft.com/office/officeart/2008/layout/AccentedPicture"/>
    <dgm:cxn modelId="{395262E8-F65C-4AD0-AB40-A3B6A3A51B9B}" type="presOf" srcId="{8B933D6A-4490-4BED-AA90-0EA0EAF66791}" destId="{E1047386-03BB-443E-BF59-2263541B4712}" srcOrd="0" destOrd="0" presId="urn:microsoft.com/office/officeart/2008/layout/AccentedPicture"/>
    <dgm:cxn modelId="{CD514AFF-FF0D-4296-A9E4-54D260B58073}" srcId="{DED42536-8BAC-4943-8BD1-29824D1A62D1}" destId="{A61443FE-6A19-45C3-8FBC-5812FF6E9A1A}" srcOrd="3" destOrd="0" parTransId="{61C254B3-C641-4C46-A903-C98467B44F0C}" sibTransId="{F09A4051-01A5-434E-BE6D-FA1DD99690FF}"/>
    <dgm:cxn modelId="{00C02042-8139-4ABF-A2F2-D6AC1C14FE09}" srcId="{DED42536-8BAC-4943-8BD1-29824D1A62D1}" destId="{BF7C63FD-B7E7-48FB-B08E-8A725597A31F}" srcOrd="2" destOrd="0" parTransId="{887B085D-02C2-4365-966B-ADE8DFE126B7}" sibTransId="{5EB22ABC-71D9-43A3-9D29-BE320954B498}"/>
    <dgm:cxn modelId="{6F41989D-9CF5-40C5-82EE-2E8555B37337}" srcId="{DED42536-8BAC-4943-8BD1-29824D1A62D1}" destId="{2DFD6FE2-0BD0-43DD-B9AD-A872F2C5DDEA}" srcOrd="1" destOrd="0" parTransId="{914802E0-38A4-4375-8837-28288DDD75D5}" sibTransId="{5D747D74-08B4-4CA9-B84D-54F084D60E7E}"/>
    <dgm:cxn modelId="{506DFD04-CE69-44CA-9ACA-8C811A9405B6}" type="presParOf" srcId="{E9594EEF-C949-457C-8F7C-684AD42E0BD2}" destId="{E1047386-03BB-443E-BF59-2263541B4712}" srcOrd="0" destOrd="0" presId="urn:microsoft.com/office/officeart/2008/layout/AccentedPicture"/>
    <dgm:cxn modelId="{DB4C9E18-4D5C-4409-915D-CA1C5FABBFD0}" type="presParOf" srcId="{E9594EEF-C949-457C-8F7C-684AD42E0BD2}" destId="{740BE078-C7F0-4F23-B380-B1384CD8F42D}" srcOrd="1" destOrd="0" presId="urn:microsoft.com/office/officeart/2008/layout/AccentedPicture"/>
    <dgm:cxn modelId="{8DBD6639-C306-43B3-A2E6-E464EDF08E25}" type="presParOf" srcId="{E9594EEF-C949-457C-8F7C-684AD42E0BD2}" destId="{D84B3964-E281-453B-9D09-D4E6F28F193B}" srcOrd="2" destOrd="0" presId="urn:microsoft.com/office/officeart/2008/layout/AccentedPicture"/>
    <dgm:cxn modelId="{21ADD1FF-EB0C-4B6D-B1C6-715717DC2D94}" type="presParOf" srcId="{D84B3964-E281-453B-9D09-D4E6F28F193B}" destId="{8A8D0633-807A-4DC6-BD14-A2462BE666AE}" srcOrd="0" destOrd="0" presId="urn:microsoft.com/office/officeart/2008/layout/AccentedPicture"/>
    <dgm:cxn modelId="{D16CEFAC-81E5-4B24-BA94-FB1D5EA8B719}" type="presParOf" srcId="{8A8D0633-807A-4DC6-BD14-A2462BE666AE}" destId="{695B1881-5713-45AE-8F5D-F365170AAFB8}" srcOrd="0" destOrd="0" presId="urn:microsoft.com/office/officeart/2008/layout/AccentedPicture"/>
    <dgm:cxn modelId="{B571D746-19A2-4B6B-888D-0A1B54994E68}" type="presParOf" srcId="{8A8D0633-807A-4DC6-BD14-A2462BE666AE}" destId="{7612D06E-4BA8-4772-A4C3-D4FCF554731B}" srcOrd="1" destOrd="0" presId="urn:microsoft.com/office/officeart/2008/layout/AccentedPicture"/>
    <dgm:cxn modelId="{E356145D-B62F-40CA-B263-7E7582C112AF}" type="presParOf" srcId="{8A8D0633-807A-4DC6-BD14-A2462BE666AE}" destId="{33C222CE-6898-4AE2-9A4E-351C4C0A3459}" srcOrd="2" destOrd="0" presId="urn:microsoft.com/office/officeart/2008/layout/AccentedPicture"/>
    <dgm:cxn modelId="{625D37EC-241F-4E4E-8219-BFDE5A2EB3FA}" type="presParOf" srcId="{33C222CE-6898-4AE2-9A4E-351C4C0A3459}" destId="{7B62709A-4852-4352-A6E9-22B6188F82BD}" srcOrd="0" destOrd="0" presId="urn:microsoft.com/office/officeart/2008/layout/AccentedPicture"/>
    <dgm:cxn modelId="{4360C062-2D63-43EB-AB22-CE08FFBC3C54}" type="presParOf" srcId="{D84B3964-E281-453B-9D09-D4E6F28F193B}" destId="{DC2CBDD4-0C89-46CE-B722-CC372A006905}" srcOrd="1" destOrd="0" presId="urn:microsoft.com/office/officeart/2008/layout/AccentedPicture"/>
    <dgm:cxn modelId="{D45AE3EC-5BE8-46CA-B125-4C1B6EE22B94}" type="presParOf" srcId="{D84B3964-E281-453B-9D09-D4E6F28F193B}" destId="{93DB15DE-9FB6-4AF4-8E28-CC650EA2435B}" srcOrd="2" destOrd="0" presId="urn:microsoft.com/office/officeart/2008/layout/AccentedPicture"/>
    <dgm:cxn modelId="{6E73F518-BC9F-4C8A-A28E-52015AA87463}" type="presParOf" srcId="{93DB15DE-9FB6-4AF4-8E28-CC650EA2435B}" destId="{DA3742DD-E5CF-421A-BAFF-EE8F39F4A231}" srcOrd="0" destOrd="0" presId="urn:microsoft.com/office/officeart/2008/layout/AccentedPicture"/>
    <dgm:cxn modelId="{4AAB9796-F9AF-477C-9ED6-473F9A7A6A4C}" type="presParOf" srcId="{93DB15DE-9FB6-4AF4-8E28-CC650EA2435B}" destId="{8857F68C-A131-44A1-94CE-90CBF93EEA5B}" srcOrd="1" destOrd="0" presId="urn:microsoft.com/office/officeart/2008/layout/AccentedPicture"/>
    <dgm:cxn modelId="{FFF85835-5362-4097-BA3D-C30E9FC783A0}" type="presParOf" srcId="{93DB15DE-9FB6-4AF4-8E28-CC650EA2435B}" destId="{2DCA72B1-4E77-4E48-8DBE-8BAD0CE4AA2E}" srcOrd="2" destOrd="0" presId="urn:microsoft.com/office/officeart/2008/layout/AccentedPicture"/>
    <dgm:cxn modelId="{8BC880F6-E460-45C9-AF0D-3001522BF440}" type="presParOf" srcId="{2DCA72B1-4E77-4E48-8DBE-8BAD0CE4AA2E}" destId="{0E3B85CD-1EF9-4A90-A06B-0DE1E221FDA4}" srcOrd="0" destOrd="0" presId="urn:microsoft.com/office/officeart/2008/layout/AccentedPicture"/>
    <dgm:cxn modelId="{51C4C6CF-E79E-45C0-AE02-DD3059C45433}" type="presParOf" srcId="{D84B3964-E281-453B-9D09-D4E6F28F193B}" destId="{D0E0A8F3-A0A7-4FF6-AB40-489F1BF5F92B}" srcOrd="3" destOrd="0" presId="urn:microsoft.com/office/officeart/2008/layout/AccentedPicture"/>
    <dgm:cxn modelId="{9AC78F4F-DA3A-432C-9740-927D9EE5AD1C}" type="presParOf" srcId="{D84B3964-E281-453B-9D09-D4E6F28F193B}" destId="{6AB245F7-D7EB-47E8-ABAE-FD045F9A9C8C}" srcOrd="4" destOrd="0" presId="urn:microsoft.com/office/officeart/2008/layout/AccentedPicture"/>
    <dgm:cxn modelId="{07A35B36-A29A-4F38-B755-217F33979A86}" type="presParOf" srcId="{6AB245F7-D7EB-47E8-ABAE-FD045F9A9C8C}" destId="{BFEE4D59-1C62-497C-B817-51F81CF7BDC6}" srcOrd="0" destOrd="0" presId="urn:microsoft.com/office/officeart/2008/layout/AccentedPicture"/>
    <dgm:cxn modelId="{E42D971E-5EB9-46C1-9685-1F9C4160D8EB}" type="presParOf" srcId="{6AB245F7-D7EB-47E8-ABAE-FD045F9A9C8C}" destId="{F329F08D-C7BF-4750-A671-0654A3A3D689}" srcOrd="1" destOrd="0" presId="urn:microsoft.com/office/officeart/2008/layout/AccentedPicture"/>
    <dgm:cxn modelId="{09718169-43FB-492A-BA41-04E7A75B1527}" type="presParOf" srcId="{6AB245F7-D7EB-47E8-ABAE-FD045F9A9C8C}" destId="{C98D320A-B09F-4774-9420-9FB6C1C6B1FD}" srcOrd="2" destOrd="0" presId="urn:microsoft.com/office/officeart/2008/layout/AccentedPicture"/>
    <dgm:cxn modelId="{22FEA863-5A7B-43A2-9C30-189B51C8BECF}" type="presParOf" srcId="{C98D320A-B09F-4774-9420-9FB6C1C6B1FD}" destId="{B48F8D26-185F-499A-8B07-681BA07C99F3}" srcOrd="0" destOrd="0" presId="urn:microsoft.com/office/officeart/2008/layout/AccentedPicture"/>
    <dgm:cxn modelId="{7BBC20FF-BB4D-4576-BD46-EA64806EB535}" type="presParOf" srcId="{E9594EEF-C949-457C-8F7C-684AD42E0BD2}" destId="{C23EC296-B3E6-43F7-AEF3-13D504144607}" srcOrd="3" destOrd="0" presId="urn:microsoft.com/office/officeart/2008/layout/AccentedPicture"/>
    <dgm:cxn modelId="{0FCC5673-C16C-4D79-AE6B-1CE84A3B346A}" type="presParOf" srcId="{C23EC296-B3E6-43F7-AEF3-13D504144607}" destId="{10DD07DE-0B2E-4094-AC3F-ADAF7361B88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0E58744-8806-480E-9439-14602EECA0FF}" type="doc">
      <dgm:prSet loTypeId="urn:microsoft.com/office/officeart/2005/8/layout/process1" loCatId="process" qsTypeId="urn:microsoft.com/office/officeart/2005/8/quickstyle/simple2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E23C29A3-823E-4150-BFE6-9302E2165CEB}">
      <dgm:prSet custT="1"/>
      <dgm:spPr/>
      <dgm:t>
        <a:bodyPr/>
        <a:lstStyle/>
        <a:p>
          <a:pPr rtl="0"/>
          <a:r>
            <a:rPr lang="ru-RU" sz="4400" b="1" smtClean="0">
              <a:effectLst/>
              <a:latin typeface="Calibri" panose="020F0502020204030204" pitchFamily="34" charset="0"/>
              <a:cs typeface="Calibri" panose="020F0502020204030204" pitchFamily="34" charset="0"/>
            </a:rPr>
            <a:t>ЦЕЛЬ: построение социально справедливого общ-ва</a:t>
          </a:r>
          <a:br>
            <a:rPr lang="ru-RU" sz="4400" b="1" smtClean="0">
              <a:effectLst/>
              <a:latin typeface="Calibri" panose="020F0502020204030204" pitchFamily="34" charset="0"/>
              <a:cs typeface="Calibri" panose="020F0502020204030204" pitchFamily="34" charset="0"/>
            </a:rPr>
          </a:br>
          <a:endParaRPr lang="be-BY" sz="4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09923-F0A3-4023-AA9B-DBF42A9D7BF4}" type="parTrans" cxnId="{92839D54-708A-4314-960D-EF2391C1E819}">
      <dgm:prSet/>
      <dgm:spPr/>
      <dgm:t>
        <a:bodyPr/>
        <a:lstStyle/>
        <a:p>
          <a:endParaRPr lang="ru-RU" sz="4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D46BEB-0899-44B4-BC3C-454D9B9DAAFA}" type="sibTrans" cxnId="{92839D54-708A-4314-960D-EF2391C1E819}">
      <dgm:prSet custT="1"/>
      <dgm:spPr/>
      <dgm:t>
        <a:bodyPr/>
        <a:lstStyle/>
        <a:p>
          <a:endParaRPr lang="ru-RU" sz="4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288C49-1411-4EAF-A382-ABF3CF5F8EAC}">
      <dgm:prSet custT="1"/>
      <dgm:spPr/>
      <dgm:t>
        <a:bodyPr/>
        <a:lstStyle/>
        <a:p>
          <a:pPr rtl="0"/>
          <a:r>
            <a:rPr lang="ru-RU" sz="4400" b="1" i="1" smtClean="0">
              <a:effectLst/>
              <a:latin typeface="Calibri" panose="020F0502020204030204" pitchFamily="34" charset="0"/>
              <a:cs typeface="Calibri" panose="020F0502020204030204" pitchFamily="34" charset="0"/>
            </a:rPr>
            <a:t>«Освобождение труда», марксистские кружки</a:t>
          </a:r>
          <a:endParaRPr lang="be-BY" sz="4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6EE45A-5EED-4913-AFDB-217CECCF2DCE}" type="parTrans" cxnId="{41778904-D7CD-46DB-81DB-89D21673FDDD}">
      <dgm:prSet/>
      <dgm:spPr/>
      <dgm:t>
        <a:bodyPr/>
        <a:lstStyle/>
        <a:p>
          <a:endParaRPr lang="ru-RU" sz="4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06ECFC-50E9-46E5-959F-8BFE6EF9A9E0}" type="sibTrans" cxnId="{41778904-D7CD-46DB-81DB-89D21673FDDD}">
      <dgm:prSet/>
      <dgm:spPr/>
      <dgm:t>
        <a:bodyPr/>
        <a:lstStyle/>
        <a:p>
          <a:endParaRPr lang="ru-RU" sz="4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EFF6E4-F113-40AA-8388-D7A377E9EAD0}" type="pres">
      <dgm:prSet presAssocID="{C0E58744-8806-480E-9439-14602EECA0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F9A090-7ED5-44F8-80A8-95B960E7498A}" type="pres">
      <dgm:prSet presAssocID="{E23C29A3-823E-4150-BFE6-9302E2165CE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C2085-4E3C-4B51-BF3C-4763CB64A30C}" type="pres">
      <dgm:prSet presAssocID="{0BD46BEB-0899-44B4-BC3C-454D9B9DAAF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FADF5B3-1084-41A9-B5D5-93BD10A228D2}" type="pres">
      <dgm:prSet presAssocID="{0BD46BEB-0899-44B4-BC3C-454D9B9DAAF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1ACDC6D-EC20-4732-B9F2-0B3CF2255B36}" type="pres">
      <dgm:prSet presAssocID="{95288C49-1411-4EAF-A382-ABF3CF5F8EA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970290-A9F7-4624-B835-D4FA4BD8596D}" type="presOf" srcId="{0BD46BEB-0899-44B4-BC3C-454D9B9DAAFA}" destId="{C3DC2085-4E3C-4B51-BF3C-4763CB64A30C}" srcOrd="0" destOrd="0" presId="urn:microsoft.com/office/officeart/2005/8/layout/process1"/>
    <dgm:cxn modelId="{270BA5EB-8641-4AE5-A656-611BE7F69217}" type="presOf" srcId="{E23C29A3-823E-4150-BFE6-9302E2165CEB}" destId="{6EF9A090-7ED5-44F8-80A8-95B960E7498A}" srcOrd="0" destOrd="0" presId="urn:microsoft.com/office/officeart/2005/8/layout/process1"/>
    <dgm:cxn modelId="{C318C46C-1CD0-437F-9B8D-65F9F59AE9EF}" type="presOf" srcId="{0BD46BEB-0899-44B4-BC3C-454D9B9DAAFA}" destId="{5FADF5B3-1084-41A9-B5D5-93BD10A228D2}" srcOrd="1" destOrd="0" presId="urn:microsoft.com/office/officeart/2005/8/layout/process1"/>
    <dgm:cxn modelId="{FF8F70D4-5E9F-451E-BE12-43E0777FB2C8}" type="presOf" srcId="{95288C49-1411-4EAF-A382-ABF3CF5F8EAC}" destId="{91ACDC6D-EC20-4732-B9F2-0B3CF2255B36}" srcOrd="0" destOrd="0" presId="urn:microsoft.com/office/officeart/2005/8/layout/process1"/>
    <dgm:cxn modelId="{92839D54-708A-4314-960D-EF2391C1E819}" srcId="{C0E58744-8806-480E-9439-14602EECA0FF}" destId="{E23C29A3-823E-4150-BFE6-9302E2165CEB}" srcOrd="0" destOrd="0" parTransId="{F6C09923-F0A3-4023-AA9B-DBF42A9D7BF4}" sibTransId="{0BD46BEB-0899-44B4-BC3C-454D9B9DAAFA}"/>
    <dgm:cxn modelId="{9994CA0D-5D93-4043-B13A-8C967525C344}" type="presOf" srcId="{C0E58744-8806-480E-9439-14602EECA0FF}" destId="{B5EFF6E4-F113-40AA-8388-D7A377E9EAD0}" srcOrd="0" destOrd="0" presId="urn:microsoft.com/office/officeart/2005/8/layout/process1"/>
    <dgm:cxn modelId="{41778904-D7CD-46DB-81DB-89D21673FDDD}" srcId="{C0E58744-8806-480E-9439-14602EECA0FF}" destId="{95288C49-1411-4EAF-A382-ABF3CF5F8EAC}" srcOrd="1" destOrd="0" parTransId="{FD6EE45A-5EED-4913-AFDB-217CECCF2DCE}" sibTransId="{7006ECFC-50E9-46E5-959F-8BFE6EF9A9E0}"/>
    <dgm:cxn modelId="{974746FF-DB4A-493A-A874-EEE33A5BB230}" type="presParOf" srcId="{B5EFF6E4-F113-40AA-8388-D7A377E9EAD0}" destId="{6EF9A090-7ED5-44F8-80A8-95B960E7498A}" srcOrd="0" destOrd="0" presId="urn:microsoft.com/office/officeart/2005/8/layout/process1"/>
    <dgm:cxn modelId="{FE6B2DC3-D240-4BE4-B5F4-227DA8AF8BBC}" type="presParOf" srcId="{B5EFF6E4-F113-40AA-8388-D7A377E9EAD0}" destId="{C3DC2085-4E3C-4B51-BF3C-4763CB64A30C}" srcOrd="1" destOrd="0" presId="urn:microsoft.com/office/officeart/2005/8/layout/process1"/>
    <dgm:cxn modelId="{B7451FCB-337A-4BBD-9605-BD3BCC59CC61}" type="presParOf" srcId="{C3DC2085-4E3C-4B51-BF3C-4763CB64A30C}" destId="{5FADF5B3-1084-41A9-B5D5-93BD10A228D2}" srcOrd="0" destOrd="0" presId="urn:microsoft.com/office/officeart/2005/8/layout/process1"/>
    <dgm:cxn modelId="{9660AA0E-6706-444E-BA58-8340C777FC57}" type="presParOf" srcId="{B5EFF6E4-F113-40AA-8388-D7A377E9EAD0}" destId="{91ACDC6D-EC20-4732-B9F2-0B3CF2255B3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F79B290-6056-44D2-8D57-D34185B6AE4F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900088-E68A-4F7A-9126-418E9E194542}">
      <dgm:prSet custT="1"/>
      <dgm:spPr/>
      <dgm:t>
        <a:bodyPr/>
        <a:lstStyle/>
        <a:p>
          <a:pPr rtl="0"/>
          <a:r>
            <a:rPr lang="ru-RU" sz="3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Насильст</a:t>
          </a:r>
          <a:r>
            <a:rPr lang="ru-RU" sz="3600" b="1" dirty="0" smtClean="0">
              <a:latin typeface="Calibri" panose="020F0502020204030204" pitchFamily="34" charset="0"/>
              <a:cs typeface="Calibri" panose="020F0502020204030204" pitchFamily="34" charset="0"/>
            </a:rPr>
            <a:t>-венные методы</a:t>
          </a:r>
          <a:endParaRPr lang="be-BY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AE5E91-497E-4A6D-9292-006B3BEA8380}" type="parTrans" cxnId="{50991FB4-5470-4326-86D9-15592974B99D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5F6F3D-0971-4DE2-B79F-F1AD563BC306}" type="sibTrans" cxnId="{50991FB4-5470-4326-86D9-15592974B99D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7BE36E-86D8-45B9-BD98-C156C3E5D8E6}">
      <dgm:prSet custT="1"/>
      <dgm:spPr/>
      <dgm:t>
        <a:bodyPr/>
        <a:lstStyle/>
        <a:p>
          <a:pPr rtl="0"/>
          <a:r>
            <a:rPr lang="ru-RU" sz="3600" b="1" dirty="0" smtClean="0">
              <a:latin typeface="Calibri" panose="020F0502020204030204" pitchFamily="34" charset="0"/>
              <a:cs typeface="Calibri" panose="020F0502020204030204" pitchFamily="34" charset="0"/>
            </a:rPr>
            <a:t>Главная сила – рабочий класс</a:t>
          </a:r>
          <a:endParaRPr lang="be-BY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AFB1D6-2987-436C-AA72-12DDA1AF4F09}" type="parTrans" cxnId="{F4277508-2697-4121-BAD8-73A59AA63F0D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F18CB5-DAB3-4524-A7A7-82F275E5A10A}" type="sibTrans" cxnId="{F4277508-2697-4121-BAD8-73A59AA63F0D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A898FE-FC8A-4B50-BDC0-78E360B309DA}" type="pres">
      <dgm:prSet presAssocID="{6F79B290-6056-44D2-8D57-D34185B6AE4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77664EA-FD53-4994-ACE8-775BEA6D2141}" type="pres">
      <dgm:prSet presAssocID="{6F79B290-6056-44D2-8D57-D34185B6AE4F}" presName="pyramid" presStyleLbl="node1" presStyleIdx="0" presStyleCnt="1"/>
      <dgm:spPr/>
    </dgm:pt>
    <dgm:pt modelId="{4D42126E-54F4-4E89-9166-36FDE3F3B926}" type="pres">
      <dgm:prSet presAssocID="{6F79B290-6056-44D2-8D57-D34185B6AE4F}" presName="theList" presStyleCnt="0"/>
      <dgm:spPr/>
    </dgm:pt>
    <dgm:pt modelId="{9AD1AE22-DD32-46EA-9454-2B6E63C99D18}" type="pres">
      <dgm:prSet presAssocID="{CB900088-E68A-4F7A-9126-418E9E194542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CDDE0-826D-4C22-9CCD-C5470E6F9055}" type="pres">
      <dgm:prSet presAssocID="{CB900088-E68A-4F7A-9126-418E9E194542}" presName="aSpace" presStyleCnt="0"/>
      <dgm:spPr/>
    </dgm:pt>
    <dgm:pt modelId="{EA3DC4C4-D609-4F44-A95C-DD14D85363C1}" type="pres">
      <dgm:prSet presAssocID="{2A7BE36E-86D8-45B9-BD98-C156C3E5D8E6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E81B7-AB69-4233-A9F5-5D0D673A220A}" type="pres">
      <dgm:prSet presAssocID="{2A7BE36E-86D8-45B9-BD98-C156C3E5D8E6}" presName="aSpace" presStyleCnt="0"/>
      <dgm:spPr/>
    </dgm:pt>
  </dgm:ptLst>
  <dgm:cxnLst>
    <dgm:cxn modelId="{F4277508-2697-4121-BAD8-73A59AA63F0D}" srcId="{6F79B290-6056-44D2-8D57-D34185B6AE4F}" destId="{2A7BE36E-86D8-45B9-BD98-C156C3E5D8E6}" srcOrd="1" destOrd="0" parTransId="{A9AFB1D6-2987-436C-AA72-12DDA1AF4F09}" sibTransId="{0EF18CB5-DAB3-4524-A7A7-82F275E5A10A}"/>
    <dgm:cxn modelId="{8F10BF14-0E5D-4A1D-A78E-62F83A4E3672}" type="presOf" srcId="{2A7BE36E-86D8-45B9-BD98-C156C3E5D8E6}" destId="{EA3DC4C4-D609-4F44-A95C-DD14D85363C1}" srcOrd="0" destOrd="0" presId="urn:microsoft.com/office/officeart/2005/8/layout/pyramid2"/>
    <dgm:cxn modelId="{255C2656-A93F-48E7-AED5-4C3FFDD0CBC9}" type="presOf" srcId="{CB900088-E68A-4F7A-9126-418E9E194542}" destId="{9AD1AE22-DD32-46EA-9454-2B6E63C99D18}" srcOrd="0" destOrd="0" presId="urn:microsoft.com/office/officeart/2005/8/layout/pyramid2"/>
    <dgm:cxn modelId="{A8FA771C-7403-416E-B3FD-C12F6F0EAD37}" type="presOf" srcId="{6F79B290-6056-44D2-8D57-D34185B6AE4F}" destId="{96A898FE-FC8A-4B50-BDC0-78E360B309DA}" srcOrd="0" destOrd="0" presId="urn:microsoft.com/office/officeart/2005/8/layout/pyramid2"/>
    <dgm:cxn modelId="{50991FB4-5470-4326-86D9-15592974B99D}" srcId="{6F79B290-6056-44D2-8D57-D34185B6AE4F}" destId="{CB900088-E68A-4F7A-9126-418E9E194542}" srcOrd="0" destOrd="0" parTransId="{27AE5E91-497E-4A6D-9292-006B3BEA8380}" sibTransId="{425F6F3D-0971-4DE2-B79F-F1AD563BC306}"/>
    <dgm:cxn modelId="{3DEBF066-86C6-4081-B9E6-4C7057A752F5}" type="presParOf" srcId="{96A898FE-FC8A-4B50-BDC0-78E360B309DA}" destId="{677664EA-FD53-4994-ACE8-775BEA6D2141}" srcOrd="0" destOrd="0" presId="urn:microsoft.com/office/officeart/2005/8/layout/pyramid2"/>
    <dgm:cxn modelId="{E1C3BF38-8C77-4837-A739-933848E882A4}" type="presParOf" srcId="{96A898FE-FC8A-4B50-BDC0-78E360B309DA}" destId="{4D42126E-54F4-4E89-9166-36FDE3F3B926}" srcOrd="1" destOrd="0" presId="urn:microsoft.com/office/officeart/2005/8/layout/pyramid2"/>
    <dgm:cxn modelId="{3806C8C0-CF7A-4341-9563-92B2F7B7D22B}" type="presParOf" srcId="{4D42126E-54F4-4E89-9166-36FDE3F3B926}" destId="{9AD1AE22-DD32-46EA-9454-2B6E63C99D18}" srcOrd="0" destOrd="0" presId="urn:microsoft.com/office/officeart/2005/8/layout/pyramid2"/>
    <dgm:cxn modelId="{23E7AD5A-2962-4202-9378-749AD6F5F8CA}" type="presParOf" srcId="{4D42126E-54F4-4E89-9166-36FDE3F3B926}" destId="{243CDDE0-826D-4C22-9CCD-C5470E6F9055}" srcOrd="1" destOrd="0" presId="urn:microsoft.com/office/officeart/2005/8/layout/pyramid2"/>
    <dgm:cxn modelId="{0DF22CF2-89DF-4BEE-890A-073B99EA370F}" type="presParOf" srcId="{4D42126E-54F4-4E89-9166-36FDE3F3B926}" destId="{EA3DC4C4-D609-4F44-A95C-DD14D85363C1}" srcOrd="2" destOrd="0" presId="urn:microsoft.com/office/officeart/2005/8/layout/pyramid2"/>
    <dgm:cxn modelId="{62A39AC1-C933-4C28-8D14-F3AB6DB75765}" type="presParOf" srcId="{4D42126E-54F4-4E89-9166-36FDE3F3B926}" destId="{932E81B7-AB69-4233-A9F5-5D0D673A220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45237C6-9AD0-4051-8C80-C4E3813DAD29}" type="doc">
      <dgm:prSet loTypeId="urn:microsoft.com/office/officeart/2005/8/layout/pyramid2" loCatId="pyramid" qsTypeId="urn:microsoft.com/office/officeart/2005/8/quickstyle/3d3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60A1A144-7F56-4CF0-9189-05363859956D}">
      <dgm:prSet custT="1"/>
      <dgm:spPr/>
      <dgm:t>
        <a:bodyPr/>
        <a:lstStyle/>
        <a:p>
          <a:pPr rtl="0"/>
          <a:r>
            <a:rPr lang="ru-RU" sz="3600" b="1" dirty="0" smtClean="0">
              <a:latin typeface="Calibri" panose="020F0502020204030204" pitchFamily="34" charset="0"/>
              <a:cs typeface="Calibri" panose="020F0502020204030204" pitchFamily="34" charset="0"/>
            </a:rPr>
            <a:t>Мирные </a:t>
          </a:r>
          <a:r>
            <a:rPr lang="ru-RU" sz="3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преобразова-ния</a:t>
          </a:r>
          <a:endParaRPr lang="be-BY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73A386-B921-4E36-AABF-D05B7EF2C032}" type="parTrans" cxnId="{AF40024B-EE18-44B0-A72C-52D78C44C63B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BE9908-3481-4F47-9C3A-AD57D926DA36}" type="sibTrans" cxnId="{AF40024B-EE18-44B0-A72C-52D78C44C63B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2413E7-3FB7-4D95-8702-23B9C214165B}">
      <dgm:prSet custT="1"/>
      <dgm:spPr/>
      <dgm:t>
        <a:bodyPr/>
        <a:lstStyle/>
        <a:p>
          <a:pPr rtl="0"/>
          <a:r>
            <a:rPr lang="ru-RU" sz="3600" b="1" dirty="0" smtClean="0">
              <a:latin typeface="Calibri" panose="020F0502020204030204" pitchFamily="34" charset="0"/>
              <a:cs typeface="Calibri" panose="020F0502020204030204" pitchFamily="34" charset="0"/>
            </a:rPr>
            <a:t>Пролетариат-</a:t>
          </a:r>
          <a:r>
            <a:rPr lang="ru-RU" sz="3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осн.сила</a:t>
          </a:r>
          <a:endParaRPr lang="be-BY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550DE2-2D34-4B7D-97B8-0B8E9991E30E}" type="parTrans" cxnId="{857735DF-8FB9-4A63-9E22-A15498D98662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B41298-FD1D-4465-8713-8BEEE79F53F2}" type="sibTrans" cxnId="{857735DF-8FB9-4A63-9E22-A15498D98662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F66302-2855-4BBA-8A54-3B86617C0355}" type="pres">
      <dgm:prSet presAssocID="{A45237C6-9AD0-4051-8C80-C4E3813DAD2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D28E1D9-A9C2-4FD4-96A2-B5E78E460717}" type="pres">
      <dgm:prSet presAssocID="{A45237C6-9AD0-4051-8C80-C4E3813DAD29}" presName="pyramid" presStyleLbl="node1" presStyleIdx="0" presStyleCnt="1"/>
      <dgm:spPr/>
    </dgm:pt>
    <dgm:pt modelId="{04B9F507-3B22-48DA-8E9B-BE078C403C78}" type="pres">
      <dgm:prSet presAssocID="{A45237C6-9AD0-4051-8C80-C4E3813DAD29}" presName="theList" presStyleCnt="0"/>
      <dgm:spPr/>
    </dgm:pt>
    <dgm:pt modelId="{45FD6B60-051D-4F21-9A62-DDF3F7B6297D}" type="pres">
      <dgm:prSet presAssocID="{60A1A144-7F56-4CF0-9189-05363859956D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9AE4A-8625-49A3-B8F4-AB614D981594}" type="pres">
      <dgm:prSet presAssocID="{60A1A144-7F56-4CF0-9189-05363859956D}" presName="aSpace" presStyleCnt="0"/>
      <dgm:spPr/>
    </dgm:pt>
    <dgm:pt modelId="{38EE8677-A9D3-4417-9483-7D1F2DBD222B}" type="pres">
      <dgm:prSet presAssocID="{F92413E7-3FB7-4D95-8702-23B9C214165B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4F771-E7BF-4357-8745-C9C25AAD20AB}" type="pres">
      <dgm:prSet presAssocID="{F92413E7-3FB7-4D95-8702-23B9C214165B}" presName="aSpace" presStyleCnt="0"/>
      <dgm:spPr/>
    </dgm:pt>
  </dgm:ptLst>
  <dgm:cxnLst>
    <dgm:cxn modelId="{AF40024B-EE18-44B0-A72C-52D78C44C63B}" srcId="{A45237C6-9AD0-4051-8C80-C4E3813DAD29}" destId="{60A1A144-7F56-4CF0-9189-05363859956D}" srcOrd="0" destOrd="0" parTransId="{6473A386-B921-4E36-AABF-D05B7EF2C032}" sibTransId="{FEBE9908-3481-4F47-9C3A-AD57D926DA36}"/>
    <dgm:cxn modelId="{857735DF-8FB9-4A63-9E22-A15498D98662}" srcId="{A45237C6-9AD0-4051-8C80-C4E3813DAD29}" destId="{F92413E7-3FB7-4D95-8702-23B9C214165B}" srcOrd="1" destOrd="0" parTransId="{1D550DE2-2D34-4B7D-97B8-0B8E9991E30E}" sibTransId="{F6B41298-FD1D-4465-8713-8BEEE79F53F2}"/>
    <dgm:cxn modelId="{2D3453FF-73A7-4394-9F77-CB8AEDD2DD22}" type="presOf" srcId="{A45237C6-9AD0-4051-8C80-C4E3813DAD29}" destId="{23F66302-2855-4BBA-8A54-3B86617C0355}" srcOrd="0" destOrd="0" presId="urn:microsoft.com/office/officeart/2005/8/layout/pyramid2"/>
    <dgm:cxn modelId="{17DCE831-1E9F-4FA6-B604-C3848A080839}" type="presOf" srcId="{F92413E7-3FB7-4D95-8702-23B9C214165B}" destId="{38EE8677-A9D3-4417-9483-7D1F2DBD222B}" srcOrd="0" destOrd="0" presId="urn:microsoft.com/office/officeart/2005/8/layout/pyramid2"/>
    <dgm:cxn modelId="{48EB826A-EDC2-4D1A-AC4B-01B56A404EF3}" type="presOf" srcId="{60A1A144-7F56-4CF0-9189-05363859956D}" destId="{45FD6B60-051D-4F21-9A62-DDF3F7B6297D}" srcOrd="0" destOrd="0" presId="urn:microsoft.com/office/officeart/2005/8/layout/pyramid2"/>
    <dgm:cxn modelId="{29C67AAB-4917-4237-A8E7-72C8FB7B0D4B}" type="presParOf" srcId="{23F66302-2855-4BBA-8A54-3B86617C0355}" destId="{BD28E1D9-A9C2-4FD4-96A2-B5E78E460717}" srcOrd="0" destOrd="0" presId="urn:microsoft.com/office/officeart/2005/8/layout/pyramid2"/>
    <dgm:cxn modelId="{933E8B72-753A-4DAB-9FFB-E1FE81FFD27D}" type="presParOf" srcId="{23F66302-2855-4BBA-8A54-3B86617C0355}" destId="{04B9F507-3B22-48DA-8E9B-BE078C403C78}" srcOrd="1" destOrd="0" presId="urn:microsoft.com/office/officeart/2005/8/layout/pyramid2"/>
    <dgm:cxn modelId="{CF5D6EE7-72DD-4D56-9F92-0A4EE9CA30DB}" type="presParOf" srcId="{04B9F507-3B22-48DA-8E9B-BE078C403C78}" destId="{45FD6B60-051D-4F21-9A62-DDF3F7B6297D}" srcOrd="0" destOrd="0" presId="urn:microsoft.com/office/officeart/2005/8/layout/pyramid2"/>
    <dgm:cxn modelId="{CED10781-8799-42B6-BAB2-9716F9566453}" type="presParOf" srcId="{04B9F507-3B22-48DA-8E9B-BE078C403C78}" destId="{5FB9AE4A-8625-49A3-B8F4-AB614D981594}" srcOrd="1" destOrd="0" presId="urn:microsoft.com/office/officeart/2005/8/layout/pyramid2"/>
    <dgm:cxn modelId="{3A8B4836-B915-41D0-8E9B-F8CB58F4FB8A}" type="presParOf" srcId="{04B9F507-3B22-48DA-8E9B-BE078C403C78}" destId="{38EE8677-A9D3-4417-9483-7D1F2DBD222B}" srcOrd="2" destOrd="0" presId="urn:microsoft.com/office/officeart/2005/8/layout/pyramid2"/>
    <dgm:cxn modelId="{4A7F2364-A860-4C38-9D2C-55C66CE57189}" type="presParOf" srcId="{04B9F507-3B22-48DA-8E9B-BE078C403C78}" destId="{D274F771-E7BF-4357-8745-C9C25AAD20AB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C2FFB7-20FD-472F-954C-4F9410BE5053}" type="doc">
      <dgm:prSet loTypeId="urn:microsoft.com/office/officeart/2005/8/layout/pyramid2" loCatId="list" qsTypeId="urn:microsoft.com/office/officeart/2005/8/quickstyle/simple2" qsCatId="simple" csTypeId="urn:microsoft.com/office/officeart/2005/8/colors/accent0_1" csCatId="mainScheme" phldr="1"/>
      <dgm:spPr/>
    </dgm:pt>
    <dgm:pt modelId="{C2A1D7DB-6361-49C4-AB24-A2B695CDE2EB}">
      <dgm:prSet phldrT="[Текст]" custT="1"/>
      <dgm:spPr/>
      <dgm:t>
        <a:bodyPr/>
        <a:lstStyle/>
        <a:p>
          <a:r>
            <a:rPr lang="ru-RU" sz="3100" b="1" i="1" dirty="0" err="1" smtClean="0"/>
            <a:t>Землевла-дельческая</a:t>
          </a:r>
          <a:r>
            <a:rPr lang="ru-RU" sz="3100" b="1" i="1" dirty="0" smtClean="0"/>
            <a:t> шляхта</a:t>
          </a:r>
          <a:endParaRPr lang="ru-RU" sz="3100" b="1" i="1" dirty="0"/>
        </a:p>
      </dgm:t>
    </dgm:pt>
    <dgm:pt modelId="{7E629461-B9D9-4D86-955C-301E1E0DBE78}" type="parTrans" cxnId="{435D6145-FA29-4B23-80F7-5F4FF775D73A}">
      <dgm:prSet/>
      <dgm:spPr/>
      <dgm:t>
        <a:bodyPr/>
        <a:lstStyle/>
        <a:p>
          <a:endParaRPr lang="ru-RU" sz="3200" b="1" i="1"/>
        </a:p>
      </dgm:t>
    </dgm:pt>
    <dgm:pt modelId="{B4DE8FBF-D18B-4A10-AE30-F7D4DD37E87E}" type="sibTrans" cxnId="{435D6145-FA29-4B23-80F7-5F4FF775D73A}">
      <dgm:prSet/>
      <dgm:spPr/>
      <dgm:t>
        <a:bodyPr/>
        <a:lstStyle/>
        <a:p>
          <a:endParaRPr lang="ru-RU" sz="3200" b="1" i="1"/>
        </a:p>
      </dgm:t>
    </dgm:pt>
    <dgm:pt modelId="{EB206A70-CBE4-420A-BD3E-AD168621B1B6}">
      <dgm:prSet phldrT="[Текст]" custT="1"/>
      <dgm:spPr/>
      <dgm:t>
        <a:bodyPr/>
        <a:lstStyle/>
        <a:p>
          <a:r>
            <a:rPr lang="ru-RU" sz="3100" b="1" i="1" smtClean="0"/>
            <a:t>средняя буржуазия</a:t>
          </a:r>
          <a:endParaRPr lang="ru-RU" sz="3100" b="1" i="1" dirty="0"/>
        </a:p>
      </dgm:t>
    </dgm:pt>
    <dgm:pt modelId="{2A4605D0-9F35-4EBB-ADFC-30A3039128C4}" type="parTrans" cxnId="{8DAB19EE-B798-4072-9B11-66B44CC257C6}">
      <dgm:prSet/>
      <dgm:spPr/>
      <dgm:t>
        <a:bodyPr/>
        <a:lstStyle/>
        <a:p>
          <a:endParaRPr lang="ru-RU"/>
        </a:p>
      </dgm:t>
    </dgm:pt>
    <dgm:pt modelId="{2FDE03F2-AD9C-4A37-A972-642F7E0D8EF3}" type="sibTrans" cxnId="{8DAB19EE-B798-4072-9B11-66B44CC257C6}">
      <dgm:prSet/>
      <dgm:spPr/>
      <dgm:t>
        <a:bodyPr/>
        <a:lstStyle/>
        <a:p>
          <a:endParaRPr lang="ru-RU"/>
        </a:p>
      </dgm:t>
    </dgm:pt>
    <dgm:pt modelId="{7988E604-9ECF-4E3C-8A30-0859E70D6B00}" type="pres">
      <dgm:prSet presAssocID="{7DC2FFB7-20FD-472F-954C-4F9410BE5053}" presName="compositeShape" presStyleCnt="0">
        <dgm:presLayoutVars>
          <dgm:dir/>
          <dgm:resizeHandles/>
        </dgm:presLayoutVars>
      </dgm:prSet>
      <dgm:spPr/>
    </dgm:pt>
    <dgm:pt modelId="{9ACD7BF3-BEF7-4A76-94F4-3FC31698E73D}" type="pres">
      <dgm:prSet presAssocID="{7DC2FFB7-20FD-472F-954C-4F9410BE5053}" presName="pyramid" presStyleLbl="node1" presStyleIdx="0" presStyleCnt="1"/>
      <dgm:spPr/>
    </dgm:pt>
    <dgm:pt modelId="{B354125C-DFB5-40E7-AE0C-5DE01AF602E3}" type="pres">
      <dgm:prSet presAssocID="{7DC2FFB7-20FD-472F-954C-4F9410BE5053}" presName="theList" presStyleCnt="0"/>
      <dgm:spPr/>
    </dgm:pt>
    <dgm:pt modelId="{EF76B3F4-C2D2-4818-8446-29B3855B2C1B}" type="pres">
      <dgm:prSet presAssocID="{C2A1D7DB-6361-49C4-AB24-A2B695CDE2EB}" presName="aNode" presStyleLbl="fgAcc1" presStyleIdx="0" presStyleCnt="2" custScaleY="127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B194D-906B-409B-821D-3D70863948E0}" type="pres">
      <dgm:prSet presAssocID="{C2A1D7DB-6361-49C4-AB24-A2B695CDE2EB}" presName="aSpace" presStyleCnt="0"/>
      <dgm:spPr/>
    </dgm:pt>
    <dgm:pt modelId="{D2FF7A99-BCD9-43AE-98EB-DF1D081689D1}" type="pres">
      <dgm:prSet presAssocID="{EB206A70-CBE4-420A-BD3E-AD168621B1B6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4CAF5-EA43-4701-AB94-334EB84019D5}" type="pres">
      <dgm:prSet presAssocID="{EB206A70-CBE4-420A-BD3E-AD168621B1B6}" presName="aSpace" presStyleCnt="0"/>
      <dgm:spPr/>
    </dgm:pt>
  </dgm:ptLst>
  <dgm:cxnLst>
    <dgm:cxn modelId="{043351AD-81FC-4111-87AB-14337E83FE57}" type="presOf" srcId="{C2A1D7DB-6361-49C4-AB24-A2B695CDE2EB}" destId="{EF76B3F4-C2D2-4818-8446-29B3855B2C1B}" srcOrd="0" destOrd="0" presId="urn:microsoft.com/office/officeart/2005/8/layout/pyramid2"/>
    <dgm:cxn modelId="{8DAB19EE-B798-4072-9B11-66B44CC257C6}" srcId="{7DC2FFB7-20FD-472F-954C-4F9410BE5053}" destId="{EB206A70-CBE4-420A-BD3E-AD168621B1B6}" srcOrd="1" destOrd="0" parTransId="{2A4605D0-9F35-4EBB-ADFC-30A3039128C4}" sibTransId="{2FDE03F2-AD9C-4A37-A972-642F7E0D8EF3}"/>
    <dgm:cxn modelId="{435D6145-FA29-4B23-80F7-5F4FF775D73A}" srcId="{7DC2FFB7-20FD-472F-954C-4F9410BE5053}" destId="{C2A1D7DB-6361-49C4-AB24-A2B695CDE2EB}" srcOrd="0" destOrd="0" parTransId="{7E629461-B9D9-4D86-955C-301E1E0DBE78}" sibTransId="{B4DE8FBF-D18B-4A10-AE30-F7D4DD37E87E}"/>
    <dgm:cxn modelId="{5F7C37F6-47BF-4FCC-99CD-9D8218F373BF}" type="presOf" srcId="{7DC2FFB7-20FD-472F-954C-4F9410BE5053}" destId="{7988E604-9ECF-4E3C-8A30-0859E70D6B00}" srcOrd="0" destOrd="0" presId="urn:microsoft.com/office/officeart/2005/8/layout/pyramid2"/>
    <dgm:cxn modelId="{370443EA-F3B8-4416-ABEC-BB351E496551}" type="presOf" srcId="{EB206A70-CBE4-420A-BD3E-AD168621B1B6}" destId="{D2FF7A99-BCD9-43AE-98EB-DF1D081689D1}" srcOrd="0" destOrd="0" presId="urn:microsoft.com/office/officeart/2005/8/layout/pyramid2"/>
    <dgm:cxn modelId="{4A88F5C6-7938-4CCF-A3A4-66A9C3C7632B}" type="presParOf" srcId="{7988E604-9ECF-4E3C-8A30-0859E70D6B00}" destId="{9ACD7BF3-BEF7-4A76-94F4-3FC31698E73D}" srcOrd="0" destOrd="0" presId="urn:microsoft.com/office/officeart/2005/8/layout/pyramid2"/>
    <dgm:cxn modelId="{76377624-848C-4F45-AEAA-5603AE85FDDA}" type="presParOf" srcId="{7988E604-9ECF-4E3C-8A30-0859E70D6B00}" destId="{B354125C-DFB5-40E7-AE0C-5DE01AF602E3}" srcOrd="1" destOrd="0" presId="urn:microsoft.com/office/officeart/2005/8/layout/pyramid2"/>
    <dgm:cxn modelId="{20A08D85-6899-46CE-BED9-A6994C129A44}" type="presParOf" srcId="{B354125C-DFB5-40E7-AE0C-5DE01AF602E3}" destId="{EF76B3F4-C2D2-4818-8446-29B3855B2C1B}" srcOrd="0" destOrd="0" presId="urn:microsoft.com/office/officeart/2005/8/layout/pyramid2"/>
    <dgm:cxn modelId="{67CB741D-792C-47A3-9DFE-7F0BBB219446}" type="presParOf" srcId="{B354125C-DFB5-40E7-AE0C-5DE01AF602E3}" destId="{207B194D-906B-409B-821D-3D70863948E0}" srcOrd="1" destOrd="0" presId="urn:microsoft.com/office/officeart/2005/8/layout/pyramid2"/>
    <dgm:cxn modelId="{FBDC0D5C-48C2-479A-A738-5025D2714209}" type="presParOf" srcId="{B354125C-DFB5-40E7-AE0C-5DE01AF602E3}" destId="{D2FF7A99-BCD9-43AE-98EB-DF1D081689D1}" srcOrd="2" destOrd="0" presId="urn:microsoft.com/office/officeart/2005/8/layout/pyramid2"/>
    <dgm:cxn modelId="{D74C0579-AC9E-4CD2-AC0B-8AC417CFA594}" type="presParOf" srcId="{B354125C-DFB5-40E7-AE0C-5DE01AF602E3}" destId="{FAE4CAF5-EA43-4701-AB94-334EB84019D5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7571D4-EB32-4138-A015-42BEB0AEC9C0}" type="doc">
      <dgm:prSet loTypeId="urn:microsoft.com/office/officeart/2005/8/layout/hierarchy3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F75A174-F493-4799-970A-B1A401BF847E}">
      <dgm:prSet phldrT="[Текст]"/>
      <dgm:spPr/>
      <dgm:t>
        <a:bodyPr/>
        <a:lstStyle/>
        <a:p>
          <a:r>
            <a:rPr lang="ru-RU" dirty="0" smtClean="0"/>
            <a:t>Мирные методы</a:t>
          </a:r>
          <a:endParaRPr lang="ru-RU" dirty="0"/>
        </a:p>
      </dgm:t>
    </dgm:pt>
    <dgm:pt modelId="{F15934FA-060C-4383-BFAE-AEC4BE7FB1DE}" type="parTrans" cxnId="{B812CCF5-E861-481A-8F10-FE6630A7762F}">
      <dgm:prSet/>
      <dgm:spPr/>
      <dgm:t>
        <a:bodyPr/>
        <a:lstStyle/>
        <a:p>
          <a:endParaRPr lang="ru-RU"/>
        </a:p>
      </dgm:t>
    </dgm:pt>
    <dgm:pt modelId="{15C4AE2C-39D3-468E-9376-64185EA60A03}" type="sibTrans" cxnId="{B812CCF5-E861-481A-8F10-FE6630A7762F}">
      <dgm:prSet/>
      <dgm:spPr/>
      <dgm:t>
        <a:bodyPr/>
        <a:lstStyle/>
        <a:p>
          <a:endParaRPr lang="ru-RU"/>
        </a:p>
      </dgm:t>
    </dgm:pt>
    <dgm:pt modelId="{2322B5B0-BF44-4146-B19A-BB26AD96BA86}">
      <dgm:prSet phldrT="[Текст]"/>
      <dgm:spPr/>
      <dgm:t>
        <a:bodyPr/>
        <a:lstStyle/>
        <a:p>
          <a:r>
            <a:rPr lang="ru-RU" dirty="0" smtClean="0"/>
            <a:t>Восстановление Речи Посполитой в границах 1772 г.</a:t>
          </a:r>
          <a:endParaRPr lang="ru-RU" dirty="0"/>
        </a:p>
      </dgm:t>
    </dgm:pt>
    <dgm:pt modelId="{62A75991-53EC-4509-B09C-37E464B5EDBB}" type="parTrans" cxnId="{4F7D1384-7D26-4262-A4AB-ABFBF4670D25}">
      <dgm:prSet/>
      <dgm:spPr/>
      <dgm:t>
        <a:bodyPr/>
        <a:lstStyle/>
        <a:p>
          <a:endParaRPr lang="ru-RU"/>
        </a:p>
      </dgm:t>
    </dgm:pt>
    <dgm:pt modelId="{C8161ED5-D0CF-424D-A6D0-012D9DBB6F40}" type="sibTrans" cxnId="{4F7D1384-7D26-4262-A4AB-ABFBF4670D25}">
      <dgm:prSet/>
      <dgm:spPr/>
      <dgm:t>
        <a:bodyPr/>
        <a:lstStyle/>
        <a:p>
          <a:endParaRPr lang="ru-RU"/>
        </a:p>
      </dgm:t>
    </dgm:pt>
    <dgm:pt modelId="{C83CB144-CEBE-487E-8D1D-559A1D5387A1}">
      <dgm:prSet phldrT="[Текст]"/>
      <dgm:spPr/>
      <dgm:t>
        <a:bodyPr/>
        <a:lstStyle/>
        <a:p>
          <a:r>
            <a:rPr lang="ru-RU" smtClean="0"/>
            <a:t>нет </a:t>
          </a:r>
          <a:r>
            <a:rPr lang="ru-RU" dirty="0" smtClean="0"/>
            <a:t>социально-экономических преобразований</a:t>
          </a:r>
          <a:endParaRPr lang="ru-RU" dirty="0"/>
        </a:p>
      </dgm:t>
    </dgm:pt>
    <dgm:pt modelId="{9ED6BACC-4CC3-4B65-A821-3FE08733E022}" type="parTrans" cxnId="{266DC233-28AA-4C9C-98BC-A5F40F049A61}">
      <dgm:prSet/>
      <dgm:spPr/>
      <dgm:t>
        <a:bodyPr/>
        <a:lstStyle/>
        <a:p>
          <a:endParaRPr lang="ru-RU"/>
        </a:p>
      </dgm:t>
    </dgm:pt>
    <dgm:pt modelId="{C716792E-A64F-4642-9B64-4CFADB822FF7}" type="sibTrans" cxnId="{266DC233-28AA-4C9C-98BC-A5F40F049A61}">
      <dgm:prSet/>
      <dgm:spPr/>
      <dgm:t>
        <a:bodyPr/>
        <a:lstStyle/>
        <a:p>
          <a:endParaRPr lang="ru-RU"/>
        </a:p>
      </dgm:t>
    </dgm:pt>
    <dgm:pt modelId="{AA274530-8D81-490D-9803-DB0DBA21F96E}" type="pres">
      <dgm:prSet presAssocID="{F47571D4-EB32-4138-A015-42BEB0AEC9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F786C5-9CCB-45ED-993C-3B0D8533E47A}" type="pres">
      <dgm:prSet presAssocID="{5F75A174-F493-4799-970A-B1A401BF847E}" presName="root" presStyleCnt="0"/>
      <dgm:spPr/>
    </dgm:pt>
    <dgm:pt modelId="{5C1B3961-B08A-47C3-BF52-78298B093C18}" type="pres">
      <dgm:prSet presAssocID="{5F75A174-F493-4799-970A-B1A401BF847E}" presName="rootComposite" presStyleCnt="0"/>
      <dgm:spPr/>
    </dgm:pt>
    <dgm:pt modelId="{98B9F6A7-45BB-49D9-AC48-D86632BE495A}" type="pres">
      <dgm:prSet presAssocID="{5F75A174-F493-4799-970A-B1A401BF847E}" presName="rootText" presStyleLbl="node1" presStyleIdx="0" presStyleCnt="1"/>
      <dgm:spPr/>
      <dgm:t>
        <a:bodyPr/>
        <a:lstStyle/>
        <a:p>
          <a:endParaRPr lang="ru-RU"/>
        </a:p>
      </dgm:t>
    </dgm:pt>
    <dgm:pt modelId="{693E1627-1087-4CAC-A533-3C21042A7050}" type="pres">
      <dgm:prSet presAssocID="{5F75A174-F493-4799-970A-B1A401BF847E}" presName="rootConnector" presStyleLbl="node1" presStyleIdx="0" presStyleCnt="1"/>
      <dgm:spPr/>
      <dgm:t>
        <a:bodyPr/>
        <a:lstStyle/>
        <a:p>
          <a:endParaRPr lang="ru-RU"/>
        </a:p>
      </dgm:t>
    </dgm:pt>
    <dgm:pt modelId="{06FC461D-7BE5-4B46-8B17-5DDC9DA7AED9}" type="pres">
      <dgm:prSet presAssocID="{5F75A174-F493-4799-970A-B1A401BF847E}" presName="childShape" presStyleCnt="0"/>
      <dgm:spPr/>
    </dgm:pt>
    <dgm:pt modelId="{2CB939A1-35F5-4D70-A81F-DC35588428DF}" type="pres">
      <dgm:prSet presAssocID="{62A75991-53EC-4509-B09C-37E464B5EDB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3D2CBFB-7B0C-4562-9B7E-AD8797309844}" type="pres">
      <dgm:prSet presAssocID="{2322B5B0-BF44-4146-B19A-BB26AD96BA86}" presName="childText" presStyleLbl="bgAcc1" presStyleIdx="0" presStyleCnt="2" custScaleX="210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1D45C-3C37-40FC-99C9-21C3A261A36E}" type="pres">
      <dgm:prSet presAssocID="{9ED6BACC-4CC3-4B65-A821-3FE08733E02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CD39E52-E91B-4019-994B-A6CDD0D1C776}" type="pres">
      <dgm:prSet presAssocID="{C83CB144-CEBE-487E-8D1D-559A1D5387A1}" presName="childText" presStyleLbl="bgAcc1" presStyleIdx="1" presStyleCnt="2" custScaleX="210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F41C8-B4F9-4B74-8114-6641A4862D12}" type="presOf" srcId="{9ED6BACC-4CC3-4B65-A821-3FE08733E022}" destId="{6611D45C-3C37-40FC-99C9-21C3A261A36E}" srcOrd="0" destOrd="0" presId="urn:microsoft.com/office/officeart/2005/8/layout/hierarchy3"/>
    <dgm:cxn modelId="{D6C3E414-6483-4A59-BF2A-85DB36ECF65E}" type="presOf" srcId="{5F75A174-F493-4799-970A-B1A401BF847E}" destId="{693E1627-1087-4CAC-A533-3C21042A7050}" srcOrd="1" destOrd="0" presId="urn:microsoft.com/office/officeart/2005/8/layout/hierarchy3"/>
    <dgm:cxn modelId="{FBC92BD1-EB8E-4A4C-A193-EA865CA3108D}" type="presOf" srcId="{62A75991-53EC-4509-B09C-37E464B5EDBB}" destId="{2CB939A1-35F5-4D70-A81F-DC35588428DF}" srcOrd="0" destOrd="0" presId="urn:microsoft.com/office/officeart/2005/8/layout/hierarchy3"/>
    <dgm:cxn modelId="{E85FD26B-5E14-45E0-B097-54EFA1BB0EB1}" type="presOf" srcId="{2322B5B0-BF44-4146-B19A-BB26AD96BA86}" destId="{63D2CBFB-7B0C-4562-9B7E-AD8797309844}" srcOrd="0" destOrd="0" presId="urn:microsoft.com/office/officeart/2005/8/layout/hierarchy3"/>
    <dgm:cxn modelId="{266DC233-28AA-4C9C-98BC-A5F40F049A61}" srcId="{5F75A174-F493-4799-970A-B1A401BF847E}" destId="{C83CB144-CEBE-487E-8D1D-559A1D5387A1}" srcOrd="1" destOrd="0" parTransId="{9ED6BACC-4CC3-4B65-A821-3FE08733E022}" sibTransId="{C716792E-A64F-4642-9B64-4CFADB822FF7}"/>
    <dgm:cxn modelId="{4F7D1384-7D26-4262-A4AB-ABFBF4670D25}" srcId="{5F75A174-F493-4799-970A-B1A401BF847E}" destId="{2322B5B0-BF44-4146-B19A-BB26AD96BA86}" srcOrd="0" destOrd="0" parTransId="{62A75991-53EC-4509-B09C-37E464B5EDBB}" sibTransId="{C8161ED5-D0CF-424D-A6D0-012D9DBB6F40}"/>
    <dgm:cxn modelId="{583D2241-B2D1-44D3-9557-7F103C5DE382}" type="presOf" srcId="{C83CB144-CEBE-487E-8D1D-559A1D5387A1}" destId="{7CD39E52-E91B-4019-994B-A6CDD0D1C776}" srcOrd="0" destOrd="0" presId="urn:microsoft.com/office/officeart/2005/8/layout/hierarchy3"/>
    <dgm:cxn modelId="{B812CCF5-E861-481A-8F10-FE6630A7762F}" srcId="{F47571D4-EB32-4138-A015-42BEB0AEC9C0}" destId="{5F75A174-F493-4799-970A-B1A401BF847E}" srcOrd="0" destOrd="0" parTransId="{F15934FA-060C-4383-BFAE-AEC4BE7FB1DE}" sibTransId="{15C4AE2C-39D3-468E-9376-64185EA60A03}"/>
    <dgm:cxn modelId="{87C6B813-A0A3-4F94-B9B5-0811C38E7036}" type="presOf" srcId="{5F75A174-F493-4799-970A-B1A401BF847E}" destId="{98B9F6A7-45BB-49D9-AC48-D86632BE495A}" srcOrd="0" destOrd="0" presId="urn:microsoft.com/office/officeart/2005/8/layout/hierarchy3"/>
    <dgm:cxn modelId="{609AA649-C094-45B5-BEF2-F8C6106B0C12}" type="presOf" srcId="{F47571D4-EB32-4138-A015-42BEB0AEC9C0}" destId="{AA274530-8D81-490D-9803-DB0DBA21F96E}" srcOrd="0" destOrd="0" presId="urn:microsoft.com/office/officeart/2005/8/layout/hierarchy3"/>
    <dgm:cxn modelId="{BDAEB5D1-DC1E-4E6A-AEE3-966ACF1B1301}" type="presParOf" srcId="{AA274530-8D81-490D-9803-DB0DBA21F96E}" destId="{C7F786C5-9CCB-45ED-993C-3B0D8533E47A}" srcOrd="0" destOrd="0" presId="urn:microsoft.com/office/officeart/2005/8/layout/hierarchy3"/>
    <dgm:cxn modelId="{31BAF832-DABB-42FE-B1CD-F7033E03CE69}" type="presParOf" srcId="{C7F786C5-9CCB-45ED-993C-3B0D8533E47A}" destId="{5C1B3961-B08A-47C3-BF52-78298B093C18}" srcOrd="0" destOrd="0" presId="urn:microsoft.com/office/officeart/2005/8/layout/hierarchy3"/>
    <dgm:cxn modelId="{D7F6FDF9-BAA0-444E-B5FB-A0F7E5BDE0C9}" type="presParOf" srcId="{5C1B3961-B08A-47C3-BF52-78298B093C18}" destId="{98B9F6A7-45BB-49D9-AC48-D86632BE495A}" srcOrd="0" destOrd="0" presId="urn:microsoft.com/office/officeart/2005/8/layout/hierarchy3"/>
    <dgm:cxn modelId="{3559EDA6-5DC6-4BF0-95F0-2A462C10D27C}" type="presParOf" srcId="{5C1B3961-B08A-47C3-BF52-78298B093C18}" destId="{693E1627-1087-4CAC-A533-3C21042A7050}" srcOrd="1" destOrd="0" presId="urn:microsoft.com/office/officeart/2005/8/layout/hierarchy3"/>
    <dgm:cxn modelId="{CA8C3086-358E-4E7F-A71C-7021D2B2F1A1}" type="presParOf" srcId="{C7F786C5-9CCB-45ED-993C-3B0D8533E47A}" destId="{06FC461D-7BE5-4B46-8B17-5DDC9DA7AED9}" srcOrd="1" destOrd="0" presId="urn:microsoft.com/office/officeart/2005/8/layout/hierarchy3"/>
    <dgm:cxn modelId="{B67DD403-88D3-4CB5-830E-D1F8D01DB397}" type="presParOf" srcId="{06FC461D-7BE5-4B46-8B17-5DDC9DA7AED9}" destId="{2CB939A1-35F5-4D70-A81F-DC35588428DF}" srcOrd="0" destOrd="0" presId="urn:microsoft.com/office/officeart/2005/8/layout/hierarchy3"/>
    <dgm:cxn modelId="{75F74EAC-0500-4B68-8550-B7E9A40FA55C}" type="presParOf" srcId="{06FC461D-7BE5-4B46-8B17-5DDC9DA7AED9}" destId="{63D2CBFB-7B0C-4562-9B7E-AD8797309844}" srcOrd="1" destOrd="0" presId="urn:microsoft.com/office/officeart/2005/8/layout/hierarchy3"/>
    <dgm:cxn modelId="{AE13F10D-079D-4140-BF2E-3D2BB8F1B6D4}" type="presParOf" srcId="{06FC461D-7BE5-4B46-8B17-5DDC9DA7AED9}" destId="{6611D45C-3C37-40FC-99C9-21C3A261A36E}" srcOrd="2" destOrd="0" presId="urn:microsoft.com/office/officeart/2005/8/layout/hierarchy3"/>
    <dgm:cxn modelId="{D69E33D8-4F27-4348-86C5-80BB5AD57479}" type="presParOf" srcId="{06FC461D-7BE5-4B46-8B17-5DDC9DA7AED9}" destId="{7CD39E52-E91B-4019-994B-A6CDD0D1C7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C2FFB7-20FD-472F-954C-4F9410BE5053}" type="doc">
      <dgm:prSet loTypeId="urn:microsoft.com/office/officeart/2005/8/layout/pyramid2" loCatId="list" qsTypeId="urn:microsoft.com/office/officeart/2005/8/quickstyle/simple5" qsCatId="simple" csTypeId="urn:microsoft.com/office/officeart/2005/8/colors/accent2_4" csCatId="accent2" phldr="1"/>
      <dgm:spPr/>
    </dgm:pt>
    <dgm:pt modelId="{C2A1D7DB-6361-49C4-AB24-A2B695CDE2EB}">
      <dgm:prSet phldrT="[Текст]" custT="1"/>
      <dgm:spPr/>
      <dgm:t>
        <a:bodyPr/>
        <a:lstStyle/>
        <a:p>
          <a:r>
            <a:rPr lang="ru-RU" sz="3100" b="1" i="1" dirty="0" smtClean="0"/>
            <a:t>мелкая и безземельная шляхта</a:t>
          </a:r>
          <a:endParaRPr lang="ru-RU" sz="3100" b="1" i="1" dirty="0"/>
        </a:p>
      </dgm:t>
    </dgm:pt>
    <dgm:pt modelId="{7E629461-B9D9-4D86-955C-301E1E0DBE78}" type="parTrans" cxnId="{435D6145-FA29-4B23-80F7-5F4FF775D73A}">
      <dgm:prSet/>
      <dgm:spPr/>
      <dgm:t>
        <a:bodyPr/>
        <a:lstStyle/>
        <a:p>
          <a:endParaRPr lang="ru-RU" sz="3200" b="1" i="1"/>
        </a:p>
      </dgm:t>
    </dgm:pt>
    <dgm:pt modelId="{B4DE8FBF-D18B-4A10-AE30-F7D4DD37E87E}" type="sibTrans" cxnId="{435D6145-FA29-4B23-80F7-5F4FF775D73A}">
      <dgm:prSet/>
      <dgm:spPr/>
      <dgm:t>
        <a:bodyPr/>
        <a:lstStyle/>
        <a:p>
          <a:endParaRPr lang="ru-RU" sz="3200" b="1" i="1"/>
        </a:p>
      </dgm:t>
    </dgm:pt>
    <dgm:pt modelId="{ADE91F6C-8EA5-4AFC-9681-7379C59D9682}">
      <dgm:prSet phldrT="[Текст]" custT="1"/>
      <dgm:spPr/>
      <dgm:t>
        <a:bodyPr/>
        <a:lstStyle/>
        <a:p>
          <a:r>
            <a:rPr lang="ru-RU" sz="3200" b="1" i="1" dirty="0" smtClean="0"/>
            <a:t>городские низы</a:t>
          </a:r>
          <a:endParaRPr lang="ru-RU" sz="3200" b="1" i="1" dirty="0"/>
        </a:p>
      </dgm:t>
    </dgm:pt>
    <dgm:pt modelId="{711D543C-F643-40DE-87E2-956AE4FE44A5}" type="parTrans" cxnId="{CA820564-DFF1-4BDC-BFD1-0015675D2C82}">
      <dgm:prSet/>
      <dgm:spPr/>
      <dgm:t>
        <a:bodyPr/>
        <a:lstStyle/>
        <a:p>
          <a:endParaRPr lang="ru-RU" sz="3200" b="1" i="1"/>
        </a:p>
      </dgm:t>
    </dgm:pt>
    <dgm:pt modelId="{FC1A3601-9CB5-4298-89A4-C32046DB4139}" type="sibTrans" cxnId="{CA820564-DFF1-4BDC-BFD1-0015675D2C82}">
      <dgm:prSet/>
      <dgm:spPr/>
      <dgm:t>
        <a:bodyPr/>
        <a:lstStyle/>
        <a:p>
          <a:endParaRPr lang="ru-RU" sz="3200" b="1" i="1"/>
        </a:p>
      </dgm:t>
    </dgm:pt>
    <dgm:pt modelId="{EE601635-5A8E-46ED-B7F1-F31F99EE10FB}">
      <dgm:prSet phldrT="[Текст]" custT="1"/>
      <dgm:spPr/>
      <dgm:t>
        <a:bodyPr/>
        <a:lstStyle/>
        <a:p>
          <a:r>
            <a:rPr lang="ru-RU" sz="3200" b="1" i="1" dirty="0" smtClean="0"/>
            <a:t>интеллигенция</a:t>
          </a:r>
          <a:endParaRPr lang="ru-RU" sz="3200" b="1" i="1" dirty="0"/>
        </a:p>
      </dgm:t>
    </dgm:pt>
    <dgm:pt modelId="{460AE0EE-53D0-4EED-AD17-CD63F527EED2}" type="parTrans" cxnId="{F53DEEFB-D6B2-4D21-831B-6D38C659CF1A}">
      <dgm:prSet/>
      <dgm:spPr/>
      <dgm:t>
        <a:bodyPr/>
        <a:lstStyle/>
        <a:p>
          <a:endParaRPr lang="ru-RU" sz="3200" b="1" i="1"/>
        </a:p>
      </dgm:t>
    </dgm:pt>
    <dgm:pt modelId="{BB573A04-04AA-4101-87E1-8DFEEA2E6C76}" type="sibTrans" cxnId="{F53DEEFB-D6B2-4D21-831B-6D38C659CF1A}">
      <dgm:prSet/>
      <dgm:spPr/>
      <dgm:t>
        <a:bodyPr/>
        <a:lstStyle/>
        <a:p>
          <a:endParaRPr lang="ru-RU" sz="3200" b="1" i="1"/>
        </a:p>
      </dgm:t>
    </dgm:pt>
    <dgm:pt modelId="{D4711661-F381-4E41-999F-41C8B9018D68}">
      <dgm:prSet phldrT="[Текст]" custT="1"/>
      <dgm:spPr/>
      <dgm:t>
        <a:bodyPr/>
        <a:lstStyle/>
        <a:p>
          <a:r>
            <a:rPr lang="ru-RU" sz="3200" b="1" i="1" dirty="0" smtClean="0"/>
            <a:t>студенты</a:t>
          </a:r>
          <a:endParaRPr lang="ru-RU" sz="3200" b="1" i="1" dirty="0"/>
        </a:p>
      </dgm:t>
    </dgm:pt>
    <dgm:pt modelId="{4AC29D45-DBFC-415D-A1D4-315D30139C7C}" type="parTrans" cxnId="{53600E49-1533-47DB-A8B3-1997DBEEFA97}">
      <dgm:prSet/>
      <dgm:spPr/>
      <dgm:t>
        <a:bodyPr/>
        <a:lstStyle/>
        <a:p>
          <a:endParaRPr lang="ru-RU" sz="3200" b="1" i="1"/>
        </a:p>
      </dgm:t>
    </dgm:pt>
    <dgm:pt modelId="{DE8024A7-7479-4F01-8560-5F69E6D699E3}" type="sibTrans" cxnId="{53600E49-1533-47DB-A8B3-1997DBEEFA97}">
      <dgm:prSet/>
      <dgm:spPr/>
      <dgm:t>
        <a:bodyPr/>
        <a:lstStyle/>
        <a:p>
          <a:endParaRPr lang="ru-RU" sz="3200" b="1" i="1"/>
        </a:p>
      </dgm:t>
    </dgm:pt>
    <dgm:pt modelId="{0A2C1F46-1808-44D6-8984-A8914E72FB67}">
      <dgm:prSet phldrT="[Текст]" custT="1"/>
      <dgm:spPr/>
      <dgm:t>
        <a:bodyPr/>
        <a:lstStyle/>
        <a:p>
          <a:r>
            <a:rPr lang="ru-RU" sz="3200" b="1" i="1" smtClean="0"/>
            <a:t>часть </a:t>
          </a:r>
          <a:r>
            <a:rPr lang="ru-RU" sz="3200" b="1" i="1" dirty="0" smtClean="0"/>
            <a:t>крестьян</a:t>
          </a:r>
          <a:endParaRPr lang="ru-RU" sz="3200" b="1" i="1" dirty="0"/>
        </a:p>
      </dgm:t>
    </dgm:pt>
    <dgm:pt modelId="{6F8B45BF-729C-4F04-80E2-57BB4D6D5557}" type="parTrans" cxnId="{CEF9BFC9-C519-421E-BCA1-B85773B5EFA6}">
      <dgm:prSet/>
      <dgm:spPr/>
      <dgm:t>
        <a:bodyPr/>
        <a:lstStyle/>
        <a:p>
          <a:endParaRPr lang="ru-RU" sz="3200" b="1" i="1"/>
        </a:p>
      </dgm:t>
    </dgm:pt>
    <dgm:pt modelId="{956860EB-DEC1-49CF-BCAE-3BEAD157B954}" type="sibTrans" cxnId="{CEF9BFC9-C519-421E-BCA1-B85773B5EFA6}">
      <dgm:prSet/>
      <dgm:spPr/>
      <dgm:t>
        <a:bodyPr/>
        <a:lstStyle/>
        <a:p>
          <a:endParaRPr lang="ru-RU" sz="3200" b="1" i="1"/>
        </a:p>
      </dgm:t>
    </dgm:pt>
    <dgm:pt modelId="{7988E604-9ECF-4E3C-8A30-0859E70D6B00}" type="pres">
      <dgm:prSet presAssocID="{7DC2FFB7-20FD-472F-954C-4F9410BE5053}" presName="compositeShape" presStyleCnt="0">
        <dgm:presLayoutVars>
          <dgm:dir/>
          <dgm:resizeHandles/>
        </dgm:presLayoutVars>
      </dgm:prSet>
      <dgm:spPr/>
    </dgm:pt>
    <dgm:pt modelId="{9ACD7BF3-BEF7-4A76-94F4-3FC31698E73D}" type="pres">
      <dgm:prSet presAssocID="{7DC2FFB7-20FD-472F-954C-4F9410BE5053}" presName="pyramid" presStyleLbl="node1" presStyleIdx="0" presStyleCnt="1"/>
      <dgm:spPr>
        <a:solidFill>
          <a:srgbClr val="C00000"/>
        </a:solidFill>
      </dgm:spPr>
    </dgm:pt>
    <dgm:pt modelId="{B354125C-DFB5-40E7-AE0C-5DE01AF602E3}" type="pres">
      <dgm:prSet presAssocID="{7DC2FFB7-20FD-472F-954C-4F9410BE5053}" presName="theList" presStyleCnt="0"/>
      <dgm:spPr/>
    </dgm:pt>
    <dgm:pt modelId="{EF76B3F4-C2D2-4818-8446-29B3855B2C1B}" type="pres">
      <dgm:prSet presAssocID="{C2A1D7DB-6361-49C4-AB24-A2B695CDE2EB}" presName="aNode" presStyleLbl="fgAcc1" presStyleIdx="0" presStyleCnt="5" custScaleY="127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B194D-906B-409B-821D-3D70863948E0}" type="pres">
      <dgm:prSet presAssocID="{C2A1D7DB-6361-49C4-AB24-A2B695CDE2EB}" presName="aSpace" presStyleCnt="0"/>
      <dgm:spPr/>
    </dgm:pt>
    <dgm:pt modelId="{4F337FF6-9AC0-45F6-952C-82CCC9F8A70E}" type="pres">
      <dgm:prSet presAssocID="{ADE91F6C-8EA5-4AFC-9681-7379C59D9682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DA80E-FBF3-41A2-8D87-644404CB6FDA}" type="pres">
      <dgm:prSet presAssocID="{ADE91F6C-8EA5-4AFC-9681-7379C59D9682}" presName="aSpace" presStyleCnt="0"/>
      <dgm:spPr/>
    </dgm:pt>
    <dgm:pt modelId="{D0D73678-2A32-45F8-8DBE-18AF2FB236DB}" type="pres">
      <dgm:prSet presAssocID="{EE601635-5A8E-46ED-B7F1-F31F99EE10FB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346B3-962D-4E92-9A98-8A44172540F5}" type="pres">
      <dgm:prSet presAssocID="{EE601635-5A8E-46ED-B7F1-F31F99EE10FB}" presName="aSpace" presStyleCnt="0"/>
      <dgm:spPr/>
    </dgm:pt>
    <dgm:pt modelId="{5C0566EF-04B8-439C-AF15-03338DCCBF7E}" type="pres">
      <dgm:prSet presAssocID="{D4711661-F381-4E41-999F-41C8B9018D68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CC4F2-7CEF-48FF-8E80-B2674CBDB474}" type="pres">
      <dgm:prSet presAssocID="{D4711661-F381-4E41-999F-41C8B9018D68}" presName="aSpace" presStyleCnt="0"/>
      <dgm:spPr/>
    </dgm:pt>
    <dgm:pt modelId="{0C2528E7-8963-4E9D-A629-4A8DC97FF701}" type="pres">
      <dgm:prSet presAssocID="{0A2C1F46-1808-44D6-8984-A8914E72FB6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288F3-D360-42AC-A46C-D244C5630BF2}" type="pres">
      <dgm:prSet presAssocID="{0A2C1F46-1808-44D6-8984-A8914E72FB67}" presName="aSpace" presStyleCnt="0"/>
      <dgm:spPr/>
    </dgm:pt>
  </dgm:ptLst>
  <dgm:cxnLst>
    <dgm:cxn modelId="{435D6145-FA29-4B23-80F7-5F4FF775D73A}" srcId="{7DC2FFB7-20FD-472F-954C-4F9410BE5053}" destId="{C2A1D7DB-6361-49C4-AB24-A2B695CDE2EB}" srcOrd="0" destOrd="0" parTransId="{7E629461-B9D9-4D86-955C-301E1E0DBE78}" sibTransId="{B4DE8FBF-D18B-4A10-AE30-F7D4DD37E87E}"/>
    <dgm:cxn modelId="{2BAFF53C-46EF-4565-849E-3496BE687D25}" type="presOf" srcId="{EE601635-5A8E-46ED-B7F1-F31F99EE10FB}" destId="{D0D73678-2A32-45F8-8DBE-18AF2FB236DB}" srcOrd="0" destOrd="0" presId="urn:microsoft.com/office/officeart/2005/8/layout/pyramid2"/>
    <dgm:cxn modelId="{53600E49-1533-47DB-A8B3-1997DBEEFA97}" srcId="{7DC2FFB7-20FD-472F-954C-4F9410BE5053}" destId="{D4711661-F381-4E41-999F-41C8B9018D68}" srcOrd="3" destOrd="0" parTransId="{4AC29D45-DBFC-415D-A1D4-315D30139C7C}" sibTransId="{DE8024A7-7479-4F01-8560-5F69E6D699E3}"/>
    <dgm:cxn modelId="{F6611563-3AAB-443F-8AE5-60CEB55606EE}" type="presOf" srcId="{0A2C1F46-1808-44D6-8984-A8914E72FB67}" destId="{0C2528E7-8963-4E9D-A629-4A8DC97FF701}" srcOrd="0" destOrd="0" presId="urn:microsoft.com/office/officeart/2005/8/layout/pyramid2"/>
    <dgm:cxn modelId="{CA820564-DFF1-4BDC-BFD1-0015675D2C82}" srcId="{7DC2FFB7-20FD-472F-954C-4F9410BE5053}" destId="{ADE91F6C-8EA5-4AFC-9681-7379C59D9682}" srcOrd="1" destOrd="0" parTransId="{711D543C-F643-40DE-87E2-956AE4FE44A5}" sibTransId="{FC1A3601-9CB5-4298-89A4-C32046DB4139}"/>
    <dgm:cxn modelId="{CEF9BFC9-C519-421E-BCA1-B85773B5EFA6}" srcId="{7DC2FFB7-20FD-472F-954C-4F9410BE5053}" destId="{0A2C1F46-1808-44D6-8984-A8914E72FB67}" srcOrd="4" destOrd="0" parTransId="{6F8B45BF-729C-4F04-80E2-57BB4D6D5557}" sibTransId="{956860EB-DEC1-49CF-BCAE-3BEAD157B954}"/>
    <dgm:cxn modelId="{D6A150BE-1C9B-465B-BAC4-60B2D7FE0F8A}" type="presOf" srcId="{ADE91F6C-8EA5-4AFC-9681-7379C59D9682}" destId="{4F337FF6-9AC0-45F6-952C-82CCC9F8A70E}" srcOrd="0" destOrd="0" presId="urn:microsoft.com/office/officeart/2005/8/layout/pyramid2"/>
    <dgm:cxn modelId="{98914C5E-846A-44AF-9950-C1B8C2991D9C}" type="presOf" srcId="{C2A1D7DB-6361-49C4-AB24-A2B695CDE2EB}" destId="{EF76B3F4-C2D2-4818-8446-29B3855B2C1B}" srcOrd="0" destOrd="0" presId="urn:microsoft.com/office/officeart/2005/8/layout/pyramid2"/>
    <dgm:cxn modelId="{2E7E3ABD-D0F7-4B95-BFB8-045D9E2E1EA3}" type="presOf" srcId="{7DC2FFB7-20FD-472F-954C-4F9410BE5053}" destId="{7988E604-9ECF-4E3C-8A30-0859E70D6B00}" srcOrd="0" destOrd="0" presId="urn:microsoft.com/office/officeart/2005/8/layout/pyramid2"/>
    <dgm:cxn modelId="{F53DEEFB-D6B2-4D21-831B-6D38C659CF1A}" srcId="{7DC2FFB7-20FD-472F-954C-4F9410BE5053}" destId="{EE601635-5A8E-46ED-B7F1-F31F99EE10FB}" srcOrd="2" destOrd="0" parTransId="{460AE0EE-53D0-4EED-AD17-CD63F527EED2}" sibTransId="{BB573A04-04AA-4101-87E1-8DFEEA2E6C76}"/>
    <dgm:cxn modelId="{F5668284-5B71-4E55-A31F-C61B53884A8C}" type="presOf" srcId="{D4711661-F381-4E41-999F-41C8B9018D68}" destId="{5C0566EF-04B8-439C-AF15-03338DCCBF7E}" srcOrd="0" destOrd="0" presId="urn:microsoft.com/office/officeart/2005/8/layout/pyramid2"/>
    <dgm:cxn modelId="{BC399A7D-806B-4CBB-BEBA-0354A6D854D3}" type="presParOf" srcId="{7988E604-9ECF-4E3C-8A30-0859E70D6B00}" destId="{9ACD7BF3-BEF7-4A76-94F4-3FC31698E73D}" srcOrd="0" destOrd="0" presId="urn:microsoft.com/office/officeart/2005/8/layout/pyramid2"/>
    <dgm:cxn modelId="{4584D8AF-EBEC-48C3-AA1B-E00E10371BE4}" type="presParOf" srcId="{7988E604-9ECF-4E3C-8A30-0859E70D6B00}" destId="{B354125C-DFB5-40E7-AE0C-5DE01AF602E3}" srcOrd="1" destOrd="0" presId="urn:microsoft.com/office/officeart/2005/8/layout/pyramid2"/>
    <dgm:cxn modelId="{D57EA297-B3FB-4527-B820-84424E401C50}" type="presParOf" srcId="{B354125C-DFB5-40E7-AE0C-5DE01AF602E3}" destId="{EF76B3F4-C2D2-4818-8446-29B3855B2C1B}" srcOrd="0" destOrd="0" presId="urn:microsoft.com/office/officeart/2005/8/layout/pyramid2"/>
    <dgm:cxn modelId="{D8DC14B6-3D98-4296-B094-D01187892B8F}" type="presParOf" srcId="{B354125C-DFB5-40E7-AE0C-5DE01AF602E3}" destId="{207B194D-906B-409B-821D-3D70863948E0}" srcOrd="1" destOrd="0" presId="urn:microsoft.com/office/officeart/2005/8/layout/pyramid2"/>
    <dgm:cxn modelId="{0968CEA7-639C-43A2-B36E-348F1A4E1FE5}" type="presParOf" srcId="{B354125C-DFB5-40E7-AE0C-5DE01AF602E3}" destId="{4F337FF6-9AC0-45F6-952C-82CCC9F8A70E}" srcOrd="2" destOrd="0" presId="urn:microsoft.com/office/officeart/2005/8/layout/pyramid2"/>
    <dgm:cxn modelId="{5C582A49-7BF0-4B4F-B306-8B3FCA3841D1}" type="presParOf" srcId="{B354125C-DFB5-40E7-AE0C-5DE01AF602E3}" destId="{18BDA80E-FBF3-41A2-8D87-644404CB6FDA}" srcOrd="3" destOrd="0" presId="urn:microsoft.com/office/officeart/2005/8/layout/pyramid2"/>
    <dgm:cxn modelId="{C397555E-D4F4-443A-A7B5-FC813E580218}" type="presParOf" srcId="{B354125C-DFB5-40E7-AE0C-5DE01AF602E3}" destId="{D0D73678-2A32-45F8-8DBE-18AF2FB236DB}" srcOrd="4" destOrd="0" presId="urn:microsoft.com/office/officeart/2005/8/layout/pyramid2"/>
    <dgm:cxn modelId="{0A73C65E-6F4F-4F00-8AD6-8D318A42B054}" type="presParOf" srcId="{B354125C-DFB5-40E7-AE0C-5DE01AF602E3}" destId="{630346B3-962D-4E92-9A98-8A44172540F5}" srcOrd="5" destOrd="0" presId="urn:microsoft.com/office/officeart/2005/8/layout/pyramid2"/>
    <dgm:cxn modelId="{8443ED41-C1E6-4D29-9480-73EC7055D468}" type="presParOf" srcId="{B354125C-DFB5-40E7-AE0C-5DE01AF602E3}" destId="{5C0566EF-04B8-439C-AF15-03338DCCBF7E}" srcOrd="6" destOrd="0" presId="urn:microsoft.com/office/officeart/2005/8/layout/pyramid2"/>
    <dgm:cxn modelId="{C91A0D1D-6C80-4D85-9ED8-968E1800049B}" type="presParOf" srcId="{B354125C-DFB5-40E7-AE0C-5DE01AF602E3}" destId="{BADCC4F2-7CEF-48FF-8E80-B2674CBDB474}" srcOrd="7" destOrd="0" presId="urn:microsoft.com/office/officeart/2005/8/layout/pyramid2"/>
    <dgm:cxn modelId="{E357EDD6-06A5-41C1-816C-1E71E72DFC61}" type="presParOf" srcId="{B354125C-DFB5-40E7-AE0C-5DE01AF602E3}" destId="{0C2528E7-8963-4E9D-A629-4A8DC97FF701}" srcOrd="8" destOrd="0" presId="urn:microsoft.com/office/officeart/2005/8/layout/pyramid2"/>
    <dgm:cxn modelId="{A01BBE18-B901-4E51-AA25-6E11523D1A63}" type="presParOf" srcId="{B354125C-DFB5-40E7-AE0C-5DE01AF602E3}" destId="{45D288F3-D360-42AC-A46C-D244C5630BF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2B6FE3-EFB6-4611-82C4-27474E5CF58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8ACD94-7453-4BF3-B2FA-128C77148ED3}">
      <dgm:prSet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pPr rtl="0"/>
          <a:r>
            <a:rPr lang="ru-RU" sz="2800" b="1" cap="none" spc="0" dirty="0" smtClean="0">
              <a:ln w="0"/>
              <a:solidFill>
                <a:schemeClr val="tx1"/>
              </a:solidFill>
              <a:effectLst/>
            </a:rPr>
            <a:t>Умеренные, правые</a:t>
          </a:r>
          <a:endParaRPr lang="ru-RU" sz="2800" b="1" cap="none" spc="0" dirty="0">
            <a:ln w="0"/>
            <a:solidFill>
              <a:schemeClr val="tx1"/>
            </a:solidFill>
            <a:effectLst/>
          </a:endParaRPr>
        </a:p>
      </dgm:t>
    </dgm:pt>
    <dgm:pt modelId="{6D935674-60CB-4724-BCB0-0F0B5E01FE7F}" type="parTrans" cxnId="{6EA90A17-D77F-4735-9F89-7551AA7BB0AD}">
      <dgm:prSet/>
      <dgm:spPr/>
      <dgm:t>
        <a:bodyPr/>
        <a:lstStyle/>
        <a:p>
          <a:endParaRPr lang="ru-RU" b="1"/>
        </a:p>
      </dgm:t>
    </dgm:pt>
    <dgm:pt modelId="{961E3517-0C95-4948-B7CC-822E20BE23FE}" type="sibTrans" cxnId="{6EA90A17-D77F-4735-9F89-7551AA7BB0AD}">
      <dgm:prSet/>
      <dgm:spPr/>
      <dgm:t>
        <a:bodyPr/>
        <a:lstStyle/>
        <a:p>
          <a:endParaRPr lang="ru-RU" b="1"/>
        </a:p>
      </dgm:t>
    </dgm:pt>
    <dgm:pt modelId="{8CE1AFBA-135F-46A8-BF9D-E4AA330E72C5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2400" b="1" dirty="0" smtClean="0"/>
            <a:t>восстановление РП в границах 1772 г.</a:t>
          </a:r>
          <a:endParaRPr lang="ru-RU" sz="2400" b="1" dirty="0"/>
        </a:p>
      </dgm:t>
    </dgm:pt>
    <dgm:pt modelId="{E08C06F9-73CF-4639-A2F6-FB5218CEA543}" type="parTrans" cxnId="{086C1193-EEC2-442F-8772-33EE4828995B}">
      <dgm:prSet/>
      <dgm:spPr/>
      <dgm:t>
        <a:bodyPr/>
        <a:lstStyle/>
        <a:p>
          <a:endParaRPr lang="ru-RU" b="1"/>
        </a:p>
      </dgm:t>
    </dgm:pt>
    <dgm:pt modelId="{2129EBA1-C98F-437C-B3DD-FDB7F9751814}" type="sibTrans" cxnId="{086C1193-EEC2-442F-8772-33EE4828995B}">
      <dgm:prSet/>
      <dgm:spPr/>
      <dgm:t>
        <a:bodyPr/>
        <a:lstStyle/>
        <a:p>
          <a:endParaRPr lang="ru-RU" b="1"/>
        </a:p>
      </dgm:t>
    </dgm:pt>
    <dgm:pt modelId="{F69C5845-41E1-4489-8E6C-F93A55E70B37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2400" b="1" dirty="0" smtClean="0"/>
            <a:t>передача земли крестьянам</a:t>
          </a:r>
          <a:endParaRPr lang="ru-RU" sz="2400" b="1" dirty="0"/>
        </a:p>
      </dgm:t>
    </dgm:pt>
    <dgm:pt modelId="{9AE24127-D5B9-408A-8A1E-60440E29D08C}" type="parTrans" cxnId="{AF20958C-282B-4F13-A66F-1807DE40EB4F}">
      <dgm:prSet/>
      <dgm:spPr/>
      <dgm:t>
        <a:bodyPr/>
        <a:lstStyle/>
        <a:p>
          <a:endParaRPr lang="ru-RU" b="1"/>
        </a:p>
      </dgm:t>
    </dgm:pt>
    <dgm:pt modelId="{5AE4E8C1-E65A-40D3-AF48-DF775E54E388}" type="sibTrans" cxnId="{AF20958C-282B-4F13-A66F-1807DE40EB4F}">
      <dgm:prSet/>
      <dgm:spPr/>
      <dgm:t>
        <a:bodyPr/>
        <a:lstStyle/>
        <a:p>
          <a:endParaRPr lang="ru-RU" b="1"/>
        </a:p>
      </dgm:t>
    </dgm:pt>
    <dgm:pt modelId="{F3FAA44D-EDDC-4639-BE7C-9E3137C4D518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2400" b="1" dirty="0" smtClean="0"/>
            <a:t>отмена </a:t>
          </a:r>
          <a:r>
            <a:rPr lang="ru-RU" sz="2400" b="1" dirty="0" err="1" smtClean="0"/>
            <a:t>временнообязанного</a:t>
          </a:r>
          <a:r>
            <a:rPr lang="ru-RU" sz="2400" b="1" dirty="0" smtClean="0"/>
            <a:t> положения и выкупных платежей</a:t>
          </a:r>
          <a:endParaRPr lang="ru-RU" sz="2400" b="1" dirty="0"/>
        </a:p>
      </dgm:t>
    </dgm:pt>
    <dgm:pt modelId="{4738040C-F91F-46C1-B79D-0ECCC960216E}" type="parTrans" cxnId="{AB4561CA-0AF1-4DAA-855A-BF0BA33E18E7}">
      <dgm:prSet/>
      <dgm:spPr/>
      <dgm:t>
        <a:bodyPr/>
        <a:lstStyle/>
        <a:p>
          <a:endParaRPr lang="ru-RU" b="1"/>
        </a:p>
      </dgm:t>
    </dgm:pt>
    <dgm:pt modelId="{CBA164F3-D709-4B8C-B0CC-914378EBB2C6}" type="sibTrans" cxnId="{AB4561CA-0AF1-4DAA-855A-BF0BA33E18E7}">
      <dgm:prSet/>
      <dgm:spPr/>
      <dgm:t>
        <a:bodyPr/>
        <a:lstStyle/>
        <a:p>
          <a:endParaRPr lang="ru-RU" b="1"/>
        </a:p>
      </dgm:t>
    </dgm:pt>
    <dgm:pt modelId="{023425BF-1023-4057-8B24-1C2B4DCE1564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2400" b="1" dirty="0" smtClean="0"/>
            <a:t>Равенство прав народов</a:t>
          </a:r>
          <a:endParaRPr lang="ru-RU" sz="2400" b="1" dirty="0"/>
        </a:p>
      </dgm:t>
    </dgm:pt>
    <dgm:pt modelId="{5B4D047F-4059-493D-B48A-55325E092FA1}" type="parTrans" cxnId="{65E5E830-6273-424F-9A4F-B6566F043A7D}">
      <dgm:prSet/>
      <dgm:spPr/>
      <dgm:t>
        <a:bodyPr/>
        <a:lstStyle/>
        <a:p>
          <a:endParaRPr lang="ru-RU" b="1"/>
        </a:p>
      </dgm:t>
    </dgm:pt>
    <dgm:pt modelId="{E5BF97B4-4D9B-4AF8-8CFD-4BFB93FB432F}" type="sibTrans" cxnId="{65E5E830-6273-424F-9A4F-B6566F043A7D}">
      <dgm:prSet/>
      <dgm:spPr/>
      <dgm:t>
        <a:bodyPr/>
        <a:lstStyle/>
        <a:p>
          <a:endParaRPr lang="ru-RU" b="1"/>
        </a:p>
      </dgm:t>
    </dgm:pt>
    <dgm:pt modelId="{F0FC6458-C04A-47CA-9877-BBC09BB7073C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2400" b="1" dirty="0" smtClean="0"/>
            <a:t>левые, </a:t>
          </a:r>
          <a:r>
            <a:rPr lang="ru-RU" sz="2400" b="1" dirty="0" err="1" smtClean="0"/>
            <a:t>революц</a:t>
          </a:r>
          <a:r>
            <a:rPr lang="ru-RU" sz="2400" b="1" dirty="0" smtClean="0"/>
            <a:t>. Демократы</a:t>
          </a:r>
          <a:endParaRPr lang="ru-RU" sz="2400" b="1" dirty="0"/>
        </a:p>
      </dgm:t>
    </dgm:pt>
    <dgm:pt modelId="{8F22B1DF-DB14-46B6-9EC8-3886975C0375}" type="parTrans" cxnId="{7DE9B4BE-060E-43F3-952D-12D812A00A67}">
      <dgm:prSet/>
      <dgm:spPr/>
      <dgm:t>
        <a:bodyPr/>
        <a:lstStyle/>
        <a:p>
          <a:endParaRPr lang="ru-RU" b="1"/>
        </a:p>
      </dgm:t>
    </dgm:pt>
    <dgm:pt modelId="{9C8CD6FB-989C-4432-B3E1-947EEE8EC602}" type="sibTrans" cxnId="{7DE9B4BE-060E-43F3-952D-12D812A00A67}">
      <dgm:prSet/>
      <dgm:spPr/>
      <dgm:t>
        <a:bodyPr/>
        <a:lstStyle/>
        <a:p>
          <a:endParaRPr lang="ru-RU" b="1"/>
        </a:p>
      </dgm:t>
    </dgm:pt>
    <dgm:pt modelId="{62EA9921-F084-4CEB-B430-CC6EC16E30E8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2400" b="1" dirty="0" smtClean="0"/>
            <a:t>Равенство прав на самоопределение</a:t>
          </a:r>
          <a:endParaRPr lang="ru-RU" sz="2400" b="1" dirty="0"/>
        </a:p>
      </dgm:t>
    </dgm:pt>
    <dgm:pt modelId="{4253EEA4-793E-4200-A303-3D96AE6EE4FF}" type="parTrans" cxnId="{F835924E-B408-4795-A752-E08960CFD719}">
      <dgm:prSet/>
      <dgm:spPr/>
      <dgm:t>
        <a:bodyPr/>
        <a:lstStyle/>
        <a:p>
          <a:endParaRPr lang="ru-RU" b="1"/>
        </a:p>
      </dgm:t>
    </dgm:pt>
    <dgm:pt modelId="{2261B7D0-F258-41C2-8F9E-CDF9C79837E0}" type="sibTrans" cxnId="{F835924E-B408-4795-A752-E08960CFD719}">
      <dgm:prSet/>
      <dgm:spPr/>
      <dgm:t>
        <a:bodyPr/>
        <a:lstStyle/>
        <a:p>
          <a:endParaRPr lang="ru-RU" b="1"/>
        </a:p>
      </dgm:t>
    </dgm:pt>
    <dgm:pt modelId="{1EEE3F1D-3005-404C-9F7A-1DCDF8E8B986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2400" b="1" dirty="0" smtClean="0"/>
            <a:t>создание демократического народного гос-ва</a:t>
          </a:r>
          <a:endParaRPr lang="ru-RU" sz="2400" b="1" dirty="0"/>
        </a:p>
      </dgm:t>
    </dgm:pt>
    <dgm:pt modelId="{FA19CC34-0DA8-402A-8CE3-DE250919D8C5}" type="parTrans" cxnId="{C0DB0F9E-E0CF-4771-AA4A-ED91BDFFDC5D}">
      <dgm:prSet/>
      <dgm:spPr/>
      <dgm:t>
        <a:bodyPr/>
        <a:lstStyle/>
        <a:p>
          <a:endParaRPr lang="ru-RU" b="1"/>
        </a:p>
      </dgm:t>
    </dgm:pt>
    <dgm:pt modelId="{4F7C81B8-3E21-4E29-A301-AD0073B32A82}" type="sibTrans" cxnId="{C0DB0F9E-E0CF-4771-AA4A-ED91BDFFDC5D}">
      <dgm:prSet/>
      <dgm:spPr/>
      <dgm:t>
        <a:bodyPr/>
        <a:lstStyle/>
        <a:p>
          <a:endParaRPr lang="ru-RU" b="1"/>
        </a:p>
      </dgm:t>
    </dgm:pt>
    <dgm:pt modelId="{1DBB32FF-3A6D-491B-8F13-3C1D4E1E60DB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2400" b="1" dirty="0" smtClean="0"/>
            <a:t>ликвидация помещичьего землевладения</a:t>
          </a:r>
          <a:endParaRPr lang="ru-RU" sz="2400" b="1" dirty="0"/>
        </a:p>
      </dgm:t>
    </dgm:pt>
    <dgm:pt modelId="{8868F378-EBCD-409C-8165-B3655F83C047}" type="parTrans" cxnId="{E0C55FD9-0BD3-4A34-A235-F18F48F16631}">
      <dgm:prSet/>
      <dgm:spPr/>
      <dgm:t>
        <a:bodyPr/>
        <a:lstStyle/>
        <a:p>
          <a:endParaRPr lang="ru-RU" b="1"/>
        </a:p>
      </dgm:t>
    </dgm:pt>
    <dgm:pt modelId="{31CD2C63-1792-4EF9-A37E-8604BA23F935}" type="sibTrans" cxnId="{E0C55FD9-0BD3-4A34-A235-F18F48F16631}">
      <dgm:prSet/>
      <dgm:spPr/>
      <dgm:t>
        <a:bodyPr/>
        <a:lstStyle/>
        <a:p>
          <a:endParaRPr lang="ru-RU" b="1"/>
        </a:p>
      </dgm:t>
    </dgm:pt>
    <dgm:pt modelId="{44318E49-CB11-4ED2-ABB6-1F59FC812675}">
      <dgm:prSet custT="1"/>
      <dgm:spPr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2400" b="1" dirty="0" smtClean="0"/>
            <a:t>передача земли крестьянам</a:t>
          </a:r>
          <a:endParaRPr lang="ru-RU" sz="2400" b="1" dirty="0"/>
        </a:p>
      </dgm:t>
    </dgm:pt>
    <dgm:pt modelId="{A184EC41-EEF3-4BE6-9F35-EC79E02566B4}" type="parTrans" cxnId="{95D07B1A-9B52-430B-97CB-D55CA9F271CD}">
      <dgm:prSet/>
      <dgm:spPr/>
      <dgm:t>
        <a:bodyPr/>
        <a:lstStyle/>
        <a:p>
          <a:endParaRPr lang="ru-RU" b="1"/>
        </a:p>
      </dgm:t>
    </dgm:pt>
    <dgm:pt modelId="{184EC5BB-B0E1-41B7-BCAD-FF8F7809799A}" type="sibTrans" cxnId="{95D07B1A-9B52-430B-97CB-D55CA9F271CD}">
      <dgm:prSet/>
      <dgm:spPr/>
      <dgm:t>
        <a:bodyPr/>
        <a:lstStyle/>
        <a:p>
          <a:endParaRPr lang="ru-RU" b="1"/>
        </a:p>
      </dgm:t>
    </dgm:pt>
    <dgm:pt modelId="{7E3E1B8E-1A49-4993-954E-401F14CD0F19}" type="pres">
      <dgm:prSet presAssocID="{002B6FE3-EFB6-4611-82C4-27474E5CF5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9D03B5-7E7F-48AF-828F-A6CC343489EB}" type="pres">
      <dgm:prSet presAssocID="{268ACD94-7453-4BF3-B2FA-128C77148ED3}" presName="root" presStyleCnt="0"/>
      <dgm:spPr/>
    </dgm:pt>
    <dgm:pt modelId="{2EF2448A-0A7E-481F-87E0-4F6646FB1AA5}" type="pres">
      <dgm:prSet presAssocID="{268ACD94-7453-4BF3-B2FA-128C77148ED3}" presName="rootComposite" presStyleCnt="0"/>
      <dgm:spPr/>
    </dgm:pt>
    <dgm:pt modelId="{D0983F5D-7CB5-48B9-9D40-9085110E0EC7}" type="pres">
      <dgm:prSet presAssocID="{268ACD94-7453-4BF3-B2FA-128C77148ED3}" presName="rootText" presStyleLbl="node1" presStyleIdx="0" presStyleCnt="2" custScaleX="119571"/>
      <dgm:spPr/>
      <dgm:t>
        <a:bodyPr/>
        <a:lstStyle/>
        <a:p>
          <a:endParaRPr lang="ru-RU"/>
        </a:p>
      </dgm:t>
    </dgm:pt>
    <dgm:pt modelId="{DA939645-592D-47DA-A33F-BE99292C6CC0}" type="pres">
      <dgm:prSet presAssocID="{268ACD94-7453-4BF3-B2FA-128C77148ED3}" presName="rootConnector" presStyleLbl="node1" presStyleIdx="0" presStyleCnt="2"/>
      <dgm:spPr/>
      <dgm:t>
        <a:bodyPr/>
        <a:lstStyle/>
        <a:p>
          <a:endParaRPr lang="ru-RU"/>
        </a:p>
      </dgm:t>
    </dgm:pt>
    <dgm:pt modelId="{175D8E0E-102A-4B08-BD17-D6F912E27314}" type="pres">
      <dgm:prSet presAssocID="{268ACD94-7453-4BF3-B2FA-128C77148ED3}" presName="childShape" presStyleCnt="0"/>
      <dgm:spPr/>
    </dgm:pt>
    <dgm:pt modelId="{2F7ED549-DC77-4D82-808D-2B987027C7A6}" type="pres">
      <dgm:prSet presAssocID="{5B4D047F-4059-493D-B48A-55325E092FA1}" presName="Name13" presStyleLbl="parChTrans1D2" presStyleIdx="0" presStyleCnt="8"/>
      <dgm:spPr/>
      <dgm:t>
        <a:bodyPr/>
        <a:lstStyle/>
        <a:p>
          <a:endParaRPr lang="ru-RU"/>
        </a:p>
      </dgm:t>
    </dgm:pt>
    <dgm:pt modelId="{C5B62DA0-8F53-46B0-9345-2ABEFC9CD4F5}" type="pres">
      <dgm:prSet presAssocID="{023425BF-1023-4057-8B24-1C2B4DCE1564}" presName="childText" presStyleLbl="bgAcc1" presStyleIdx="0" presStyleCnt="8" custScaleX="219107" custLinFactNeighborX="9078" custLinFactNeighborY="-1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01404-80A4-4E92-8618-274D64D61E2E}" type="pres">
      <dgm:prSet presAssocID="{E08C06F9-73CF-4639-A2F6-FB5218CEA543}" presName="Name13" presStyleLbl="parChTrans1D2" presStyleIdx="1" presStyleCnt="8"/>
      <dgm:spPr/>
      <dgm:t>
        <a:bodyPr/>
        <a:lstStyle/>
        <a:p>
          <a:endParaRPr lang="ru-RU"/>
        </a:p>
      </dgm:t>
    </dgm:pt>
    <dgm:pt modelId="{E1558A6F-1E96-401C-9E15-10A2EB75FBEB}" type="pres">
      <dgm:prSet presAssocID="{8CE1AFBA-135F-46A8-BF9D-E4AA330E72C5}" presName="childText" presStyleLbl="bgAcc1" presStyleIdx="1" presStyleCnt="8" custScaleX="219107" custLinFactNeighborX="9078" custLinFactNeighborY="-1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91D07-6C59-4ACD-8632-3673A92A76C6}" type="pres">
      <dgm:prSet presAssocID="{9AE24127-D5B9-408A-8A1E-60440E29D08C}" presName="Name13" presStyleLbl="parChTrans1D2" presStyleIdx="2" presStyleCnt="8"/>
      <dgm:spPr/>
      <dgm:t>
        <a:bodyPr/>
        <a:lstStyle/>
        <a:p>
          <a:endParaRPr lang="ru-RU"/>
        </a:p>
      </dgm:t>
    </dgm:pt>
    <dgm:pt modelId="{90F3264D-2C46-4EF0-87EC-5C8380D0DD7A}" type="pres">
      <dgm:prSet presAssocID="{F69C5845-41E1-4489-8E6C-F93A55E70B37}" presName="childText" presStyleLbl="bgAcc1" presStyleIdx="2" presStyleCnt="8" custScaleX="219107" custLinFactNeighborX="9078" custLinFactNeighborY="-1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2B61C-8673-44B6-B23E-86D6358DF0D1}" type="pres">
      <dgm:prSet presAssocID="{4738040C-F91F-46C1-B79D-0ECCC960216E}" presName="Name13" presStyleLbl="parChTrans1D2" presStyleIdx="3" presStyleCnt="8"/>
      <dgm:spPr/>
      <dgm:t>
        <a:bodyPr/>
        <a:lstStyle/>
        <a:p>
          <a:endParaRPr lang="ru-RU"/>
        </a:p>
      </dgm:t>
    </dgm:pt>
    <dgm:pt modelId="{37484F69-823A-4883-AB3D-079E750A838A}" type="pres">
      <dgm:prSet presAssocID="{F3FAA44D-EDDC-4639-BE7C-9E3137C4D518}" presName="childText" presStyleLbl="bgAcc1" presStyleIdx="3" presStyleCnt="8" custScaleX="219107" custScaleY="141991" custLinFactNeighborX="9078" custLinFactNeighborY="-1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BE15B-ADAE-4033-A869-1AE1C6C45765}" type="pres">
      <dgm:prSet presAssocID="{F0FC6458-C04A-47CA-9877-BBC09BB7073C}" presName="root" presStyleCnt="0"/>
      <dgm:spPr/>
    </dgm:pt>
    <dgm:pt modelId="{DFA57769-F799-4263-B81A-29B1DC28BB65}" type="pres">
      <dgm:prSet presAssocID="{F0FC6458-C04A-47CA-9877-BBC09BB7073C}" presName="rootComposite" presStyleCnt="0"/>
      <dgm:spPr/>
    </dgm:pt>
    <dgm:pt modelId="{D71231BF-41CD-4FAD-B6D4-21664624BFBB}" type="pres">
      <dgm:prSet presAssocID="{F0FC6458-C04A-47CA-9877-BBC09BB7073C}" presName="rootText" presStyleLbl="node1" presStyleIdx="1" presStyleCnt="2" custScaleX="121047"/>
      <dgm:spPr/>
      <dgm:t>
        <a:bodyPr/>
        <a:lstStyle/>
        <a:p>
          <a:endParaRPr lang="ru-RU"/>
        </a:p>
      </dgm:t>
    </dgm:pt>
    <dgm:pt modelId="{025FD1F4-7AA7-432C-8F89-5520D330D2BC}" type="pres">
      <dgm:prSet presAssocID="{F0FC6458-C04A-47CA-9877-BBC09BB7073C}" presName="rootConnector" presStyleLbl="node1" presStyleIdx="1" presStyleCnt="2"/>
      <dgm:spPr/>
      <dgm:t>
        <a:bodyPr/>
        <a:lstStyle/>
        <a:p>
          <a:endParaRPr lang="ru-RU"/>
        </a:p>
      </dgm:t>
    </dgm:pt>
    <dgm:pt modelId="{C7265B43-11C8-4EED-929B-0E08F3EE6376}" type="pres">
      <dgm:prSet presAssocID="{F0FC6458-C04A-47CA-9877-BBC09BB7073C}" presName="childShape" presStyleCnt="0"/>
      <dgm:spPr/>
    </dgm:pt>
    <dgm:pt modelId="{206A5EEE-275A-448D-8F53-BA0B1FC0139D}" type="pres">
      <dgm:prSet presAssocID="{4253EEA4-793E-4200-A303-3D96AE6EE4FF}" presName="Name13" presStyleLbl="parChTrans1D2" presStyleIdx="4" presStyleCnt="8"/>
      <dgm:spPr/>
      <dgm:t>
        <a:bodyPr/>
        <a:lstStyle/>
        <a:p>
          <a:endParaRPr lang="ru-RU"/>
        </a:p>
      </dgm:t>
    </dgm:pt>
    <dgm:pt modelId="{4FE9C725-D647-49B1-B5E1-483D613D243C}" type="pres">
      <dgm:prSet presAssocID="{62EA9921-F084-4CEB-B430-CC6EC16E30E8}" presName="childText" presStyleLbl="bgAcc1" presStyleIdx="4" presStyleCnt="8" custScaleX="219107" custLinFactNeighborX="9078" custLinFactNeighborY="-1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195FC-99A2-4474-B768-57D97A0809A7}" type="pres">
      <dgm:prSet presAssocID="{FA19CC34-0DA8-402A-8CE3-DE250919D8C5}" presName="Name13" presStyleLbl="parChTrans1D2" presStyleIdx="5" presStyleCnt="8"/>
      <dgm:spPr/>
      <dgm:t>
        <a:bodyPr/>
        <a:lstStyle/>
        <a:p>
          <a:endParaRPr lang="ru-RU"/>
        </a:p>
      </dgm:t>
    </dgm:pt>
    <dgm:pt modelId="{FE83115F-2049-42AC-B9CD-1FCB053E5088}" type="pres">
      <dgm:prSet presAssocID="{1EEE3F1D-3005-404C-9F7A-1DCDF8E8B986}" presName="childText" presStyleLbl="bgAcc1" presStyleIdx="5" presStyleCnt="8" custScaleX="219107" custLinFactNeighborX="9078" custLinFactNeighborY="-1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989D5-D1D7-4B15-A26D-4AC46B1943E3}" type="pres">
      <dgm:prSet presAssocID="{8868F378-EBCD-409C-8165-B3655F83C047}" presName="Name13" presStyleLbl="parChTrans1D2" presStyleIdx="6" presStyleCnt="8"/>
      <dgm:spPr/>
      <dgm:t>
        <a:bodyPr/>
        <a:lstStyle/>
        <a:p>
          <a:endParaRPr lang="ru-RU"/>
        </a:p>
      </dgm:t>
    </dgm:pt>
    <dgm:pt modelId="{10CBA6B7-CE39-434C-AD53-15E83FC9AE5E}" type="pres">
      <dgm:prSet presAssocID="{1DBB32FF-3A6D-491B-8F13-3C1D4E1E60DB}" presName="childText" presStyleLbl="bgAcc1" presStyleIdx="6" presStyleCnt="8" custScaleX="219107" custLinFactNeighborX="9078" custLinFactNeighborY="-1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F5DDF-0082-4D08-A467-693E96B74525}" type="pres">
      <dgm:prSet presAssocID="{A184EC41-EEF3-4BE6-9F35-EC79E02566B4}" presName="Name13" presStyleLbl="parChTrans1D2" presStyleIdx="7" presStyleCnt="8"/>
      <dgm:spPr/>
      <dgm:t>
        <a:bodyPr/>
        <a:lstStyle/>
        <a:p>
          <a:endParaRPr lang="ru-RU"/>
        </a:p>
      </dgm:t>
    </dgm:pt>
    <dgm:pt modelId="{700919F5-AD6F-410C-B566-2FA9C8BF9BB2}" type="pres">
      <dgm:prSet presAssocID="{44318E49-CB11-4ED2-ABB6-1F59FC812675}" presName="childText" presStyleLbl="bgAcc1" presStyleIdx="7" presStyleCnt="8" custScaleX="219107" custLinFactNeighborX="9078" custLinFactNeighborY="-1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6C1193-EEC2-442F-8772-33EE4828995B}" srcId="{268ACD94-7453-4BF3-B2FA-128C77148ED3}" destId="{8CE1AFBA-135F-46A8-BF9D-E4AA330E72C5}" srcOrd="1" destOrd="0" parTransId="{E08C06F9-73CF-4639-A2F6-FB5218CEA543}" sibTransId="{2129EBA1-C98F-437C-B3DD-FDB7F9751814}"/>
    <dgm:cxn modelId="{16390566-62B2-4F00-ACB2-83CE4087D62B}" type="presOf" srcId="{268ACD94-7453-4BF3-B2FA-128C77148ED3}" destId="{D0983F5D-7CB5-48B9-9D40-9085110E0EC7}" srcOrd="0" destOrd="0" presId="urn:microsoft.com/office/officeart/2005/8/layout/hierarchy3"/>
    <dgm:cxn modelId="{E0C55FD9-0BD3-4A34-A235-F18F48F16631}" srcId="{F0FC6458-C04A-47CA-9877-BBC09BB7073C}" destId="{1DBB32FF-3A6D-491B-8F13-3C1D4E1E60DB}" srcOrd="2" destOrd="0" parTransId="{8868F378-EBCD-409C-8165-B3655F83C047}" sibTransId="{31CD2C63-1792-4EF9-A37E-8604BA23F935}"/>
    <dgm:cxn modelId="{3E824E67-E785-4DC6-B194-8A19A135B7A6}" type="presOf" srcId="{44318E49-CB11-4ED2-ABB6-1F59FC812675}" destId="{700919F5-AD6F-410C-B566-2FA9C8BF9BB2}" srcOrd="0" destOrd="0" presId="urn:microsoft.com/office/officeart/2005/8/layout/hierarchy3"/>
    <dgm:cxn modelId="{E35A1F34-37E0-475B-B39F-F55DBB81CDCF}" type="presOf" srcId="{002B6FE3-EFB6-4611-82C4-27474E5CF585}" destId="{7E3E1B8E-1A49-4993-954E-401F14CD0F19}" srcOrd="0" destOrd="0" presId="urn:microsoft.com/office/officeart/2005/8/layout/hierarchy3"/>
    <dgm:cxn modelId="{E48A35B1-2302-4813-B5A5-ACFC68EA8278}" type="presOf" srcId="{E08C06F9-73CF-4639-A2F6-FB5218CEA543}" destId="{DBA01404-80A4-4E92-8618-274D64D61E2E}" srcOrd="0" destOrd="0" presId="urn:microsoft.com/office/officeart/2005/8/layout/hierarchy3"/>
    <dgm:cxn modelId="{01054ADA-6816-4BCB-B817-4AE440252370}" type="presOf" srcId="{4253EEA4-793E-4200-A303-3D96AE6EE4FF}" destId="{206A5EEE-275A-448D-8F53-BA0B1FC0139D}" srcOrd="0" destOrd="0" presId="urn:microsoft.com/office/officeart/2005/8/layout/hierarchy3"/>
    <dgm:cxn modelId="{58B91A12-7F68-4F77-9B62-A20A652D045D}" type="presOf" srcId="{62EA9921-F084-4CEB-B430-CC6EC16E30E8}" destId="{4FE9C725-D647-49B1-B5E1-483D613D243C}" srcOrd="0" destOrd="0" presId="urn:microsoft.com/office/officeart/2005/8/layout/hierarchy3"/>
    <dgm:cxn modelId="{7DE9B4BE-060E-43F3-952D-12D812A00A67}" srcId="{002B6FE3-EFB6-4611-82C4-27474E5CF585}" destId="{F0FC6458-C04A-47CA-9877-BBC09BB7073C}" srcOrd="1" destOrd="0" parTransId="{8F22B1DF-DB14-46B6-9EC8-3886975C0375}" sibTransId="{9C8CD6FB-989C-4432-B3E1-947EEE8EC602}"/>
    <dgm:cxn modelId="{C0DB0F9E-E0CF-4771-AA4A-ED91BDFFDC5D}" srcId="{F0FC6458-C04A-47CA-9877-BBC09BB7073C}" destId="{1EEE3F1D-3005-404C-9F7A-1DCDF8E8B986}" srcOrd="1" destOrd="0" parTransId="{FA19CC34-0DA8-402A-8CE3-DE250919D8C5}" sibTransId="{4F7C81B8-3E21-4E29-A301-AD0073B32A82}"/>
    <dgm:cxn modelId="{F835924E-B408-4795-A752-E08960CFD719}" srcId="{F0FC6458-C04A-47CA-9877-BBC09BB7073C}" destId="{62EA9921-F084-4CEB-B430-CC6EC16E30E8}" srcOrd="0" destOrd="0" parTransId="{4253EEA4-793E-4200-A303-3D96AE6EE4FF}" sibTransId="{2261B7D0-F258-41C2-8F9E-CDF9C79837E0}"/>
    <dgm:cxn modelId="{AAE4E269-3F7E-453F-95A4-1AAC2F940009}" type="presOf" srcId="{1DBB32FF-3A6D-491B-8F13-3C1D4E1E60DB}" destId="{10CBA6B7-CE39-434C-AD53-15E83FC9AE5E}" srcOrd="0" destOrd="0" presId="urn:microsoft.com/office/officeart/2005/8/layout/hierarchy3"/>
    <dgm:cxn modelId="{71BB588D-8F51-43A4-B09D-130320ED6246}" type="presOf" srcId="{A184EC41-EEF3-4BE6-9F35-EC79E02566B4}" destId="{6C8F5DDF-0082-4D08-A467-693E96B74525}" srcOrd="0" destOrd="0" presId="urn:microsoft.com/office/officeart/2005/8/layout/hierarchy3"/>
    <dgm:cxn modelId="{9EFF869B-427B-40ED-8718-7BD75D1D1D40}" type="presOf" srcId="{FA19CC34-0DA8-402A-8CE3-DE250919D8C5}" destId="{DC7195FC-99A2-4474-B768-57D97A0809A7}" srcOrd="0" destOrd="0" presId="urn:microsoft.com/office/officeart/2005/8/layout/hierarchy3"/>
    <dgm:cxn modelId="{6EA90A17-D77F-4735-9F89-7551AA7BB0AD}" srcId="{002B6FE3-EFB6-4611-82C4-27474E5CF585}" destId="{268ACD94-7453-4BF3-B2FA-128C77148ED3}" srcOrd="0" destOrd="0" parTransId="{6D935674-60CB-4724-BCB0-0F0B5E01FE7F}" sibTransId="{961E3517-0C95-4948-B7CC-822E20BE23FE}"/>
    <dgm:cxn modelId="{85D00F56-7B4D-44E7-8D59-6F0E9ABCA67E}" type="presOf" srcId="{F3FAA44D-EDDC-4639-BE7C-9E3137C4D518}" destId="{37484F69-823A-4883-AB3D-079E750A838A}" srcOrd="0" destOrd="0" presId="urn:microsoft.com/office/officeart/2005/8/layout/hierarchy3"/>
    <dgm:cxn modelId="{AE2ED6DD-263A-4B05-8EC2-E5EA42D92F30}" type="presOf" srcId="{8CE1AFBA-135F-46A8-BF9D-E4AA330E72C5}" destId="{E1558A6F-1E96-401C-9E15-10A2EB75FBEB}" srcOrd="0" destOrd="0" presId="urn:microsoft.com/office/officeart/2005/8/layout/hierarchy3"/>
    <dgm:cxn modelId="{94E7540D-8186-42EC-B17A-BFD9AB216EBD}" type="presOf" srcId="{5B4D047F-4059-493D-B48A-55325E092FA1}" destId="{2F7ED549-DC77-4D82-808D-2B987027C7A6}" srcOrd="0" destOrd="0" presId="urn:microsoft.com/office/officeart/2005/8/layout/hierarchy3"/>
    <dgm:cxn modelId="{297F9E34-E7F3-4594-8205-1123F870855B}" type="presOf" srcId="{F0FC6458-C04A-47CA-9877-BBC09BB7073C}" destId="{025FD1F4-7AA7-432C-8F89-5520D330D2BC}" srcOrd="1" destOrd="0" presId="urn:microsoft.com/office/officeart/2005/8/layout/hierarchy3"/>
    <dgm:cxn modelId="{ADA8DE67-7017-48FC-B29D-54706931BE57}" type="presOf" srcId="{268ACD94-7453-4BF3-B2FA-128C77148ED3}" destId="{DA939645-592D-47DA-A33F-BE99292C6CC0}" srcOrd="1" destOrd="0" presId="urn:microsoft.com/office/officeart/2005/8/layout/hierarchy3"/>
    <dgm:cxn modelId="{B898A81D-07D6-4567-8A2F-784F40ABF707}" type="presOf" srcId="{9AE24127-D5B9-408A-8A1E-60440E29D08C}" destId="{DBC91D07-6C59-4ACD-8632-3673A92A76C6}" srcOrd="0" destOrd="0" presId="urn:microsoft.com/office/officeart/2005/8/layout/hierarchy3"/>
    <dgm:cxn modelId="{AEB9CA84-7A05-4943-9C39-0F2B2BA5B194}" type="presOf" srcId="{023425BF-1023-4057-8B24-1C2B4DCE1564}" destId="{C5B62DA0-8F53-46B0-9345-2ABEFC9CD4F5}" srcOrd="0" destOrd="0" presId="urn:microsoft.com/office/officeart/2005/8/layout/hierarchy3"/>
    <dgm:cxn modelId="{AF20958C-282B-4F13-A66F-1807DE40EB4F}" srcId="{268ACD94-7453-4BF3-B2FA-128C77148ED3}" destId="{F69C5845-41E1-4489-8E6C-F93A55E70B37}" srcOrd="2" destOrd="0" parTransId="{9AE24127-D5B9-408A-8A1E-60440E29D08C}" sibTransId="{5AE4E8C1-E65A-40D3-AF48-DF775E54E388}"/>
    <dgm:cxn modelId="{944E4640-5FF8-47C1-9FEC-36409F195716}" type="presOf" srcId="{F0FC6458-C04A-47CA-9877-BBC09BB7073C}" destId="{D71231BF-41CD-4FAD-B6D4-21664624BFBB}" srcOrd="0" destOrd="0" presId="urn:microsoft.com/office/officeart/2005/8/layout/hierarchy3"/>
    <dgm:cxn modelId="{AB4561CA-0AF1-4DAA-855A-BF0BA33E18E7}" srcId="{268ACD94-7453-4BF3-B2FA-128C77148ED3}" destId="{F3FAA44D-EDDC-4639-BE7C-9E3137C4D518}" srcOrd="3" destOrd="0" parTransId="{4738040C-F91F-46C1-B79D-0ECCC960216E}" sibTransId="{CBA164F3-D709-4B8C-B0CC-914378EBB2C6}"/>
    <dgm:cxn modelId="{9B657E79-29DE-4CD3-A6EA-135217733EE5}" type="presOf" srcId="{8868F378-EBCD-409C-8165-B3655F83C047}" destId="{2BD989D5-D1D7-4B15-A26D-4AC46B1943E3}" srcOrd="0" destOrd="0" presId="urn:microsoft.com/office/officeart/2005/8/layout/hierarchy3"/>
    <dgm:cxn modelId="{6F0535EC-5E51-4B35-8353-1A63BDD518C4}" type="presOf" srcId="{4738040C-F91F-46C1-B79D-0ECCC960216E}" destId="{EE32B61C-8673-44B6-B23E-86D6358DF0D1}" srcOrd="0" destOrd="0" presId="urn:microsoft.com/office/officeart/2005/8/layout/hierarchy3"/>
    <dgm:cxn modelId="{C5E34F2A-3A81-47A7-B5B7-11639A51754B}" type="presOf" srcId="{1EEE3F1D-3005-404C-9F7A-1DCDF8E8B986}" destId="{FE83115F-2049-42AC-B9CD-1FCB053E5088}" srcOrd="0" destOrd="0" presId="urn:microsoft.com/office/officeart/2005/8/layout/hierarchy3"/>
    <dgm:cxn modelId="{7F9C6C7F-5D59-417D-88AD-AA2E49372434}" type="presOf" srcId="{F69C5845-41E1-4489-8E6C-F93A55E70B37}" destId="{90F3264D-2C46-4EF0-87EC-5C8380D0DD7A}" srcOrd="0" destOrd="0" presId="urn:microsoft.com/office/officeart/2005/8/layout/hierarchy3"/>
    <dgm:cxn modelId="{65E5E830-6273-424F-9A4F-B6566F043A7D}" srcId="{268ACD94-7453-4BF3-B2FA-128C77148ED3}" destId="{023425BF-1023-4057-8B24-1C2B4DCE1564}" srcOrd="0" destOrd="0" parTransId="{5B4D047F-4059-493D-B48A-55325E092FA1}" sibTransId="{E5BF97B4-4D9B-4AF8-8CFD-4BFB93FB432F}"/>
    <dgm:cxn modelId="{95D07B1A-9B52-430B-97CB-D55CA9F271CD}" srcId="{F0FC6458-C04A-47CA-9877-BBC09BB7073C}" destId="{44318E49-CB11-4ED2-ABB6-1F59FC812675}" srcOrd="3" destOrd="0" parTransId="{A184EC41-EEF3-4BE6-9F35-EC79E02566B4}" sibTransId="{184EC5BB-B0E1-41B7-BCAD-FF8F7809799A}"/>
    <dgm:cxn modelId="{05E2F342-6F74-425B-BCB4-401D4E70E422}" type="presParOf" srcId="{7E3E1B8E-1A49-4993-954E-401F14CD0F19}" destId="{CA9D03B5-7E7F-48AF-828F-A6CC343489EB}" srcOrd="0" destOrd="0" presId="urn:microsoft.com/office/officeart/2005/8/layout/hierarchy3"/>
    <dgm:cxn modelId="{374DB810-AE77-4E03-831A-C0FA86A5309E}" type="presParOf" srcId="{CA9D03B5-7E7F-48AF-828F-A6CC343489EB}" destId="{2EF2448A-0A7E-481F-87E0-4F6646FB1AA5}" srcOrd="0" destOrd="0" presId="urn:microsoft.com/office/officeart/2005/8/layout/hierarchy3"/>
    <dgm:cxn modelId="{E864670D-923A-4573-BA52-2D6DA9BD5A39}" type="presParOf" srcId="{2EF2448A-0A7E-481F-87E0-4F6646FB1AA5}" destId="{D0983F5D-7CB5-48B9-9D40-9085110E0EC7}" srcOrd="0" destOrd="0" presId="urn:microsoft.com/office/officeart/2005/8/layout/hierarchy3"/>
    <dgm:cxn modelId="{7F5E54B7-7E33-41E5-B654-EF801FEC8AE1}" type="presParOf" srcId="{2EF2448A-0A7E-481F-87E0-4F6646FB1AA5}" destId="{DA939645-592D-47DA-A33F-BE99292C6CC0}" srcOrd="1" destOrd="0" presId="urn:microsoft.com/office/officeart/2005/8/layout/hierarchy3"/>
    <dgm:cxn modelId="{5034C097-7431-47FD-B0E3-5AFDD1C3D376}" type="presParOf" srcId="{CA9D03B5-7E7F-48AF-828F-A6CC343489EB}" destId="{175D8E0E-102A-4B08-BD17-D6F912E27314}" srcOrd="1" destOrd="0" presId="urn:microsoft.com/office/officeart/2005/8/layout/hierarchy3"/>
    <dgm:cxn modelId="{141E5073-CA79-46B5-A786-70EF59C3FFBB}" type="presParOf" srcId="{175D8E0E-102A-4B08-BD17-D6F912E27314}" destId="{2F7ED549-DC77-4D82-808D-2B987027C7A6}" srcOrd="0" destOrd="0" presId="urn:microsoft.com/office/officeart/2005/8/layout/hierarchy3"/>
    <dgm:cxn modelId="{64B1488C-3672-4BF5-A3DF-A017F0D714B6}" type="presParOf" srcId="{175D8E0E-102A-4B08-BD17-D6F912E27314}" destId="{C5B62DA0-8F53-46B0-9345-2ABEFC9CD4F5}" srcOrd="1" destOrd="0" presId="urn:microsoft.com/office/officeart/2005/8/layout/hierarchy3"/>
    <dgm:cxn modelId="{99DF969B-4721-4020-B9CD-342EC691BB31}" type="presParOf" srcId="{175D8E0E-102A-4B08-BD17-D6F912E27314}" destId="{DBA01404-80A4-4E92-8618-274D64D61E2E}" srcOrd="2" destOrd="0" presId="urn:microsoft.com/office/officeart/2005/8/layout/hierarchy3"/>
    <dgm:cxn modelId="{E268D71F-0789-45E2-B40C-9217268028D1}" type="presParOf" srcId="{175D8E0E-102A-4B08-BD17-D6F912E27314}" destId="{E1558A6F-1E96-401C-9E15-10A2EB75FBEB}" srcOrd="3" destOrd="0" presId="urn:microsoft.com/office/officeart/2005/8/layout/hierarchy3"/>
    <dgm:cxn modelId="{954EC13B-D0E4-4FFC-8D64-E4C6D3A89E4A}" type="presParOf" srcId="{175D8E0E-102A-4B08-BD17-D6F912E27314}" destId="{DBC91D07-6C59-4ACD-8632-3673A92A76C6}" srcOrd="4" destOrd="0" presId="urn:microsoft.com/office/officeart/2005/8/layout/hierarchy3"/>
    <dgm:cxn modelId="{5A70677F-72DA-441B-9F3B-75C990206645}" type="presParOf" srcId="{175D8E0E-102A-4B08-BD17-D6F912E27314}" destId="{90F3264D-2C46-4EF0-87EC-5C8380D0DD7A}" srcOrd="5" destOrd="0" presId="urn:microsoft.com/office/officeart/2005/8/layout/hierarchy3"/>
    <dgm:cxn modelId="{A2F6806B-46C4-4E22-B3ED-D3BC4DC69208}" type="presParOf" srcId="{175D8E0E-102A-4B08-BD17-D6F912E27314}" destId="{EE32B61C-8673-44B6-B23E-86D6358DF0D1}" srcOrd="6" destOrd="0" presId="urn:microsoft.com/office/officeart/2005/8/layout/hierarchy3"/>
    <dgm:cxn modelId="{F33BEF54-69DE-4FC9-AFBE-8D9CDA5E80CE}" type="presParOf" srcId="{175D8E0E-102A-4B08-BD17-D6F912E27314}" destId="{37484F69-823A-4883-AB3D-079E750A838A}" srcOrd="7" destOrd="0" presId="urn:microsoft.com/office/officeart/2005/8/layout/hierarchy3"/>
    <dgm:cxn modelId="{A786DB7B-13DF-4B6E-A69A-9613C6BDFCD7}" type="presParOf" srcId="{7E3E1B8E-1A49-4993-954E-401F14CD0F19}" destId="{A72BE15B-ADAE-4033-A869-1AE1C6C45765}" srcOrd="1" destOrd="0" presId="urn:microsoft.com/office/officeart/2005/8/layout/hierarchy3"/>
    <dgm:cxn modelId="{96FB753D-5CE6-472E-A49B-DDA3DBAD0BFC}" type="presParOf" srcId="{A72BE15B-ADAE-4033-A869-1AE1C6C45765}" destId="{DFA57769-F799-4263-B81A-29B1DC28BB65}" srcOrd="0" destOrd="0" presId="urn:microsoft.com/office/officeart/2005/8/layout/hierarchy3"/>
    <dgm:cxn modelId="{D9479738-2F70-4E04-921D-CE3F7AFE4E13}" type="presParOf" srcId="{DFA57769-F799-4263-B81A-29B1DC28BB65}" destId="{D71231BF-41CD-4FAD-B6D4-21664624BFBB}" srcOrd="0" destOrd="0" presId="urn:microsoft.com/office/officeart/2005/8/layout/hierarchy3"/>
    <dgm:cxn modelId="{6400FBF2-A0B9-4C3E-8AB8-F36F6CDDEC20}" type="presParOf" srcId="{DFA57769-F799-4263-B81A-29B1DC28BB65}" destId="{025FD1F4-7AA7-432C-8F89-5520D330D2BC}" srcOrd="1" destOrd="0" presId="urn:microsoft.com/office/officeart/2005/8/layout/hierarchy3"/>
    <dgm:cxn modelId="{5345D43F-86DB-4CAE-BDCB-E171B6F25242}" type="presParOf" srcId="{A72BE15B-ADAE-4033-A869-1AE1C6C45765}" destId="{C7265B43-11C8-4EED-929B-0E08F3EE6376}" srcOrd="1" destOrd="0" presId="urn:microsoft.com/office/officeart/2005/8/layout/hierarchy3"/>
    <dgm:cxn modelId="{41CEC3EB-5E24-4446-813B-F2F6D6BC8C0E}" type="presParOf" srcId="{C7265B43-11C8-4EED-929B-0E08F3EE6376}" destId="{206A5EEE-275A-448D-8F53-BA0B1FC0139D}" srcOrd="0" destOrd="0" presId="urn:microsoft.com/office/officeart/2005/8/layout/hierarchy3"/>
    <dgm:cxn modelId="{BDD1E55B-4CAA-48CB-B37D-6576B7223B7F}" type="presParOf" srcId="{C7265B43-11C8-4EED-929B-0E08F3EE6376}" destId="{4FE9C725-D647-49B1-B5E1-483D613D243C}" srcOrd="1" destOrd="0" presId="urn:microsoft.com/office/officeart/2005/8/layout/hierarchy3"/>
    <dgm:cxn modelId="{65E8B6E4-582B-4425-9A54-DC34AE902613}" type="presParOf" srcId="{C7265B43-11C8-4EED-929B-0E08F3EE6376}" destId="{DC7195FC-99A2-4474-B768-57D97A0809A7}" srcOrd="2" destOrd="0" presId="urn:microsoft.com/office/officeart/2005/8/layout/hierarchy3"/>
    <dgm:cxn modelId="{1713A490-0831-4342-B1CA-EF703E525B28}" type="presParOf" srcId="{C7265B43-11C8-4EED-929B-0E08F3EE6376}" destId="{FE83115F-2049-42AC-B9CD-1FCB053E5088}" srcOrd="3" destOrd="0" presId="urn:microsoft.com/office/officeart/2005/8/layout/hierarchy3"/>
    <dgm:cxn modelId="{62EADF6F-0531-43AC-89D1-3D86D4148BAE}" type="presParOf" srcId="{C7265B43-11C8-4EED-929B-0E08F3EE6376}" destId="{2BD989D5-D1D7-4B15-A26D-4AC46B1943E3}" srcOrd="4" destOrd="0" presId="urn:microsoft.com/office/officeart/2005/8/layout/hierarchy3"/>
    <dgm:cxn modelId="{E2BCF9FD-56BF-431E-9D6C-1A0E0195F9DE}" type="presParOf" srcId="{C7265B43-11C8-4EED-929B-0E08F3EE6376}" destId="{10CBA6B7-CE39-434C-AD53-15E83FC9AE5E}" srcOrd="5" destOrd="0" presId="urn:microsoft.com/office/officeart/2005/8/layout/hierarchy3"/>
    <dgm:cxn modelId="{49182698-7E9E-4230-8730-D892FFC31212}" type="presParOf" srcId="{C7265B43-11C8-4EED-929B-0E08F3EE6376}" destId="{6C8F5DDF-0082-4D08-A467-693E96B74525}" srcOrd="6" destOrd="0" presId="urn:microsoft.com/office/officeart/2005/8/layout/hierarchy3"/>
    <dgm:cxn modelId="{28214FDD-C2C6-4CE4-A783-F37962C7B7D8}" type="presParOf" srcId="{C7265B43-11C8-4EED-929B-0E08F3EE6376}" destId="{700919F5-AD6F-410C-B566-2FA9C8BF9BB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EB9D1B-191F-4B40-ACB2-BDA4599AB7F7}" type="doc">
      <dgm:prSet loTypeId="urn:microsoft.com/office/officeart/2005/8/layout/process2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C876379-220D-4F7B-9519-431FBB57A6C9}">
      <dgm:prSet custT="1"/>
      <dgm:spPr/>
      <dgm:t>
        <a:bodyPr/>
        <a:lstStyle/>
        <a:p>
          <a:pPr rtl="0"/>
          <a:r>
            <a:rPr lang="ru-RU" sz="2800" b="1" dirty="0" smtClean="0">
              <a:effectLst/>
            </a:rPr>
            <a:t>Основан в октябре 1861 в Варшаве как подпольный Комитет движения, с лета 1862 — ЦНК.</a:t>
          </a:r>
          <a:endParaRPr lang="ru-RU" sz="2800" b="1" dirty="0">
            <a:effectLst/>
          </a:endParaRPr>
        </a:p>
      </dgm:t>
    </dgm:pt>
    <dgm:pt modelId="{A769B59A-1584-41F0-80B1-CF55D8575CB2}" type="parTrans" cxnId="{01D8FB04-E067-433E-BE87-48210623E415}">
      <dgm:prSet/>
      <dgm:spPr/>
      <dgm:t>
        <a:bodyPr/>
        <a:lstStyle/>
        <a:p>
          <a:endParaRPr lang="ru-RU" sz="2400" b="1">
            <a:effectLst/>
          </a:endParaRPr>
        </a:p>
      </dgm:t>
    </dgm:pt>
    <dgm:pt modelId="{DD6C2F14-D489-4203-8857-981051216A12}" type="sibTrans" cxnId="{01D8FB04-E067-433E-BE87-48210623E415}">
      <dgm:prSet/>
      <dgm:spPr/>
      <dgm:t>
        <a:bodyPr/>
        <a:lstStyle/>
        <a:p>
          <a:endParaRPr lang="ru-RU" sz="2400" b="1">
            <a:effectLst/>
          </a:endParaRPr>
        </a:p>
      </dgm:t>
    </dgm:pt>
    <dgm:pt modelId="{9C619D15-128D-4927-8771-C0ED25385049}">
      <dgm:prSet custT="1"/>
      <dgm:spPr/>
      <dgm:t>
        <a:bodyPr/>
        <a:lstStyle/>
        <a:p>
          <a:pPr rtl="0"/>
          <a:r>
            <a:rPr lang="ru-RU" sz="2800" b="1" smtClean="0">
              <a:effectLst/>
            </a:rPr>
            <a:t>В </a:t>
          </a:r>
          <a:r>
            <a:rPr lang="ru-RU" sz="2800" b="1" dirty="0" smtClean="0">
              <a:effectLst/>
            </a:rPr>
            <a:t>момент начала восстания 10 (22) января 1863 ЦНК объявил себя Временным национальным правительством </a:t>
          </a:r>
          <a:endParaRPr lang="ru-RU" sz="2800" b="1" dirty="0">
            <a:effectLst/>
          </a:endParaRPr>
        </a:p>
      </dgm:t>
    </dgm:pt>
    <dgm:pt modelId="{4BC6C749-1D1C-4B54-9C35-8E4E5E59A98E}" type="parTrans" cxnId="{81B64A1F-BC0D-4FA1-AE06-9AC3FADBEF30}">
      <dgm:prSet/>
      <dgm:spPr/>
      <dgm:t>
        <a:bodyPr/>
        <a:lstStyle/>
        <a:p>
          <a:endParaRPr lang="ru-RU" b="1">
            <a:effectLst/>
          </a:endParaRPr>
        </a:p>
      </dgm:t>
    </dgm:pt>
    <dgm:pt modelId="{73274403-2FBA-4248-A9DF-80BD2A7A8638}" type="sibTrans" cxnId="{81B64A1F-BC0D-4FA1-AE06-9AC3FADBEF30}">
      <dgm:prSet/>
      <dgm:spPr/>
      <dgm:t>
        <a:bodyPr/>
        <a:lstStyle/>
        <a:p>
          <a:endParaRPr lang="ru-RU" b="1">
            <a:effectLst/>
          </a:endParaRPr>
        </a:p>
      </dgm:t>
    </dgm:pt>
    <dgm:pt modelId="{679EBCE4-4148-4F0D-9493-24B913FFA910}">
      <dgm:prSet custT="1"/>
      <dgm:spPr/>
      <dgm:t>
        <a:bodyPr/>
        <a:lstStyle/>
        <a:p>
          <a:pPr rtl="0"/>
          <a:r>
            <a:rPr lang="ru-RU" sz="2800" b="1" smtClean="0">
              <a:effectLst/>
            </a:rPr>
            <a:t>В </a:t>
          </a:r>
          <a:r>
            <a:rPr lang="ru-RU" sz="2800" b="1" dirty="0" smtClean="0">
              <a:effectLst/>
            </a:rPr>
            <a:t>его состав входили польские революционеры — Я. Домбровский, С. Бобровский, А. </a:t>
          </a:r>
          <a:r>
            <a:rPr lang="ru-RU" sz="2800" b="1" dirty="0" err="1" smtClean="0">
              <a:effectLst/>
            </a:rPr>
            <a:t>Гиллер</a:t>
          </a:r>
          <a:r>
            <a:rPr lang="ru-RU" sz="2800" b="1" dirty="0" smtClean="0">
              <a:effectLst/>
            </a:rPr>
            <a:t>, И. </a:t>
          </a:r>
          <a:r>
            <a:rPr lang="ru-RU" sz="2800" b="1" dirty="0" err="1" smtClean="0">
              <a:effectLst/>
            </a:rPr>
            <a:t>Хмеленьский</a:t>
          </a:r>
          <a:r>
            <a:rPr lang="ru-RU" sz="2800" b="1" dirty="0" smtClean="0">
              <a:effectLst/>
            </a:rPr>
            <a:t>, З. </a:t>
          </a:r>
          <a:r>
            <a:rPr lang="ru-RU" sz="2800" b="1" dirty="0" err="1" smtClean="0">
              <a:effectLst/>
            </a:rPr>
            <a:t>Падлевский</a:t>
          </a:r>
          <a:r>
            <a:rPr lang="ru-RU" sz="2800" b="1" dirty="0" smtClean="0">
              <a:effectLst/>
            </a:rPr>
            <a:t>, Б. Шварце.</a:t>
          </a:r>
          <a:endParaRPr lang="ru-RU" sz="2800" b="1" dirty="0">
            <a:effectLst/>
          </a:endParaRPr>
        </a:p>
      </dgm:t>
    </dgm:pt>
    <dgm:pt modelId="{98326C7B-BD0A-45F7-8BAE-E3B8E171D1D3}" type="parTrans" cxnId="{C9B36735-C94D-47AC-84AE-03740C6EF44B}">
      <dgm:prSet/>
      <dgm:spPr/>
      <dgm:t>
        <a:bodyPr/>
        <a:lstStyle/>
        <a:p>
          <a:endParaRPr lang="ru-RU" b="1">
            <a:effectLst/>
          </a:endParaRPr>
        </a:p>
      </dgm:t>
    </dgm:pt>
    <dgm:pt modelId="{14B24B42-9525-4A19-B639-4B2E2FDF12F3}" type="sibTrans" cxnId="{C9B36735-C94D-47AC-84AE-03740C6EF44B}">
      <dgm:prSet/>
      <dgm:spPr/>
      <dgm:t>
        <a:bodyPr/>
        <a:lstStyle/>
        <a:p>
          <a:endParaRPr lang="ru-RU" b="1">
            <a:effectLst/>
          </a:endParaRPr>
        </a:p>
      </dgm:t>
    </dgm:pt>
    <dgm:pt modelId="{B8B287C9-980F-4A17-807E-EE1E8A82B42C}" type="pres">
      <dgm:prSet presAssocID="{58EB9D1B-191F-4B40-ACB2-BDA4599AB7F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3663D1-F821-4277-9831-739C6A3899F9}" type="pres">
      <dgm:prSet presAssocID="{1C876379-220D-4F7B-9519-431FBB57A6C9}" presName="node" presStyleLbl="node1" presStyleIdx="0" presStyleCnt="3" custScaleX="142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C0BA5-CCAA-47EF-A88F-9D7B3E1DDD4B}" type="pres">
      <dgm:prSet presAssocID="{DD6C2F14-D489-4203-8857-981051216A1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FD7B401-1BD0-4998-853F-327DBB0BE929}" type="pres">
      <dgm:prSet presAssocID="{DD6C2F14-D489-4203-8857-981051216A1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65CDF3D-224E-49C2-A141-990818CEAB59}" type="pres">
      <dgm:prSet presAssocID="{679EBCE4-4148-4F0D-9493-24B913FFA910}" presName="node" presStyleLbl="node1" presStyleIdx="1" presStyleCnt="3" custScaleX="142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D03D2-B674-42A7-ABB8-8B758305E09A}" type="pres">
      <dgm:prSet presAssocID="{14B24B42-9525-4A19-B639-4B2E2FDF12F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8D937B4-2D27-409C-AB24-0D1B8F008486}" type="pres">
      <dgm:prSet presAssocID="{14B24B42-9525-4A19-B639-4B2E2FDF12F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21F08F0-9E7A-4A26-87D8-F107E680EDCF}" type="pres">
      <dgm:prSet presAssocID="{9C619D15-128D-4927-8771-C0ED25385049}" presName="node" presStyleLbl="node1" presStyleIdx="2" presStyleCnt="3" custScaleX="143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2BD1D1-FB37-4357-97CA-910F22D4EF1B}" type="presOf" srcId="{9C619D15-128D-4927-8771-C0ED25385049}" destId="{B21F08F0-9E7A-4A26-87D8-F107E680EDCF}" srcOrd="0" destOrd="0" presId="urn:microsoft.com/office/officeart/2005/8/layout/process2"/>
    <dgm:cxn modelId="{72DB758E-4151-402C-8D11-B15A39B07202}" type="presOf" srcId="{1C876379-220D-4F7B-9519-431FBB57A6C9}" destId="{833663D1-F821-4277-9831-739C6A3899F9}" srcOrd="0" destOrd="0" presId="urn:microsoft.com/office/officeart/2005/8/layout/process2"/>
    <dgm:cxn modelId="{92F1B204-6EBB-4EC8-9082-2E0060EDD1D6}" type="presOf" srcId="{DD6C2F14-D489-4203-8857-981051216A12}" destId="{9FD7B401-1BD0-4998-853F-327DBB0BE929}" srcOrd="1" destOrd="0" presId="urn:microsoft.com/office/officeart/2005/8/layout/process2"/>
    <dgm:cxn modelId="{9BCC34EB-8D2F-4E9F-8F39-203EA6802FEA}" type="presOf" srcId="{14B24B42-9525-4A19-B639-4B2E2FDF12F3}" destId="{58D937B4-2D27-409C-AB24-0D1B8F008486}" srcOrd="1" destOrd="0" presId="urn:microsoft.com/office/officeart/2005/8/layout/process2"/>
    <dgm:cxn modelId="{81B64A1F-BC0D-4FA1-AE06-9AC3FADBEF30}" srcId="{58EB9D1B-191F-4B40-ACB2-BDA4599AB7F7}" destId="{9C619D15-128D-4927-8771-C0ED25385049}" srcOrd="2" destOrd="0" parTransId="{4BC6C749-1D1C-4B54-9C35-8E4E5E59A98E}" sibTransId="{73274403-2FBA-4248-A9DF-80BD2A7A8638}"/>
    <dgm:cxn modelId="{66EB0297-4EEF-473B-8213-014E647EFA45}" type="presOf" srcId="{679EBCE4-4148-4F0D-9493-24B913FFA910}" destId="{C65CDF3D-224E-49C2-A141-990818CEAB59}" srcOrd="0" destOrd="0" presId="urn:microsoft.com/office/officeart/2005/8/layout/process2"/>
    <dgm:cxn modelId="{A190121F-A056-46F4-9432-C00C000036FA}" type="presOf" srcId="{58EB9D1B-191F-4B40-ACB2-BDA4599AB7F7}" destId="{B8B287C9-980F-4A17-807E-EE1E8A82B42C}" srcOrd="0" destOrd="0" presId="urn:microsoft.com/office/officeart/2005/8/layout/process2"/>
    <dgm:cxn modelId="{01D8FB04-E067-433E-BE87-48210623E415}" srcId="{58EB9D1B-191F-4B40-ACB2-BDA4599AB7F7}" destId="{1C876379-220D-4F7B-9519-431FBB57A6C9}" srcOrd="0" destOrd="0" parTransId="{A769B59A-1584-41F0-80B1-CF55D8575CB2}" sibTransId="{DD6C2F14-D489-4203-8857-981051216A12}"/>
    <dgm:cxn modelId="{FAF12E74-BA1D-4AD9-AD39-7F5AFC3361CB}" type="presOf" srcId="{14B24B42-9525-4A19-B639-4B2E2FDF12F3}" destId="{69ED03D2-B674-42A7-ABB8-8B758305E09A}" srcOrd="0" destOrd="0" presId="urn:microsoft.com/office/officeart/2005/8/layout/process2"/>
    <dgm:cxn modelId="{AD026106-A32C-478B-B87C-3BA44E5CB9FA}" type="presOf" srcId="{DD6C2F14-D489-4203-8857-981051216A12}" destId="{FABC0BA5-CCAA-47EF-A88F-9D7B3E1DDD4B}" srcOrd="0" destOrd="0" presId="urn:microsoft.com/office/officeart/2005/8/layout/process2"/>
    <dgm:cxn modelId="{C9B36735-C94D-47AC-84AE-03740C6EF44B}" srcId="{58EB9D1B-191F-4B40-ACB2-BDA4599AB7F7}" destId="{679EBCE4-4148-4F0D-9493-24B913FFA910}" srcOrd="1" destOrd="0" parTransId="{98326C7B-BD0A-45F7-8BAE-E3B8E171D1D3}" sibTransId="{14B24B42-9525-4A19-B639-4B2E2FDF12F3}"/>
    <dgm:cxn modelId="{4ED8DBBB-1E5B-4399-A9A9-1C5989626AFE}" type="presParOf" srcId="{B8B287C9-980F-4A17-807E-EE1E8A82B42C}" destId="{833663D1-F821-4277-9831-739C6A3899F9}" srcOrd="0" destOrd="0" presId="urn:microsoft.com/office/officeart/2005/8/layout/process2"/>
    <dgm:cxn modelId="{011E9DC2-6FC4-464F-B502-EE7D4D02114C}" type="presParOf" srcId="{B8B287C9-980F-4A17-807E-EE1E8A82B42C}" destId="{FABC0BA5-CCAA-47EF-A88F-9D7B3E1DDD4B}" srcOrd="1" destOrd="0" presId="urn:microsoft.com/office/officeart/2005/8/layout/process2"/>
    <dgm:cxn modelId="{3C9B97D5-3F62-458B-AEE1-567D200890DB}" type="presParOf" srcId="{FABC0BA5-CCAA-47EF-A88F-9D7B3E1DDD4B}" destId="{9FD7B401-1BD0-4998-853F-327DBB0BE929}" srcOrd="0" destOrd="0" presId="urn:microsoft.com/office/officeart/2005/8/layout/process2"/>
    <dgm:cxn modelId="{398E2806-0050-4454-9957-FD5A8FCD9049}" type="presParOf" srcId="{B8B287C9-980F-4A17-807E-EE1E8A82B42C}" destId="{C65CDF3D-224E-49C2-A141-990818CEAB59}" srcOrd="2" destOrd="0" presId="urn:microsoft.com/office/officeart/2005/8/layout/process2"/>
    <dgm:cxn modelId="{402944E3-77EE-45F7-A592-32654ACCF012}" type="presParOf" srcId="{B8B287C9-980F-4A17-807E-EE1E8A82B42C}" destId="{69ED03D2-B674-42A7-ABB8-8B758305E09A}" srcOrd="3" destOrd="0" presId="urn:microsoft.com/office/officeart/2005/8/layout/process2"/>
    <dgm:cxn modelId="{903EC37F-AD18-4615-8D6F-252292E6CABC}" type="presParOf" srcId="{69ED03D2-B674-42A7-ABB8-8B758305E09A}" destId="{58D937B4-2D27-409C-AB24-0D1B8F008486}" srcOrd="0" destOrd="0" presId="urn:microsoft.com/office/officeart/2005/8/layout/process2"/>
    <dgm:cxn modelId="{327E3368-72BF-4EE8-A311-00EC1F2CD792}" type="presParOf" srcId="{B8B287C9-980F-4A17-807E-EE1E8A82B42C}" destId="{B21F08F0-9E7A-4A26-87D8-F107E680EDC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5D7546-1380-44F4-944D-0A0CCE1ADE9A}" type="doc">
      <dgm:prSet loTypeId="urn:microsoft.com/office/officeart/2005/8/layout/chevron2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AB012A8-1B69-4295-BEFA-2B86D94146FE}">
      <dgm:prSet custT="1"/>
      <dgm:spPr/>
      <dgm:t>
        <a:bodyPr/>
        <a:lstStyle/>
        <a:p>
          <a:pPr rtl="0"/>
          <a:r>
            <a:rPr lang="ru-RU" sz="2400" b="1" dirty="0" smtClean="0"/>
            <a:t>нелегальная, первая белорусская газета</a:t>
          </a:r>
          <a:endParaRPr lang="ru-RU" sz="2400" b="1" dirty="0"/>
        </a:p>
      </dgm:t>
    </dgm:pt>
    <dgm:pt modelId="{1228105D-6D6D-4032-943F-27A6D4A8F9A0}" type="parTrans" cxnId="{B3720A6E-3AC5-4DCD-81D6-0E1D5DE2808C}">
      <dgm:prSet/>
      <dgm:spPr/>
      <dgm:t>
        <a:bodyPr/>
        <a:lstStyle/>
        <a:p>
          <a:endParaRPr lang="ru-RU" sz="2800" b="1"/>
        </a:p>
      </dgm:t>
    </dgm:pt>
    <dgm:pt modelId="{B10FEDBF-7B3C-4AAF-8A78-475E503E7694}" type="sibTrans" cxnId="{B3720A6E-3AC5-4DCD-81D6-0E1D5DE2808C}">
      <dgm:prSet/>
      <dgm:spPr/>
      <dgm:t>
        <a:bodyPr/>
        <a:lstStyle/>
        <a:p>
          <a:endParaRPr lang="ru-RU" sz="2800" b="1"/>
        </a:p>
      </dgm:t>
    </dgm:pt>
    <dgm:pt modelId="{4A171F6D-AACB-4C61-87D4-39C12045F20B}">
      <dgm:prSet custT="1"/>
      <dgm:spPr/>
      <dgm:t>
        <a:bodyPr/>
        <a:lstStyle/>
        <a:p>
          <a:pPr rtl="0"/>
          <a:r>
            <a:rPr lang="ru-RU" sz="2400" b="1" dirty="0" smtClean="0"/>
            <a:t>печаталась латиницей. </a:t>
          </a:r>
          <a:endParaRPr lang="ru-RU" sz="2400" b="1" dirty="0"/>
        </a:p>
      </dgm:t>
    </dgm:pt>
    <dgm:pt modelId="{A18D4B58-73AB-46EA-975F-9F132AAD4E57}" type="parTrans" cxnId="{F46B0468-807A-4EEE-9FE3-504228059B04}">
      <dgm:prSet/>
      <dgm:spPr/>
      <dgm:t>
        <a:bodyPr/>
        <a:lstStyle/>
        <a:p>
          <a:endParaRPr lang="ru-RU" sz="2800" b="1"/>
        </a:p>
      </dgm:t>
    </dgm:pt>
    <dgm:pt modelId="{D3C89785-875C-4BC1-8324-B4524FCB3BC2}" type="sibTrans" cxnId="{F46B0468-807A-4EEE-9FE3-504228059B04}">
      <dgm:prSet/>
      <dgm:spPr/>
      <dgm:t>
        <a:bodyPr/>
        <a:lstStyle/>
        <a:p>
          <a:endParaRPr lang="ru-RU" sz="2800" b="1"/>
        </a:p>
      </dgm:t>
    </dgm:pt>
    <dgm:pt modelId="{58E8E4E2-3825-4FEF-83A0-85084ED155B3}">
      <dgm:prSet custT="1"/>
      <dgm:spPr/>
      <dgm:t>
        <a:bodyPr/>
        <a:lstStyle/>
        <a:p>
          <a:pPr rtl="0"/>
          <a:r>
            <a:rPr lang="ru-RU" sz="2400" b="1" dirty="0" smtClean="0"/>
            <a:t>7 номеров</a:t>
          </a:r>
          <a:endParaRPr lang="ru-RU" sz="2400" b="1" dirty="0"/>
        </a:p>
      </dgm:t>
    </dgm:pt>
    <dgm:pt modelId="{631A1BDB-FFFD-4030-B90F-586241AC5E70}" type="parTrans" cxnId="{7B955509-4560-4C53-9BE2-77D5B9A00AA0}">
      <dgm:prSet/>
      <dgm:spPr/>
      <dgm:t>
        <a:bodyPr/>
        <a:lstStyle/>
        <a:p>
          <a:endParaRPr lang="ru-RU" sz="2800" b="1"/>
        </a:p>
      </dgm:t>
    </dgm:pt>
    <dgm:pt modelId="{D140623C-C97F-4B9A-927C-801A7DAA2C86}" type="sibTrans" cxnId="{7B955509-4560-4C53-9BE2-77D5B9A00AA0}">
      <dgm:prSet/>
      <dgm:spPr/>
      <dgm:t>
        <a:bodyPr/>
        <a:lstStyle/>
        <a:p>
          <a:endParaRPr lang="ru-RU" sz="2800" b="1"/>
        </a:p>
      </dgm:t>
    </dgm:pt>
    <dgm:pt modelId="{F7A564C8-EEE2-42A5-85A0-A7C28066D15B}">
      <dgm:prSet custT="1"/>
      <dgm:spPr/>
      <dgm:t>
        <a:bodyPr/>
        <a:lstStyle/>
        <a:p>
          <a:pPr rtl="0"/>
          <a:r>
            <a:rPr lang="ru-RU" sz="2400" b="1" dirty="0" smtClean="0"/>
            <a:t>Подпись «Яська-</a:t>
          </a:r>
          <a:r>
            <a:rPr lang="ru-RU" sz="2400" b="1" dirty="0" err="1" smtClean="0"/>
            <a:t>гаспадар</a:t>
          </a:r>
          <a:r>
            <a:rPr lang="ru-RU" sz="2400" b="1" dirty="0" smtClean="0"/>
            <a:t> з-</a:t>
          </a:r>
          <a:r>
            <a:rPr lang="ru-RU" sz="2400" b="1" dirty="0" err="1" smtClean="0"/>
            <a:t>пад</a:t>
          </a:r>
          <a:r>
            <a:rPr lang="ru-RU" sz="2400" b="1" dirty="0" smtClean="0"/>
            <a:t> </a:t>
          </a:r>
          <a:r>
            <a:rPr lang="be-BY" sz="2400" b="1" dirty="0" smtClean="0"/>
            <a:t>Вільні»</a:t>
          </a:r>
          <a:endParaRPr lang="ru-RU" sz="2400" b="1" dirty="0"/>
        </a:p>
      </dgm:t>
    </dgm:pt>
    <dgm:pt modelId="{CE016CDB-0B3D-4BC4-B3D7-4675B275DE3A}" type="parTrans" cxnId="{8E08AF06-8B00-4D71-A412-685DDBA9A4B1}">
      <dgm:prSet/>
      <dgm:spPr/>
      <dgm:t>
        <a:bodyPr/>
        <a:lstStyle/>
        <a:p>
          <a:endParaRPr lang="ru-RU" sz="2800" b="1"/>
        </a:p>
      </dgm:t>
    </dgm:pt>
    <dgm:pt modelId="{41B604AE-C41C-4E71-990A-80F67575F8BE}" type="sibTrans" cxnId="{8E08AF06-8B00-4D71-A412-685DDBA9A4B1}">
      <dgm:prSet/>
      <dgm:spPr/>
      <dgm:t>
        <a:bodyPr/>
        <a:lstStyle/>
        <a:p>
          <a:endParaRPr lang="ru-RU" sz="2800" b="1"/>
        </a:p>
      </dgm:t>
    </dgm:pt>
    <dgm:pt modelId="{FB30D0FE-87C1-4858-BF37-FE218446CCE6}">
      <dgm:prSet custT="1"/>
      <dgm:spPr/>
      <dgm:t>
        <a:bodyPr/>
        <a:lstStyle/>
        <a:p>
          <a:pPr rtl="0"/>
          <a:endParaRPr lang="ru-RU" sz="4000" b="1" dirty="0"/>
        </a:p>
      </dgm:t>
    </dgm:pt>
    <dgm:pt modelId="{C72BBD55-188A-4FCA-BD1F-74691904A60D}" type="parTrans" cxnId="{36746DB4-10A3-47D0-B5D5-E995DCCEFDFD}">
      <dgm:prSet/>
      <dgm:spPr/>
      <dgm:t>
        <a:bodyPr/>
        <a:lstStyle/>
        <a:p>
          <a:endParaRPr lang="ru-RU" sz="2800" b="1"/>
        </a:p>
      </dgm:t>
    </dgm:pt>
    <dgm:pt modelId="{2AACFF3B-149E-46B1-BEDF-44235D4D52A7}" type="sibTrans" cxnId="{36746DB4-10A3-47D0-B5D5-E995DCCEFDFD}">
      <dgm:prSet/>
      <dgm:spPr/>
      <dgm:t>
        <a:bodyPr/>
        <a:lstStyle/>
        <a:p>
          <a:endParaRPr lang="ru-RU" sz="2800" b="1"/>
        </a:p>
      </dgm:t>
    </dgm:pt>
    <dgm:pt modelId="{3B3E48D5-82EB-4CCD-AABF-D8D2C6DCC535}">
      <dgm:prSet custT="1"/>
      <dgm:spPr/>
      <dgm:t>
        <a:bodyPr/>
        <a:lstStyle/>
        <a:p>
          <a:pPr rtl="0"/>
          <a:endParaRPr lang="ru-RU" sz="4000" b="1" dirty="0"/>
        </a:p>
      </dgm:t>
    </dgm:pt>
    <dgm:pt modelId="{5C3ED5A3-79BD-4E9C-91DD-C109AAAB7423}" type="parTrans" cxnId="{2CD9BB50-DF76-4ECD-9D5F-FBE18EB8683D}">
      <dgm:prSet/>
      <dgm:spPr/>
      <dgm:t>
        <a:bodyPr/>
        <a:lstStyle/>
        <a:p>
          <a:endParaRPr lang="ru-RU" sz="2800" b="1"/>
        </a:p>
      </dgm:t>
    </dgm:pt>
    <dgm:pt modelId="{6613532D-B548-4BF5-9FBF-7DBED85224F0}" type="sibTrans" cxnId="{2CD9BB50-DF76-4ECD-9D5F-FBE18EB8683D}">
      <dgm:prSet/>
      <dgm:spPr/>
      <dgm:t>
        <a:bodyPr/>
        <a:lstStyle/>
        <a:p>
          <a:endParaRPr lang="ru-RU" sz="2800" b="1"/>
        </a:p>
      </dgm:t>
    </dgm:pt>
    <dgm:pt modelId="{E0E72268-47DD-43EB-ACA6-BD9D1E69FDF5}">
      <dgm:prSet custT="1"/>
      <dgm:spPr/>
      <dgm:t>
        <a:bodyPr/>
        <a:lstStyle/>
        <a:p>
          <a:pPr rtl="0"/>
          <a:endParaRPr lang="ru-RU" sz="4000" b="1" dirty="0"/>
        </a:p>
      </dgm:t>
    </dgm:pt>
    <dgm:pt modelId="{C3548BFB-B475-4356-9D6A-B752AB32F052}" type="parTrans" cxnId="{F5D3011B-BDB0-4428-B30C-10D77D1A9CE6}">
      <dgm:prSet/>
      <dgm:spPr/>
      <dgm:t>
        <a:bodyPr/>
        <a:lstStyle/>
        <a:p>
          <a:endParaRPr lang="ru-RU" sz="2800" b="1"/>
        </a:p>
      </dgm:t>
    </dgm:pt>
    <dgm:pt modelId="{36384921-A4BB-47EE-96EA-2D68577A917E}" type="sibTrans" cxnId="{F5D3011B-BDB0-4428-B30C-10D77D1A9CE6}">
      <dgm:prSet/>
      <dgm:spPr/>
      <dgm:t>
        <a:bodyPr/>
        <a:lstStyle/>
        <a:p>
          <a:endParaRPr lang="ru-RU" sz="2800" b="1"/>
        </a:p>
      </dgm:t>
    </dgm:pt>
    <dgm:pt modelId="{5E27FD4B-6F1F-4291-98AC-EBED0B8AA64C}">
      <dgm:prSet custT="1"/>
      <dgm:spPr/>
      <dgm:t>
        <a:bodyPr/>
        <a:lstStyle/>
        <a:p>
          <a:pPr rtl="0"/>
          <a:endParaRPr lang="ru-RU" sz="4000" b="1" dirty="0"/>
        </a:p>
      </dgm:t>
    </dgm:pt>
    <dgm:pt modelId="{BFA3BD71-EBF4-467B-9CA4-28C20A40DB56}" type="parTrans" cxnId="{A25AD7E0-3719-47ED-B408-C1AB73516957}">
      <dgm:prSet/>
      <dgm:spPr/>
      <dgm:t>
        <a:bodyPr/>
        <a:lstStyle/>
        <a:p>
          <a:endParaRPr lang="ru-RU" sz="2800" b="1"/>
        </a:p>
      </dgm:t>
    </dgm:pt>
    <dgm:pt modelId="{C74A8CD6-7091-42EB-8861-E932AA45E9A5}" type="sibTrans" cxnId="{A25AD7E0-3719-47ED-B408-C1AB73516957}">
      <dgm:prSet/>
      <dgm:spPr/>
      <dgm:t>
        <a:bodyPr/>
        <a:lstStyle/>
        <a:p>
          <a:endParaRPr lang="ru-RU" sz="2800" b="1"/>
        </a:p>
      </dgm:t>
    </dgm:pt>
    <dgm:pt modelId="{8AF6A638-095B-4D9E-A1FD-359AC24CC365}">
      <dgm:prSet custT="1"/>
      <dgm:spPr/>
      <dgm:t>
        <a:bodyPr/>
        <a:lstStyle/>
        <a:p>
          <a:pPr rtl="0"/>
          <a:r>
            <a:rPr lang="ru-RU" sz="2400" b="1" dirty="0" smtClean="0"/>
            <a:t>Издавалась в 1862-63 К. Калиновским, Ф. </a:t>
          </a:r>
          <a:r>
            <a:rPr lang="ru-RU" sz="2400" b="1" dirty="0" err="1" smtClean="0"/>
            <a:t>Рожанским</a:t>
          </a:r>
          <a:r>
            <a:rPr lang="ru-RU" sz="2400" b="1" dirty="0" smtClean="0"/>
            <a:t>, В. Врублевским</a:t>
          </a:r>
          <a:endParaRPr lang="ru-RU" sz="2400" b="1" dirty="0"/>
        </a:p>
      </dgm:t>
    </dgm:pt>
    <dgm:pt modelId="{D9FA5F26-DE3F-4B1B-BBA5-3736245A98D4}" type="parTrans" cxnId="{0BF023FD-31C0-4A10-90C2-BCC2092C1C6D}">
      <dgm:prSet/>
      <dgm:spPr/>
      <dgm:t>
        <a:bodyPr/>
        <a:lstStyle/>
        <a:p>
          <a:endParaRPr lang="ru-RU" b="1"/>
        </a:p>
      </dgm:t>
    </dgm:pt>
    <dgm:pt modelId="{96C18367-B7E8-4CCB-9051-52FF9ADD34F4}" type="sibTrans" cxnId="{0BF023FD-31C0-4A10-90C2-BCC2092C1C6D}">
      <dgm:prSet/>
      <dgm:spPr/>
      <dgm:t>
        <a:bodyPr/>
        <a:lstStyle/>
        <a:p>
          <a:endParaRPr lang="ru-RU" b="1"/>
        </a:p>
      </dgm:t>
    </dgm:pt>
    <dgm:pt modelId="{EA368EF1-BFA7-4F22-96AF-49802F210380}">
      <dgm:prSet custT="1"/>
      <dgm:spPr/>
      <dgm:t>
        <a:bodyPr/>
        <a:lstStyle/>
        <a:p>
          <a:pPr rtl="0"/>
          <a:endParaRPr lang="ru-RU" sz="2400" b="1" dirty="0"/>
        </a:p>
      </dgm:t>
    </dgm:pt>
    <dgm:pt modelId="{2EB2DD3F-2210-4E90-8852-127A7F2D573A}" type="parTrans" cxnId="{32E8CEF0-CD8E-4690-8CC3-9E9315E0275F}">
      <dgm:prSet/>
      <dgm:spPr/>
      <dgm:t>
        <a:bodyPr/>
        <a:lstStyle/>
        <a:p>
          <a:endParaRPr lang="ru-RU" b="1"/>
        </a:p>
      </dgm:t>
    </dgm:pt>
    <dgm:pt modelId="{0BE7C348-CD3F-45C5-BC18-96D9D5AFDA0B}" type="sibTrans" cxnId="{32E8CEF0-CD8E-4690-8CC3-9E9315E0275F}">
      <dgm:prSet/>
      <dgm:spPr/>
      <dgm:t>
        <a:bodyPr/>
        <a:lstStyle/>
        <a:p>
          <a:endParaRPr lang="ru-RU" b="1"/>
        </a:p>
      </dgm:t>
    </dgm:pt>
    <dgm:pt modelId="{5EE2F998-F7B0-45DD-B25D-DBF7D02A5A05}" type="pres">
      <dgm:prSet presAssocID="{B65D7546-1380-44F4-944D-0A0CCE1ADE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B5991D-4E42-4CB7-9F15-CC2A49D6B599}" type="pres">
      <dgm:prSet presAssocID="{FB30D0FE-87C1-4858-BF37-FE218446CCE6}" presName="composite" presStyleCnt="0"/>
      <dgm:spPr/>
    </dgm:pt>
    <dgm:pt modelId="{7A10CDC7-E063-4145-A976-8B0D0D384D9A}" type="pres">
      <dgm:prSet presAssocID="{FB30D0FE-87C1-4858-BF37-FE218446CCE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6DA36-F8C4-4F79-908C-2AE2C4B37E88}" type="pres">
      <dgm:prSet presAssocID="{FB30D0FE-87C1-4858-BF37-FE218446CCE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C6FA6-ED00-43FE-8C8D-8552673AD212}" type="pres">
      <dgm:prSet presAssocID="{2AACFF3B-149E-46B1-BEDF-44235D4D52A7}" presName="sp" presStyleCnt="0"/>
      <dgm:spPr/>
    </dgm:pt>
    <dgm:pt modelId="{45BF943D-FDFE-4959-A567-17D66F8DDDFF}" type="pres">
      <dgm:prSet presAssocID="{3B3E48D5-82EB-4CCD-AABF-D8D2C6DCC535}" presName="composite" presStyleCnt="0"/>
      <dgm:spPr/>
    </dgm:pt>
    <dgm:pt modelId="{A78D85B7-BB50-4CC5-8A9F-49F661F23D97}" type="pres">
      <dgm:prSet presAssocID="{3B3E48D5-82EB-4CCD-AABF-D8D2C6DCC53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85D80-0AD6-404D-9C85-EF68D89D598C}" type="pres">
      <dgm:prSet presAssocID="{3B3E48D5-82EB-4CCD-AABF-D8D2C6DCC53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89E0B-1525-4972-BDF0-221B63193625}" type="pres">
      <dgm:prSet presAssocID="{6613532D-B548-4BF5-9FBF-7DBED85224F0}" presName="sp" presStyleCnt="0"/>
      <dgm:spPr/>
    </dgm:pt>
    <dgm:pt modelId="{8CEE1061-E661-45EB-B0AF-BA94738CD06F}" type="pres">
      <dgm:prSet presAssocID="{EA368EF1-BFA7-4F22-96AF-49802F210380}" presName="composite" presStyleCnt="0"/>
      <dgm:spPr/>
    </dgm:pt>
    <dgm:pt modelId="{260F07DB-0F6C-4BCA-AE06-F971A011A4C7}" type="pres">
      <dgm:prSet presAssocID="{EA368EF1-BFA7-4F22-96AF-49802F21038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62DA7-E968-4CA6-BA18-DE6479CBEF61}" type="pres">
      <dgm:prSet presAssocID="{EA368EF1-BFA7-4F22-96AF-49802F210380}" presName="descendantText" presStyleLbl="alignAcc1" presStyleIdx="2" presStyleCnt="5" custScaleY="109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BC13B-5983-4E98-A1CC-85396651CC32}" type="pres">
      <dgm:prSet presAssocID="{0BE7C348-CD3F-45C5-BC18-96D9D5AFDA0B}" presName="sp" presStyleCnt="0"/>
      <dgm:spPr/>
    </dgm:pt>
    <dgm:pt modelId="{1325A8DC-CFD5-4477-9A22-95988780049C}" type="pres">
      <dgm:prSet presAssocID="{E0E72268-47DD-43EB-ACA6-BD9D1E69FDF5}" presName="composite" presStyleCnt="0"/>
      <dgm:spPr/>
    </dgm:pt>
    <dgm:pt modelId="{834D1ACA-4D21-4865-8ED9-9E15753BF256}" type="pres">
      <dgm:prSet presAssocID="{E0E72268-47DD-43EB-ACA6-BD9D1E69FDF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6B6B6-604F-407C-A1C5-5B86B6412CBC}" type="pres">
      <dgm:prSet presAssocID="{E0E72268-47DD-43EB-ACA6-BD9D1E69FDF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E4502-AD26-4741-8900-83426037B67A}" type="pres">
      <dgm:prSet presAssocID="{36384921-A4BB-47EE-96EA-2D68577A917E}" presName="sp" presStyleCnt="0"/>
      <dgm:spPr/>
    </dgm:pt>
    <dgm:pt modelId="{621C4C42-5473-499D-9E3D-13145DED46E3}" type="pres">
      <dgm:prSet presAssocID="{5E27FD4B-6F1F-4291-98AC-EBED0B8AA64C}" presName="composite" presStyleCnt="0"/>
      <dgm:spPr/>
    </dgm:pt>
    <dgm:pt modelId="{8F218955-C2AE-47CB-A6E8-B63A88C4FD5E}" type="pres">
      <dgm:prSet presAssocID="{5E27FD4B-6F1F-4291-98AC-EBED0B8AA64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6C16F-C973-4D4C-A376-CF97B13F1162}" type="pres">
      <dgm:prSet presAssocID="{5E27FD4B-6F1F-4291-98AC-EBED0B8AA64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746DB4-10A3-47D0-B5D5-E995DCCEFDFD}" srcId="{B65D7546-1380-44F4-944D-0A0CCE1ADE9A}" destId="{FB30D0FE-87C1-4858-BF37-FE218446CCE6}" srcOrd="0" destOrd="0" parTransId="{C72BBD55-188A-4FCA-BD1F-74691904A60D}" sibTransId="{2AACFF3B-149E-46B1-BEDF-44235D4D52A7}"/>
    <dgm:cxn modelId="{B3720A6E-3AC5-4DCD-81D6-0E1D5DE2808C}" srcId="{FB30D0FE-87C1-4858-BF37-FE218446CCE6}" destId="{1AB012A8-1B69-4295-BEFA-2B86D94146FE}" srcOrd="0" destOrd="0" parTransId="{1228105D-6D6D-4032-943F-27A6D4A8F9A0}" sibTransId="{B10FEDBF-7B3C-4AAF-8A78-475E503E7694}"/>
    <dgm:cxn modelId="{A25AD7E0-3719-47ED-B408-C1AB73516957}" srcId="{B65D7546-1380-44F4-944D-0A0CCE1ADE9A}" destId="{5E27FD4B-6F1F-4291-98AC-EBED0B8AA64C}" srcOrd="4" destOrd="0" parTransId="{BFA3BD71-EBF4-467B-9CA4-28C20A40DB56}" sibTransId="{C74A8CD6-7091-42EB-8861-E932AA45E9A5}"/>
    <dgm:cxn modelId="{1BA9BCBE-16C8-41C5-BB50-91B1E188C26D}" type="presOf" srcId="{F7A564C8-EEE2-42A5-85A0-A7C28066D15B}" destId="{1AA6C16F-C973-4D4C-A376-CF97B13F1162}" srcOrd="0" destOrd="0" presId="urn:microsoft.com/office/officeart/2005/8/layout/chevron2"/>
    <dgm:cxn modelId="{093276E3-B3C0-44AE-9FBE-CADD71C8932B}" type="presOf" srcId="{3B3E48D5-82EB-4CCD-AABF-D8D2C6DCC535}" destId="{A78D85B7-BB50-4CC5-8A9F-49F661F23D97}" srcOrd="0" destOrd="0" presId="urn:microsoft.com/office/officeart/2005/8/layout/chevron2"/>
    <dgm:cxn modelId="{BDFC81A8-51BA-436C-8C3A-D05BB632FDC6}" type="presOf" srcId="{EA368EF1-BFA7-4F22-96AF-49802F210380}" destId="{260F07DB-0F6C-4BCA-AE06-F971A011A4C7}" srcOrd="0" destOrd="0" presId="urn:microsoft.com/office/officeart/2005/8/layout/chevron2"/>
    <dgm:cxn modelId="{8DAD6B54-79E5-4083-90A5-942B202D2A32}" type="presOf" srcId="{E0E72268-47DD-43EB-ACA6-BD9D1E69FDF5}" destId="{834D1ACA-4D21-4865-8ED9-9E15753BF256}" srcOrd="0" destOrd="0" presId="urn:microsoft.com/office/officeart/2005/8/layout/chevron2"/>
    <dgm:cxn modelId="{F5D3011B-BDB0-4428-B30C-10D77D1A9CE6}" srcId="{B65D7546-1380-44F4-944D-0A0CCE1ADE9A}" destId="{E0E72268-47DD-43EB-ACA6-BD9D1E69FDF5}" srcOrd="3" destOrd="0" parTransId="{C3548BFB-B475-4356-9D6A-B752AB32F052}" sibTransId="{36384921-A4BB-47EE-96EA-2D68577A917E}"/>
    <dgm:cxn modelId="{0BF023FD-31C0-4A10-90C2-BCC2092C1C6D}" srcId="{EA368EF1-BFA7-4F22-96AF-49802F210380}" destId="{8AF6A638-095B-4D9E-A1FD-359AC24CC365}" srcOrd="0" destOrd="0" parTransId="{D9FA5F26-DE3F-4B1B-BBA5-3736245A98D4}" sibTransId="{96C18367-B7E8-4CCB-9051-52FF9ADD34F4}"/>
    <dgm:cxn modelId="{BE44BC59-5DA9-4585-9E42-3F202B619ECF}" type="presOf" srcId="{8AF6A638-095B-4D9E-A1FD-359AC24CC365}" destId="{92762DA7-E968-4CA6-BA18-DE6479CBEF61}" srcOrd="0" destOrd="0" presId="urn:microsoft.com/office/officeart/2005/8/layout/chevron2"/>
    <dgm:cxn modelId="{8E08AF06-8B00-4D71-A412-685DDBA9A4B1}" srcId="{5E27FD4B-6F1F-4291-98AC-EBED0B8AA64C}" destId="{F7A564C8-EEE2-42A5-85A0-A7C28066D15B}" srcOrd="0" destOrd="0" parTransId="{CE016CDB-0B3D-4BC4-B3D7-4675B275DE3A}" sibTransId="{41B604AE-C41C-4E71-990A-80F67575F8BE}"/>
    <dgm:cxn modelId="{7B955509-4560-4C53-9BE2-77D5B9A00AA0}" srcId="{E0E72268-47DD-43EB-ACA6-BD9D1E69FDF5}" destId="{58E8E4E2-3825-4FEF-83A0-85084ED155B3}" srcOrd="0" destOrd="0" parTransId="{631A1BDB-FFFD-4030-B90F-586241AC5E70}" sibTransId="{D140623C-C97F-4B9A-927C-801A7DAA2C86}"/>
    <dgm:cxn modelId="{4BAB9714-7915-4A13-B44E-33420684DF5F}" type="presOf" srcId="{B65D7546-1380-44F4-944D-0A0CCE1ADE9A}" destId="{5EE2F998-F7B0-45DD-B25D-DBF7D02A5A05}" srcOrd="0" destOrd="0" presId="urn:microsoft.com/office/officeart/2005/8/layout/chevron2"/>
    <dgm:cxn modelId="{2CD9BB50-DF76-4ECD-9D5F-FBE18EB8683D}" srcId="{B65D7546-1380-44F4-944D-0A0CCE1ADE9A}" destId="{3B3E48D5-82EB-4CCD-AABF-D8D2C6DCC535}" srcOrd="1" destOrd="0" parTransId="{5C3ED5A3-79BD-4E9C-91DD-C109AAAB7423}" sibTransId="{6613532D-B548-4BF5-9FBF-7DBED85224F0}"/>
    <dgm:cxn modelId="{44AF8CC7-2419-46EA-B9C6-D016CB1F0A21}" type="presOf" srcId="{1AB012A8-1B69-4295-BEFA-2B86D94146FE}" destId="{BF36DA36-F8C4-4F79-908C-2AE2C4B37E88}" srcOrd="0" destOrd="0" presId="urn:microsoft.com/office/officeart/2005/8/layout/chevron2"/>
    <dgm:cxn modelId="{83244B76-3693-43EE-99CC-2BFB5730F6DE}" type="presOf" srcId="{58E8E4E2-3825-4FEF-83A0-85084ED155B3}" destId="{8EA6B6B6-604F-407C-A1C5-5B86B6412CBC}" srcOrd="0" destOrd="0" presId="urn:microsoft.com/office/officeart/2005/8/layout/chevron2"/>
    <dgm:cxn modelId="{0A776E1D-005E-4FFC-B8F5-D79A81D7C7A5}" type="presOf" srcId="{FB30D0FE-87C1-4858-BF37-FE218446CCE6}" destId="{7A10CDC7-E063-4145-A976-8B0D0D384D9A}" srcOrd="0" destOrd="0" presId="urn:microsoft.com/office/officeart/2005/8/layout/chevron2"/>
    <dgm:cxn modelId="{32E8CEF0-CD8E-4690-8CC3-9E9315E0275F}" srcId="{B65D7546-1380-44F4-944D-0A0CCE1ADE9A}" destId="{EA368EF1-BFA7-4F22-96AF-49802F210380}" srcOrd="2" destOrd="0" parTransId="{2EB2DD3F-2210-4E90-8852-127A7F2D573A}" sibTransId="{0BE7C348-CD3F-45C5-BC18-96D9D5AFDA0B}"/>
    <dgm:cxn modelId="{2B4A7A9F-8DDD-428B-8EC6-04ECAF5A3CA0}" type="presOf" srcId="{4A171F6D-AACB-4C61-87D4-39C12045F20B}" destId="{35285D80-0AD6-404D-9C85-EF68D89D598C}" srcOrd="0" destOrd="0" presId="urn:microsoft.com/office/officeart/2005/8/layout/chevron2"/>
    <dgm:cxn modelId="{57F64B5B-F6E9-4E0A-BBC7-060B49876396}" type="presOf" srcId="{5E27FD4B-6F1F-4291-98AC-EBED0B8AA64C}" destId="{8F218955-C2AE-47CB-A6E8-B63A88C4FD5E}" srcOrd="0" destOrd="0" presId="urn:microsoft.com/office/officeart/2005/8/layout/chevron2"/>
    <dgm:cxn modelId="{F46B0468-807A-4EEE-9FE3-504228059B04}" srcId="{3B3E48D5-82EB-4CCD-AABF-D8D2C6DCC535}" destId="{4A171F6D-AACB-4C61-87D4-39C12045F20B}" srcOrd="0" destOrd="0" parTransId="{A18D4B58-73AB-46EA-975F-9F132AAD4E57}" sibTransId="{D3C89785-875C-4BC1-8324-B4524FCB3BC2}"/>
    <dgm:cxn modelId="{506909B2-EBD9-49A3-9D40-822A016C9FAE}" type="presParOf" srcId="{5EE2F998-F7B0-45DD-B25D-DBF7D02A5A05}" destId="{FEB5991D-4E42-4CB7-9F15-CC2A49D6B599}" srcOrd="0" destOrd="0" presId="urn:microsoft.com/office/officeart/2005/8/layout/chevron2"/>
    <dgm:cxn modelId="{1A3F2F34-4DB3-481D-8955-6C42EF1AFB90}" type="presParOf" srcId="{FEB5991D-4E42-4CB7-9F15-CC2A49D6B599}" destId="{7A10CDC7-E063-4145-A976-8B0D0D384D9A}" srcOrd="0" destOrd="0" presId="urn:microsoft.com/office/officeart/2005/8/layout/chevron2"/>
    <dgm:cxn modelId="{D464EA1B-0226-49C3-B5CD-A00DB877E0A7}" type="presParOf" srcId="{FEB5991D-4E42-4CB7-9F15-CC2A49D6B599}" destId="{BF36DA36-F8C4-4F79-908C-2AE2C4B37E88}" srcOrd="1" destOrd="0" presId="urn:microsoft.com/office/officeart/2005/8/layout/chevron2"/>
    <dgm:cxn modelId="{DE489D73-4225-445D-93F9-B4A5945E5FED}" type="presParOf" srcId="{5EE2F998-F7B0-45DD-B25D-DBF7D02A5A05}" destId="{A46C6FA6-ED00-43FE-8C8D-8552673AD212}" srcOrd="1" destOrd="0" presId="urn:microsoft.com/office/officeart/2005/8/layout/chevron2"/>
    <dgm:cxn modelId="{BB9987A6-C3E3-4BCF-A71D-1034DF29873E}" type="presParOf" srcId="{5EE2F998-F7B0-45DD-B25D-DBF7D02A5A05}" destId="{45BF943D-FDFE-4959-A567-17D66F8DDDFF}" srcOrd="2" destOrd="0" presId="urn:microsoft.com/office/officeart/2005/8/layout/chevron2"/>
    <dgm:cxn modelId="{5ED1AA7B-B7CE-488A-A4C8-EB276EE7E7F8}" type="presParOf" srcId="{45BF943D-FDFE-4959-A567-17D66F8DDDFF}" destId="{A78D85B7-BB50-4CC5-8A9F-49F661F23D97}" srcOrd="0" destOrd="0" presId="urn:microsoft.com/office/officeart/2005/8/layout/chevron2"/>
    <dgm:cxn modelId="{CEC2E5CF-E1FC-47BB-A0CE-544DAB291EA5}" type="presParOf" srcId="{45BF943D-FDFE-4959-A567-17D66F8DDDFF}" destId="{35285D80-0AD6-404D-9C85-EF68D89D598C}" srcOrd="1" destOrd="0" presId="urn:microsoft.com/office/officeart/2005/8/layout/chevron2"/>
    <dgm:cxn modelId="{AD67D82B-55C8-4573-A2C4-0EFEEBC417FC}" type="presParOf" srcId="{5EE2F998-F7B0-45DD-B25D-DBF7D02A5A05}" destId="{7DE89E0B-1525-4972-BDF0-221B63193625}" srcOrd="3" destOrd="0" presId="urn:microsoft.com/office/officeart/2005/8/layout/chevron2"/>
    <dgm:cxn modelId="{C4B18644-9787-4ED1-A1B6-DDB070CC4E90}" type="presParOf" srcId="{5EE2F998-F7B0-45DD-B25D-DBF7D02A5A05}" destId="{8CEE1061-E661-45EB-B0AF-BA94738CD06F}" srcOrd="4" destOrd="0" presId="urn:microsoft.com/office/officeart/2005/8/layout/chevron2"/>
    <dgm:cxn modelId="{00736CA6-1C4E-42C5-BE80-4AC5C1655F12}" type="presParOf" srcId="{8CEE1061-E661-45EB-B0AF-BA94738CD06F}" destId="{260F07DB-0F6C-4BCA-AE06-F971A011A4C7}" srcOrd="0" destOrd="0" presId="urn:microsoft.com/office/officeart/2005/8/layout/chevron2"/>
    <dgm:cxn modelId="{0BDF53F6-243C-4134-B90C-E0DE0E8F1AC7}" type="presParOf" srcId="{8CEE1061-E661-45EB-B0AF-BA94738CD06F}" destId="{92762DA7-E968-4CA6-BA18-DE6479CBEF61}" srcOrd="1" destOrd="0" presId="urn:microsoft.com/office/officeart/2005/8/layout/chevron2"/>
    <dgm:cxn modelId="{DA083F77-538F-48D7-A64F-CCE848CA84F6}" type="presParOf" srcId="{5EE2F998-F7B0-45DD-B25D-DBF7D02A5A05}" destId="{0E1BC13B-5983-4E98-A1CC-85396651CC32}" srcOrd="5" destOrd="0" presId="urn:microsoft.com/office/officeart/2005/8/layout/chevron2"/>
    <dgm:cxn modelId="{ED738E27-8756-4C72-9CA6-C2ED87DFA122}" type="presParOf" srcId="{5EE2F998-F7B0-45DD-B25D-DBF7D02A5A05}" destId="{1325A8DC-CFD5-4477-9A22-95988780049C}" srcOrd="6" destOrd="0" presId="urn:microsoft.com/office/officeart/2005/8/layout/chevron2"/>
    <dgm:cxn modelId="{4AA09E81-0A91-430D-8033-FD7A1536DC6A}" type="presParOf" srcId="{1325A8DC-CFD5-4477-9A22-95988780049C}" destId="{834D1ACA-4D21-4865-8ED9-9E15753BF256}" srcOrd="0" destOrd="0" presId="urn:microsoft.com/office/officeart/2005/8/layout/chevron2"/>
    <dgm:cxn modelId="{A5124F00-69ED-457A-B482-19AB45EA1760}" type="presParOf" srcId="{1325A8DC-CFD5-4477-9A22-95988780049C}" destId="{8EA6B6B6-604F-407C-A1C5-5B86B6412CBC}" srcOrd="1" destOrd="0" presId="urn:microsoft.com/office/officeart/2005/8/layout/chevron2"/>
    <dgm:cxn modelId="{70296FCE-53CD-426E-885A-D0F5ED811463}" type="presParOf" srcId="{5EE2F998-F7B0-45DD-B25D-DBF7D02A5A05}" destId="{86BE4502-AD26-4741-8900-83426037B67A}" srcOrd="7" destOrd="0" presId="urn:microsoft.com/office/officeart/2005/8/layout/chevron2"/>
    <dgm:cxn modelId="{222CFDF5-F0BE-443A-BF50-E6628C7A03F3}" type="presParOf" srcId="{5EE2F998-F7B0-45DD-B25D-DBF7D02A5A05}" destId="{621C4C42-5473-499D-9E3D-13145DED46E3}" srcOrd="8" destOrd="0" presId="urn:microsoft.com/office/officeart/2005/8/layout/chevron2"/>
    <dgm:cxn modelId="{D0C6E7CB-51F1-449A-8830-6AC41964EEF6}" type="presParOf" srcId="{621C4C42-5473-499D-9E3D-13145DED46E3}" destId="{8F218955-C2AE-47CB-A6E8-B63A88C4FD5E}" srcOrd="0" destOrd="0" presId="urn:microsoft.com/office/officeart/2005/8/layout/chevron2"/>
    <dgm:cxn modelId="{02AB7E80-A87A-4B5E-9292-E47D1374CDF4}" type="presParOf" srcId="{621C4C42-5473-499D-9E3D-13145DED46E3}" destId="{1AA6C16F-C973-4D4C-A376-CF97B13F11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CEC6A1-3E3B-4C41-8DAE-697C98F43A34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A0EF20A-4B4D-4780-A00F-0EBF0FABA8F3}">
      <dgm:prSet phldrT="[Текст]"/>
      <dgm:spPr/>
      <dgm:t>
        <a:bodyPr/>
        <a:lstStyle/>
        <a:p>
          <a:r>
            <a:rPr lang="ru-RU" dirty="0" smtClean="0"/>
            <a:t>3 письма</a:t>
          </a:r>
          <a:endParaRPr lang="ru-RU" dirty="0"/>
        </a:p>
      </dgm:t>
    </dgm:pt>
    <dgm:pt modelId="{C6F7BD17-B63D-44CF-A34C-522F3F468E0D}" type="parTrans" cxnId="{FCC5D0D4-D371-48D9-B129-81EFF1FCF3BE}">
      <dgm:prSet/>
      <dgm:spPr/>
      <dgm:t>
        <a:bodyPr/>
        <a:lstStyle/>
        <a:p>
          <a:endParaRPr lang="ru-RU"/>
        </a:p>
      </dgm:t>
    </dgm:pt>
    <dgm:pt modelId="{F36D3541-7A1A-488C-A21C-8B918605BA55}" type="sibTrans" cxnId="{FCC5D0D4-D371-48D9-B129-81EFF1FCF3BE}">
      <dgm:prSet/>
      <dgm:spPr/>
      <dgm:t>
        <a:bodyPr/>
        <a:lstStyle/>
        <a:p>
          <a:endParaRPr lang="ru-RU"/>
        </a:p>
      </dgm:t>
    </dgm:pt>
    <dgm:pt modelId="{230B7213-6F3E-4447-8F28-767570661F64}">
      <dgm:prSet phldrT="[Текст]"/>
      <dgm:spPr/>
      <dgm:t>
        <a:bodyPr/>
        <a:lstStyle/>
        <a:p>
          <a:r>
            <a:rPr lang="ru-RU" dirty="0" smtClean="0"/>
            <a:t>Калиновский не признавал московское и польское правительство</a:t>
          </a:r>
          <a:endParaRPr lang="ru-RU" dirty="0"/>
        </a:p>
      </dgm:t>
    </dgm:pt>
    <dgm:pt modelId="{A94045A7-BF67-41CA-AF02-708C26FD396D}" type="parTrans" cxnId="{99BB2DD2-C1B7-4C50-B47B-6610ADD6BC46}">
      <dgm:prSet/>
      <dgm:spPr/>
      <dgm:t>
        <a:bodyPr/>
        <a:lstStyle/>
        <a:p>
          <a:endParaRPr lang="ru-RU"/>
        </a:p>
      </dgm:t>
    </dgm:pt>
    <dgm:pt modelId="{BC50A47C-C4B2-4BCB-9784-17C24B557F12}" type="sibTrans" cxnId="{99BB2DD2-C1B7-4C50-B47B-6610ADD6BC46}">
      <dgm:prSet/>
      <dgm:spPr/>
      <dgm:t>
        <a:bodyPr/>
        <a:lstStyle/>
        <a:p>
          <a:endParaRPr lang="ru-RU"/>
        </a:p>
      </dgm:t>
    </dgm:pt>
    <dgm:pt modelId="{13980B6C-8141-469F-A4B5-CC6B6688553F}">
      <dgm:prSet phldrT="[Текст]"/>
      <dgm:spPr/>
      <dgm:t>
        <a:bodyPr/>
        <a:lstStyle/>
        <a:p>
          <a:r>
            <a:rPr lang="ru-RU" dirty="0" smtClean="0"/>
            <a:t>Обращены к народу</a:t>
          </a:r>
          <a:endParaRPr lang="ru-RU" dirty="0"/>
        </a:p>
      </dgm:t>
    </dgm:pt>
    <dgm:pt modelId="{7C69EF61-64CD-4C03-A4DF-DE78B42F3467}" type="parTrans" cxnId="{F3B7FC26-ED87-4DD7-942F-A5D23C07C34D}">
      <dgm:prSet/>
      <dgm:spPr/>
      <dgm:t>
        <a:bodyPr/>
        <a:lstStyle/>
        <a:p>
          <a:endParaRPr lang="ru-RU"/>
        </a:p>
      </dgm:t>
    </dgm:pt>
    <dgm:pt modelId="{640C5B8B-AD8B-46BF-89F9-DA0583AF18F5}" type="sibTrans" cxnId="{F3B7FC26-ED87-4DD7-942F-A5D23C07C34D}">
      <dgm:prSet/>
      <dgm:spPr/>
      <dgm:t>
        <a:bodyPr/>
        <a:lstStyle/>
        <a:p>
          <a:endParaRPr lang="ru-RU"/>
        </a:p>
      </dgm:t>
    </dgm:pt>
    <dgm:pt modelId="{597BEA43-5FBA-4B2B-B051-2ABAEC0D8035}">
      <dgm:prSet phldrT="[Текст]"/>
      <dgm:spPr/>
      <dgm:t>
        <a:bodyPr/>
        <a:lstStyle/>
        <a:p>
          <a:r>
            <a:rPr lang="ru-RU" dirty="0" smtClean="0"/>
            <a:t>Идея демократии</a:t>
          </a:r>
          <a:endParaRPr lang="ru-RU" dirty="0"/>
        </a:p>
      </dgm:t>
    </dgm:pt>
    <dgm:pt modelId="{E0604093-9A43-4158-A76F-56CFF8AD8745}" type="parTrans" cxnId="{5086F8BE-3118-4667-AE10-F137E51DC6B3}">
      <dgm:prSet/>
      <dgm:spPr/>
      <dgm:t>
        <a:bodyPr/>
        <a:lstStyle/>
        <a:p>
          <a:endParaRPr lang="ru-RU"/>
        </a:p>
      </dgm:t>
    </dgm:pt>
    <dgm:pt modelId="{91E48ABB-A22C-419D-8DBD-06BD223E25A8}" type="sibTrans" cxnId="{5086F8BE-3118-4667-AE10-F137E51DC6B3}">
      <dgm:prSet/>
      <dgm:spPr/>
      <dgm:t>
        <a:bodyPr/>
        <a:lstStyle/>
        <a:p>
          <a:endParaRPr lang="ru-RU"/>
        </a:p>
      </dgm:t>
    </dgm:pt>
    <dgm:pt modelId="{D5E6E07A-53DC-48BC-AD43-F2E45E4594F1}" type="pres">
      <dgm:prSet presAssocID="{BECEC6A1-3E3B-4C41-8DAE-697C98F43A34}" presName="diagram" presStyleCnt="0">
        <dgm:presLayoutVars>
          <dgm:dir/>
          <dgm:resizeHandles val="exact"/>
        </dgm:presLayoutVars>
      </dgm:prSet>
      <dgm:spPr/>
    </dgm:pt>
    <dgm:pt modelId="{4FA9E049-5260-4DD7-9B8B-139F0466F9AF}" type="pres">
      <dgm:prSet presAssocID="{9A0EF20A-4B4D-4780-A00F-0EBF0FABA8F3}" presName="node" presStyleLbl="node1" presStyleIdx="0" presStyleCnt="4">
        <dgm:presLayoutVars>
          <dgm:bulletEnabled val="1"/>
        </dgm:presLayoutVars>
      </dgm:prSet>
      <dgm:spPr/>
    </dgm:pt>
    <dgm:pt modelId="{79D7A3ED-DF66-44F7-BC5D-D4916D34564E}" type="pres">
      <dgm:prSet presAssocID="{F36D3541-7A1A-488C-A21C-8B918605BA55}" presName="sibTrans" presStyleCnt="0"/>
      <dgm:spPr/>
    </dgm:pt>
    <dgm:pt modelId="{35DA474C-E293-4733-BAD2-16E83F1D4DF6}" type="pres">
      <dgm:prSet presAssocID="{230B7213-6F3E-4447-8F28-767570661F6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EEFF8-5759-4059-A5ED-B4962814C3E5}" type="pres">
      <dgm:prSet presAssocID="{BC50A47C-C4B2-4BCB-9784-17C24B557F12}" presName="sibTrans" presStyleCnt="0"/>
      <dgm:spPr/>
    </dgm:pt>
    <dgm:pt modelId="{7A7AB85C-8D86-4400-9C57-5CA4D53D778D}" type="pres">
      <dgm:prSet presAssocID="{13980B6C-8141-469F-A4B5-CC6B6688553F}" presName="node" presStyleLbl="node1" presStyleIdx="2" presStyleCnt="4">
        <dgm:presLayoutVars>
          <dgm:bulletEnabled val="1"/>
        </dgm:presLayoutVars>
      </dgm:prSet>
      <dgm:spPr/>
    </dgm:pt>
    <dgm:pt modelId="{0422DBDD-E929-4FDA-A1F3-AC77120D5D90}" type="pres">
      <dgm:prSet presAssocID="{640C5B8B-AD8B-46BF-89F9-DA0583AF18F5}" presName="sibTrans" presStyleCnt="0"/>
      <dgm:spPr/>
    </dgm:pt>
    <dgm:pt modelId="{39C60D68-3B55-4959-98FD-1F01BDE17859}" type="pres">
      <dgm:prSet presAssocID="{597BEA43-5FBA-4B2B-B051-2ABAEC0D80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5D0D4-D371-48D9-B129-81EFF1FCF3BE}" srcId="{BECEC6A1-3E3B-4C41-8DAE-697C98F43A34}" destId="{9A0EF20A-4B4D-4780-A00F-0EBF0FABA8F3}" srcOrd="0" destOrd="0" parTransId="{C6F7BD17-B63D-44CF-A34C-522F3F468E0D}" sibTransId="{F36D3541-7A1A-488C-A21C-8B918605BA55}"/>
    <dgm:cxn modelId="{ED8739B1-3E3E-4588-996E-C3EBE1A54876}" type="presOf" srcId="{13980B6C-8141-469F-A4B5-CC6B6688553F}" destId="{7A7AB85C-8D86-4400-9C57-5CA4D53D778D}" srcOrd="0" destOrd="0" presId="urn:microsoft.com/office/officeart/2005/8/layout/default"/>
    <dgm:cxn modelId="{99BB2DD2-C1B7-4C50-B47B-6610ADD6BC46}" srcId="{BECEC6A1-3E3B-4C41-8DAE-697C98F43A34}" destId="{230B7213-6F3E-4447-8F28-767570661F64}" srcOrd="1" destOrd="0" parTransId="{A94045A7-BF67-41CA-AF02-708C26FD396D}" sibTransId="{BC50A47C-C4B2-4BCB-9784-17C24B557F12}"/>
    <dgm:cxn modelId="{F3B7FC26-ED87-4DD7-942F-A5D23C07C34D}" srcId="{BECEC6A1-3E3B-4C41-8DAE-697C98F43A34}" destId="{13980B6C-8141-469F-A4B5-CC6B6688553F}" srcOrd="2" destOrd="0" parTransId="{7C69EF61-64CD-4C03-A4DF-DE78B42F3467}" sibTransId="{640C5B8B-AD8B-46BF-89F9-DA0583AF18F5}"/>
    <dgm:cxn modelId="{9A9C4614-4C09-4C8B-843A-3A66BD272C48}" type="presOf" srcId="{230B7213-6F3E-4447-8F28-767570661F64}" destId="{35DA474C-E293-4733-BAD2-16E83F1D4DF6}" srcOrd="0" destOrd="0" presId="urn:microsoft.com/office/officeart/2005/8/layout/default"/>
    <dgm:cxn modelId="{F4729C4D-1F5C-4E4A-A5AC-C478A12F987C}" type="presOf" srcId="{9A0EF20A-4B4D-4780-A00F-0EBF0FABA8F3}" destId="{4FA9E049-5260-4DD7-9B8B-139F0466F9AF}" srcOrd="0" destOrd="0" presId="urn:microsoft.com/office/officeart/2005/8/layout/default"/>
    <dgm:cxn modelId="{5086F8BE-3118-4667-AE10-F137E51DC6B3}" srcId="{BECEC6A1-3E3B-4C41-8DAE-697C98F43A34}" destId="{597BEA43-5FBA-4B2B-B051-2ABAEC0D8035}" srcOrd="3" destOrd="0" parTransId="{E0604093-9A43-4158-A76F-56CFF8AD8745}" sibTransId="{91E48ABB-A22C-419D-8DBD-06BD223E25A8}"/>
    <dgm:cxn modelId="{B72FCDEC-A1D1-4F01-8594-83D197E51526}" type="presOf" srcId="{BECEC6A1-3E3B-4C41-8DAE-697C98F43A34}" destId="{D5E6E07A-53DC-48BC-AD43-F2E45E4594F1}" srcOrd="0" destOrd="0" presId="urn:microsoft.com/office/officeart/2005/8/layout/default"/>
    <dgm:cxn modelId="{2CB652DE-64D8-46FA-A4AB-F5126C9CF7AC}" type="presOf" srcId="{597BEA43-5FBA-4B2B-B051-2ABAEC0D8035}" destId="{39C60D68-3B55-4959-98FD-1F01BDE17859}" srcOrd="0" destOrd="0" presId="urn:microsoft.com/office/officeart/2005/8/layout/default"/>
    <dgm:cxn modelId="{9A83E77D-0ED0-411B-BD79-5FFDF8D077D5}" type="presParOf" srcId="{D5E6E07A-53DC-48BC-AD43-F2E45E4594F1}" destId="{4FA9E049-5260-4DD7-9B8B-139F0466F9AF}" srcOrd="0" destOrd="0" presId="urn:microsoft.com/office/officeart/2005/8/layout/default"/>
    <dgm:cxn modelId="{270D17B7-E892-46EB-BD32-2531C3A4A3DC}" type="presParOf" srcId="{D5E6E07A-53DC-48BC-AD43-F2E45E4594F1}" destId="{79D7A3ED-DF66-44F7-BC5D-D4916D34564E}" srcOrd="1" destOrd="0" presId="urn:microsoft.com/office/officeart/2005/8/layout/default"/>
    <dgm:cxn modelId="{749A458A-F93B-4234-A555-F4EB2CF8F0AA}" type="presParOf" srcId="{D5E6E07A-53DC-48BC-AD43-F2E45E4594F1}" destId="{35DA474C-E293-4733-BAD2-16E83F1D4DF6}" srcOrd="2" destOrd="0" presId="urn:microsoft.com/office/officeart/2005/8/layout/default"/>
    <dgm:cxn modelId="{4E01552A-4A26-48AC-B537-49EA33471B7B}" type="presParOf" srcId="{D5E6E07A-53DC-48BC-AD43-F2E45E4594F1}" destId="{60EEEFF8-5759-4059-A5ED-B4962814C3E5}" srcOrd="3" destOrd="0" presId="urn:microsoft.com/office/officeart/2005/8/layout/default"/>
    <dgm:cxn modelId="{ADC41A9B-6B3A-4A4C-AAD4-B6A223F7DDEB}" type="presParOf" srcId="{D5E6E07A-53DC-48BC-AD43-F2E45E4594F1}" destId="{7A7AB85C-8D86-4400-9C57-5CA4D53D778D}" srcOrd="4" destOrd="0" presId="urn:microsoft.com/office/officeart/2005/8/layout/default"/>
    <dgm:cxn modelId="{A434CC8D-D6BD-409B-83D1-847268ADBFE1}" type="presParOf" srcId="{D5E6E07A-53DC-48BC-AD43-F2E45E4594F1}" destId="{0422DBDD-E929-4FDA-A1F3-AC77120D5D90}" srcOrd="5" destOrd="0" presId="urn:microsoft.com/office/officeart/2005/8/layout/default"/>
    <dgm:cxn modelId="{35BFF806-A62C-43CD-83BE-8B14FC7D611C}" type="presParOf" srcId="{D5E6E07A-53DC-48BC-AD43-F2E45E4594F1}" destId="{39C60D68-3B55-4959-98FD-1F01BDE1785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803A68-33F9-4F23-9264-77ECD077F563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6BBA1AF-CB95-40AB-9FCC-E5B2B94C4D3B}">
      <dgm:prSet phldrT="[Текст]"/>
      <dgm:spPr/>
      <dgm:t>
        <a:bodyPr/>
        <a:lstStyle/>
        <a:p>
          <a:r>
            <a:rPr lang="ru-RU" dirty="0" smtClean="0"/>
            <a:t>Высшее военное образование</a:t>
          </a:r>
          <a:endParaRPr lang="ru-RU" dirty="0"/>
        </a:p>
      </dgm:t>
    </dgm:pt>
    <dgm:pt modelId="{8FA8ABBA-26F4-4CE6-AF7A-9F3059AA37B1}" type="parTrans" cxnId="{47A87DBD-8215-4A88-83A7-629A23C3277F}">
      <dgm:prSet/>
      <dgm:spPr/>
      <dgm:t>
        <a:bodyPr/>
        <a:lstStyle/>
        <a:p>
          <a:endParaRPr lang="ru-RU"/>
        </a:p>
      </dgm:t>
    </dgm:pt>
    <dgm:pt modelId="{0FF507AC-157E-426D-A111-1B5D115D19A9}" type="sibTrans" cxnId="{47A87DBD-8215-4A88-83A7-629A23C3277F}">
      <dgm:prSet/>
      <dgm:spPr/>
      <dgm:t>
        <a:bodyPr/>
        <a:lstStyle/>
        <a:p>
          <a:endParaRPr lang="ru-RU"/>
        </a:p>
      </dgm:t>
    </dgm:pt>
    <dgm:pt modelId="{2E2ED268-8ED0-4A73-8A9A-986486E3C9A7}">
      <dgm:prSet phldrT="[Текст]"/>
      <dgm:spPr/>
      <dgm:t>
        <a:bodyPr/>
        <a:lstStyle/>
        <a:p>
          <a:r>
            <a:rPr lang="ru-RU" dirty="0" smtClean="0"/>
            <a:t>Археологические раскопки в Греции</a:t>
          </a:r>
          <a:endParaRPr lang="ru-RU" dirty="0"/>
        </a:p>
      </dgm:t>
    </dgm:pt>
    <dgm:pt modelId="{49947DB9-F09D-49DA-9EAA-4CB72E13D144}" type="parTrans" cxnId="{9D51EF9C-E038-4455-BE43-C7767CD88AA3}">
      <dgm:prSet/>
      <dgm:spPr/>
      <dgm:t>
        <a:bodyPr/>
        <a:lstStyle/>
        <a:p>
          <a:endParaRPr lang="ru-RU"/>
        </a:p>
      </dgm:t>
    </dgm:pt>
    <dgm:pt modelId="{7F2C8F1E-3989-4C72-B200-AF5C04D52924}" type="sibTrans" cxnId="{9D51EF9C-E038-4455-BE43-C7767CD88AA3}">
      <dgm:prSet/>
      <dgm:spPr/>
      <dgm:t>
        <a:bodyPr/>
        <a:lstStyle/>
        <a:p>
          <a:endParaRPr lang="ru-RU"/>
        </a:p>
      </dgm:t>
    </dgm:pt>
    <dgm:pt modelId="{4719719D-E9AE-42BA-83E2-B08848205114}">
      <dgm:prSet phldrT="[Текст]"/>
      <dgm:spPr/>
      <dgm:t>
        <a:bodyPr/>
        <a:lstStyle/>
        <a:p>
          <a:r>
            <a:rPr lang="ru-RU" dirty="0" smtClean="0"/>
            <a:t>Участвовал в Балканских войнах</a:t>
          </a:r>
          <a:endParaRPr lang="ru-RU" dirty="0"/>
        </a:p>
      </dgm:t>
    </dgm:pt>
    <dgm:pt modelId="{E6D664C3-D925-4C6B-80AD-7952B2A15AB7}" type="parTrans" cxnId="{B783E579-83AC-4595-9048-186748A955B1}">
      <dgm:prSet/>
      <dgm:spPr/>
      <dgm:t>
        <a:bodyPr/>
        <a:lstStyle/>
        <a:p>
          <a:endParaRPr lang="ru-RU"/>
        </a:p>
      </dgm:t>
    </dgm:pt>
    <dgm:pt modelId="{9EDA674D-0BAA-46C9-ABC3-F6C7197D217A}" type="sibTrans" cxnId="{B783E579-83AC-4595-9048-186748A955B1}">
      <dgm:prSet/>
      <dgm:spPr/>
      <dgm:t>
        <a:bodyPr/>
        <a:lstStyle/>
        <a:p>
          <a:endParaRPr lang="ru-RU"/>
        </a:p>
      </dgm:t>
    </dgm:pt>
    <dgm:pt modelId="{C73A4422-3CDC-4133-8E2B-CC7D090F9B1D}" type="pres">
      <dgm:prSet presAssocID="{11803A68-33F9-4F23-9264-77ECD077F563}" presName="outerComposite" presStyleCnt="0">
        <dgm:presLayoutVars>
          <dgm:chMax val="5"/>
          <dgm:dir/>
          <dgm:resizeHandles val="exact"/>
        </dgm:presLayoutVars>
      </dgm:prSet>
      <dgm:spPr/>
    </dgm:pt>
    <dgm:pt modelId="{FCBED552-CE5F-4BC4-A52A-C462EEB90F6A}" type="pres">
      <dgm:prSet presAssocID="{11803A68-33F9-4F23-9264-77ECD077F563}" presName="dummyMaxCanvas" presStyleCnt="0">
        <dgm:presLayoutVars/>
      </dgm:prSet>
      <dgm:spPr/>
    </dgm:pt>
    <dgm:pt modelId="{F67AC72B-6B9F-4062-A273-1EE7F56E1076}" type="pres">
      <dgm:prSet presAssocID="{11803A68-33F9-4F23-9264-77ECD077F563}" presName="ThreeNodes_1" presStyleLbl="node1" presStyleIdx="0" presStyleCnt="3">
        <dgm:presLayoutVars>
          <dgm:bulletEnabled val="1"/>
        </dgm:presLayoutVars>
      </dgm:prSet>
      <dgm:spPr/>
    </dgm:pt>
    <dgm:pt modelId="{C7C40859-7D83-41D4-B634-C0E09EEDE2F5}" type="pres">
      <dgm:prSet presAssocID="{11803A68-33F9-4F23-9264-77ECD077F563}" presName="ThreeNodes_2" presStyleLbl="node1" presStyleIdx="1" presStyleCnt="3">
        <dgm:presLayoutVars>
          <dgm:bulletEnabled val="1"/>
        </dgm:presLayoutVars>
      </dgm:prSet>
      <dgm:spPr/>
    </dgm:pt>
    <dgm:pt modelId="{B5187845-524E-43C4-A583-1ACAF875C315}" type="pres">
      <dgm:prSet presAssocID="{11803A68-33F9-4F23-9264-77ECD077F563}" presName="ThreeNodes_3" presStyleLbl="node1" presStyleIdx="2" presStyleCnt="3">
        <dgm:presLayoutVars>
          <dgm:bulletEnabled val="1"/>
        </dgm:presLayoutVars>
      </dgm:prSet>
      <dgm:spPr/>
    </dgm:pt>
    <dgm:pt modelId="{BD90D68B-57C6-4924-B1F1-F08A2E26CA47}" type="pres">
      <dgm:prSet presAssocID="{11803A68-33F9-4F23-9264-77ECD077F563}" presName="ThreeConn_1-2" presStyleLbl="fgAccFollowNode1" presStyleIdx="0" presStyleCnt="2">
        <dgm:presLayoutVars>
          <dgm:bulletEnabled val="1"/>
        </dgm:presLayoutVars>
      </dgm:prSet>
      <dgm:spPr/>
    </dgm:pt>
    <dgm:pt modelId="{B1449BC2-6B76-463E-B69D-421C8D4B168D}" type="pres">
      <dgm:prSet presAssocID="{11803A68-33F9-4F23-9264-77ECD077F563}" presName="ThreeConn_2-3" presStyleLbl="fgAccFollowNode1" presStyleIdx="1" presStyleCnt="2">
        <dgm:presLayoutVars>
          <dgm:bulletEnabled val="1"/>
        </dgm:presLayoutVars>
      </dgm:prSet>
      <dgm:spPr/>
    </dgm:pt>
    <dgm:pt modelId="{7BD366B5-49C6-4C77-A983-EF03BB35B62E}" type="pres">
      <dgm:prSet presAssocID="{11803A68-33F9-4F23-9264-77ECD077F563}" presName="ThreeNodes_1_text" presStyleLbl="node1" presStyleIdx="2" presStyleCnt="3">
        <dgm:presLayoutVars>
          <dgm:bulletEnabled val="1"/>
        </dgm:presLayoutVars>
      </dgm:prSet>
      <dgm:spPr/>
    </dgm:pt>
    <dgm:pt modelId="{34FAB7AE-B3E0-4253-A1D7-198A092DFEBD}" type="pres">
      <dgm:prSet presAssocID="{11803A68-33F9-4F23-9264-77ECD077F563}" presName="ThreeNodes_2_text" presStyleLbl="node1" presStyleIdx="2" presStyleCnt="3">
        <dgm:presLayoutVars>
          <dgm:bulletEnabled val="1"/>
        </dgm:presLayoutVars>
      </dgm:prSet>
      <dgm:spPr/>
    </dgm:pt>
    <dgm:pt modelId="{5BD9EFA4-C3A5-4B10-9113-C537BD6887E2}" type="pres">
      <dgm:prSet presAssocID="{11803A68-33F9-4F23-9264-77ECD077F56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9C68591-BF3B-4ED1-A6F2-923D9F10B7A9}" type="presOf" srcId="{7F2C8F1E-3989-4C72-B200-AF5C04D52924}" destId="{B1449BC2-6B76-463E-B69D-421C8D4B168D}" srcOrd="0" destOrd="0" presId="urn:microsoft.com/office/officeart/2005/8/layout/vProcess5"/>
    <dgm:cxn modelId="{47A87DBD-8215-4A88-83A7-629A23C3277F}" srcId="{11803A68-33F9-4F23-9264-77ECD077F563}" destId="{66BBA1AF-CB95-40AB-9FCC-E5B2B94C4D3B}" srcOrd="0" destOrd="0" parTransId="{8FA8ABBA-26F4-4CE6-AF7A-9F3059AA37B1}" sibTransId="{0FF507AC-157E-426D-A111-1B5D115D19A9}"/>
    <dgm:cxn modelId="{94799A40-906A-4134-B19F-7C7D3CAA7E21}" type="presOf" srcId="{66BBA1AF-CB95-40AB-9FCC-E5B2B94C4D3B}" destId="{F67AC72B-6B9F-4062-A273-1EE7F56E1076}" srcOrd="0" destOrd="0" presId="urn:microsoft.com/office/officeart/2005/8/layout/vProcess5"/>
    <dgm:cxn modelId="{E0A4D594-C8CC-4D9A-9F3B-01FBDAA37154}" type="presOf" srcId="{2E2ED268-8ED0-4A73-8A9A-986486E3C9A7}" destId="{34FAB7AE-B3E0-4253-A1D7-198A092DFEBD}" srcOrd="1" destOrd="0" presId="urn:microsoft.com/office/officeart/2005/8/layout/vProcess5"/>
    <dgm:cxn modelId="{74E8D42D-B09F-4549-9785-8F2EE6BA4FD4}" type="presOf" srcId="{4719719D-E9AE-42BA-83E2-B08848205114}" destId="{B5187845-524E-43C4-A583-1ACAF875C315}" srcOrd="0" destOrd="0" presId="urn:microsoft.com/office/officeart/2005/8/layout/vProcess5"/>
    <dgm:cxn modelId="{B783E579-83AC-4595-9048-186748A955B1}" srcId="{11803A68-33F9-4F23-9264-77ECD077F563}" destId="{4719719D-E9AE-42BA-83E2-B08848205114}" srcOrd="2" destOrd="0" parTransId="{E6D664C3-D925-4C6B-80AD-7952B2A15AB7}" sibTransId="{9EDA674D-0BAA-46C9-ABC3-F6C7197D217A}"/>
    <dgm:cxn modelId="{A770835A-0716-4E0A-86A6-91EAF33A571B}" type="presOf" srcId="{4719719D-E9AE-42BA-83E2-B08848205114}" destId="{5BD9EFA4-C3A5-4B10-9113-C537BD6887E2}" srcOrd="1" destOrd="0" presId="urn:microsoft.com/office/officeart/2005/8/layout/vProcess5"/>
    <dgm:cxn modelId="{F1AA08CD-1B2B-4AE3-AB72-09DD0726AB06}" type="presOf" srcId="{2E2ED268-8ED0-4A73-8A9A-986486E3C9A7}" destId="{C7C40859-7D83-41D4-B634-C0E09EEDE2F5}" srcOrd="0" destOrd="0" presId="urn:microsoft.com/office/officeart/2005/8/layout/vProcess5"/>
    <dgm:cxn modelId="{0C0F6480-5479-4E00-8103-2E86E4ACCB1D}" type="presOf" srcId="{11803A68-33F9-4F23-9264-77ECD077F563}" destId="{C73A4422-3CDC-4133-8E2B-CC7D090F9B1D}" srcOrd="0" destOrd="0" presId="urn:microsoft.com/office/officeart/2005/8/layout/vProcess5"/>
    <dgm:cxn modelId="{4F51B96D-69FC-4487-88EC-83D28C182531}" type="presOf" srcId="{0FF507AC-157E-426D-A111-1B5D115D19A9}" destId="{BD90D68B-57C6-4924-B1F1-F08A2E26CA47}" srcOrd="0" destOrd="0" presId="urn:microsoft.com/office/officeart/2005/8/layout/vProcess5"/>
    <dgm:cxn modelId="{9D51EF9C-E038-4455-BE43-C7767CD88AA3}" srcId="{11803A68-33F9-4F23-9264-77ECD077F563}" destId="{2E2ED268-8ED0-4A73-8A9A-986486E3C9A7}" srcOrd="1" destOrd="0" parTransId="{49947DB9-F09D-49DA-9EAA-4CB72E13D144}" sibTransId="{7F2C8F1E-3989-4C72-B200-AF5C04D52924}"/>
    <dgm:cxn modelId="{957F052E-1A5A-4BBC-9C89-27BF173CA5D0}" type="presOf" srcId="{66BBA1AF-CB95-40AB-9FCC-E5B2B94C4D3B}" destId="{7BD366B5-49C6-4C77-A983-EF03BB35B62E}" srcOrd="1" destOrd="0" presId="urn:microsoft.com/office/officeart/2005/8/layout/vProcess5"/>
    <dgm:cxn modelId="{C0C3F933-1517-4454-8ECD-FF5C39F9A992}" type="presParOf" srcId="{C73A4422-3CDC-4133-8E2B-CC7D090F9B1D}" destId="{FCBED552-CE5F-4BC4-A52A-C462EEB90F6A}" srcOrd="0" destOrd="0" presId="urn:microsoft.com/office/officeart/2005/8/layout/vProcess5"/>
    <dgm:cxn modelId="{8CCF2696-0F0B-4BF9-9CBB-C2FE8E00AB82}" type="presParOf" srcId="{C73A4422-3CDC-4133-8E2B-CC7D090F9B1D}" destId="{F67AC72B-6B9F-4062-A273-1EE7F56E1076}" srcOrd="1" destOrd="0" presId="urn:microsoft.com/office/officeart/2005/8/layout/vProcess5"/>
    <dgm:cxn modelId="{C8027326-6794-45CB-A684-06CCCE422F4D}" type="presParOf" srcId="{C73A4422-3CDC-4133-8E2B-CC7D090F9B1D}" destId="{C7C40859-7D83-41D4-B634-C0E09EEDE2F5}" srcOrd="2" destOrd="0" presId="urn:microsoft.com/office/officeart/2005/8/layout/vProcess5"/>
    <dgm:cxn modelId="{FECA72A2-3BC9-470F-8CF6-73EF9E797F10}" type="presParOf" srcId="{C73A4422-3CDC-4133-8E2B-CC7D090F9B1D}" destId="{B5187845-524E-43C4-A583-1ACAF875C315}" srcOrd="3" destOrd="0" presId="urn:microsoft.com/office/officeart/2005/8/layout/vProcess5"/>
    <dgm:cxn modelId="{5F2E722D-2E8F-479D-AED7-CEE9550A53AC}" type="presParOf" srcId="{C73A4422-3CDC-4133-8E2B-CC7D090F9B1D}" destId="{BD90D68B-57C6-4924-B1F1-F08A2E26CA47}" srcOrd="4" destOrd="0" presId="urn:microsoft.com/office/officeart/2005/8/layout/vProcess5"/>
    <dgm:cxn modelId="{6399A5B7-049D-4D87-B983-2C1B9F9188DB}" type="presParOf" srcId="{C73A4422-3CDC-4133-8E2B-CC7D090F9B1D}" destId="{B1449BC2-6B76-463E-B69D-421C8D4B168D}" srcOrd="5" destOrd="0" presId="urn:microsoft.com/office/officeart/2005/8/layout/vProcess5"/>
    <dgm:cxn modelId="{B39AF209-06DE-41AC-8D29-5CC6D03F1766}" type="presParOf" srcId="{C73A4422-3CDC-4133-8E2B-CC7D090F9B1D}" destId="{7BD366B5-49C6-4C77-A983-EF03BB35B62E}" srcOrd="6" destOrd="0" presId="urn:microsoft.com/office/officeart/2005/8/layout/vProcess5"/>
    <dgm:cxn modelId="{F07D7E4F-BF47-4FAA-AF32-53FE8A91B573}" type="presParOf" srcId="{C73A4422-3CDC-4133-8E2B-CC7D090F9B1D}" destId="{34FAB7AE-B3E0-4253-A1D7-198A092DFEBD}" srcOrd="7" destOrd="0" presId="urn:microsoft.com/office/officeart/2005/8/layout/vProcess5"/>
    <dgm:cxn modelId="{C3F2E37F-4415-4050-9616-5D5FCB21F067}" type="presParOf" srcId="{C73A4422-3CDC-4133-8E2B-CC7D090F9B1D}" destId="{5BD9EFA4-C3A5-4B10-9113-C537BD6887E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39BAA-8B7E-4385-9740-0C174A51819E}">
      <dsp:nvSpPr>
        <dsp:cNvPr id="0" name=""/>
        <dsp:cNvSpPr/>
      </dsp:nvSpPr>
      <dsp:spPr>
        <a:xfrm>
          <a:off x="-7447003" y="-1138718"/>
          <a:ext cx="8866495" cy="8866495"/>
        </a:xfrm>
        <a:prstGeom prst="blockArc">
          <a:avLst>
            <a:gd name="adj1" fmla="val 18900000"/>
            <a:gd name="adj2" fmla="val 2700000"/>
            <a:gd name="adj3" fmla="val 244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07630-C662-4D65-9746-C5657893133B}">
      <dsp:nvSpPr>
        <dsp:cNvPr id="0" name=""/>
        <dsp:cNvSpPr/>
      </dsp:nvSpPr>
      <dsp:spPr>
        <a:xfrm>
          <a:off x="914561" y="658905"/>
          <a:ext cx="11186509" cy="131781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6013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Стремление восстановить Речь </a:t>
          </a:r>
          <a:r>
            <a:rPr lang="ru-RU" sz="4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Посполитую</a:t>
          </a:r>
          <a:r>
            <a:rPr lang="ru-RU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границах 1772 г.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4561" y="658905"/>
        <a:ext cx="11186509" cy="1317811"/>
      </dsp:txXfrm>
    </dsp:sp>
    <dsp:sp modelId="{48677A87-B9ED-4CF4-BA04-843D6F76F190}">
      <dsp:nvSpPr>
        <dsp:cNvPr id="0" name=""/>
        <dsp:cNvSpPr/>
      </dsp:nvSpPr>
      <dsp:spPr>
        <a:xfrm>
          <a:off x="90929" y="494179"/>
          <a:ext cx="1647264" cy="164726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65D73D-7AD9-4262-8F21-FABC9580F5F2}">
      <dsp:nvSpPr>
        <dsp:cNvPr id="0" name=""/>
        <dsp:cNvSpPr/>
      </dsp:nvSpPr>
      <dsp:spPr>
        <a:xfrm>
          <a:off x="1393585" y="2635623"/>
          <a:ext cx="10707485" cy="131781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6013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Самодержавная политика 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93585" y="2635623"/>
        <a:ext cx="10707485" cy="1317811"/>
      </dsp:txXfrm>
    </dsp:sp>
    <dsp:sp modelId="{A4F4FD7E-CECC-40B1-8D16-B7CA62F1B923}">
      <dsp:nvSpPr>
        <dsp:cNvPr id="0" name=""/>
        <dsp:cNvSpPr/>
      </dsp:nvSpPr>
      <dsp:spPr>
        <a:xfrm>
          <a:off x="569953" y="2470897"/>
          <a:ext cx="1647264" cy="164726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1C5C44-1647-41F3-8ECB-C892C7FC9132}">
      <dsp:nvSpPr>
        <dsp:cNvPr id="0" name=""/>
        <dsp:cNvSpPr/>
      </dsp:nvSpPr>
      <dsp:spPr>
        <a:xfrm>
          <a:off x="914561" y="4612341"/>
          <a:ext cx="11186509" cy="131781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6013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Против крепостного права и сословного неравенства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4561" y="4612341"/>
        <a:ext cx="11186509" cy="1317811"/>
      </dsp:txXfrm>
    </dsp:sp>
    <dsp:sp modelId="{20C9D9AD-D174-439F-9B03-7868157D9630}">
      <dsp:nvSpPr>
        <dsp:cNvPr id="0" name=""/>
        <dsp:cNvSpPr/>
      </dsp:nvSpPr>
      <dsp:spPr>
        <a:xfrm>
          <a:off x="90929" y="4447614"/>
          <a:ext cx="1647264" cy="164726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8AF20-0300-461E-B7DB-41C493C41600}">
      <dsp:nvSpPr>
        <dsp:cNvPr id="0" name=""/>
        <dsp:cNvSpPr/>
      </dsp:nvSpPr>
      <dsp:spPr>
        <a:xfrm>
          <a:off x="0" y="0"/>
          <a:ext cx="5674715" cy="243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Первая геологическая карта побережья озера Байкал</a:t>
          </a:r>
          <a:endParaRPr lang="ru-RU" sz="2700" kern="1200" dirty="0"/>
        </a:p>
      </dsp:txBody>
      <dsp:txXfrm>
        <a:off x="71418" y="71418"/>
        <a:ext cx="3154439" cy="2295564"/>
      </dsp:txXfrm>
    </dsp:sp>
    <dsp:sp modelId="{BFF97A7E-15E4-4308-A7D8-38D35B6E799C}">
      <dsp:nvSpPr>
        <dsp:cNvPr id="0" name=""/>
        <dsp:cNvSpPr/>
      </dsp:nvSpPr>
      <dsp:spPr>
        <a:xfrm>
          <a:off x="1001420" y="2980266"/>
          <a:ext cx="5674715" cy="243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Медали Русского географического общества</a:t>
          </a:r>
          <a:endParaRPr lang="ru-RU" sz="2700" kern="1200" dirty="0"/>
        </a:p>
      </dsp:txBody>
      <dsp:txXfrm>
        <a:off x="1072838" y="3051684"/>
        <a:ext cx="2945499" cy="2295564"/>
      </dsp:txXfrm>
    </dsp:sp>
    <dsp:sp modelId="{7ACA9A0C-2684-44A2-937B-D324F763B0E7}">
      <dsp:nvSpPr>
        <dsp:cNvPr id="0" name=""/>
        <dsp:cNvSpPr/>
      </dsp:nvSpPr>
      <dsp:spPr>
        <a:xfrm>
          <a:off x="4089755" y="1916853"/>
          <a:ext cx="1584960" cy="158496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446371" y="1916853"/>
        <a:ext cx="871728" cy="11926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017A1-B910-4F74-B1C7-CC1DA021B68A}">
      <dsp:nvSpPr>
        <dsp:cNvPr id="0" name=""/>
        <dsp:cNvSpPr/>
      </dsp:nvSpPr>
      <dsp:spPr>
        <a:xfrm>
          <a:off x="1124616" y="3157188"/>
          <a:ext cx="747496" cy="256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748" y="0"/>
              </a:lnTo>
              <a:lnTo>
                <a:pt x="373748" y="2561399"/>
              </a:lnTo>
              <a:lnTo>
                <a:pt x="747496" y="25613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>
        <a:off x="1431658" y="4371182"/>
        <a:ext cx="133412" cy="133412"/>
      </dsp:txXfrm>
    </dsp:sp>
    <dsp:sp modelId="{3F346824-99BB-426A-9EA5-877FA0AE011F}">
      <dsp:nvSpPr>
        <dsp:cNvPr id="0" name=""/>
        <dsp:cNvSpPr/>
      </dsp:nvSpPr>
      <dsp:spPr>
        <a:xfrm>
          <a:off x="1124616" y="3157188"/>
          <a:ext cx="747496" cy="1417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748" y="0"/>
              </a:lnTo>
              <a:lnTo>
                <a:pt x="373748" y="1417861"/>
              </a:lnTo>
              <a:lnTo>
                <a:pt x="747496" y="1417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58294" y="3826048"/>
        <a:ext cx="80141" cy="80141"/>
      </dsp:txXfrm>
    </dsp:sp>
    <dsp:sp modelId="{20FDD6D9-F166-4FA3-A530-E6511E95727B}">
      <dsp:nvSpPr>
        <dsp:cNvPr id="0" name=""/>
        <dsp:cNvSpPr/>
      </dsp:nvSpPr>
      <dsp:spPr>
        <a:xfrm>
          <a:off x="1124616" y="3157188"/>
          <a:ext cx="747496" cy="133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748" y="0"/>
              </a:lnTo>
              <a:lnTo>
                <a:pt x="373748" y="133014"/>
              </a:lnTo>
              <a:lnTo>
                <a:pt x="747496" y="133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79383" y="3204714"/>
        <a:ext cx="37961" cy="37961"/>
      </dsp:txXfrm>
    </dsp:sp>
    <dsp:sp modelId="{330FAB6E-7174-4E09-94F2-BF5B904C4E40}">
      <dsp:nvSpPr>
        <dsp:cNvPr id="0" name=""/>
        <dsp:cNvSpPr/>
      </dsp:nvSpPr>
      <dsp:spPr>
        <a:xfrm>
          <a:off x="1124616" y="1834943"/>
          <a:ext cx="747496" cy="1322244"/>
        </a:xfrm>
        <a:custGeom>
          <a:avLst/>
          <a:gdLst/>
          <a:ahLst/>
          <a:cxnLst/>
          <a:rect l="0" t="0" r="0" b="0"/>
          <a:pathLst>
            <a:path>
              <a:moveTo>
                <a:pt x="0" y="1322244"/>
              </a:moveTo>
              <a:lnTo>
                <a:pt x="373748" y="1322244"/>
              </a:lnTo>
              <a:lnTo>
                <a:pt x="373748" y="0"/>
              </a:lnTo>
              <a:lnTo>
                <a:pt x="747496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60392" y="2458093"/>
        <a:ext cx="75945" cy="75945"/>
      </dsp:txXfrm>
    </dsp:sp>
    <dsp:sp modelId="{012494BF-5D35-4F85-A38C-3D95FA4D1D1D}">
      <dsp:nvSpPr>
        <dsp:cNvPr id="0" name=""/>
        <dsp:cNvSpPr/>
      </dsp:nvSpPr>
      <dsp:spPr>
        <a:xfrm>
          <a:off x="1124616" y="635219"/>
          <a:ext cx="747496" cy="2521968"/>
        </a:xfrm>
        <a:custGeom>
          <a:avLst/>
          <a:gdLst/>
          <a:ahLst/>
          <a:cxnLst/>
          <a:rect l="0" t="0" r="0" b="0"/>
          <a:pathLst>
            <a:path>
              <a:moveTo>
                <a:pt x="0" y="2521968"/>
              </a:moveTo>
              <a:lnTo>
                <a:pt x="373748" y="2521968"/>
              </a:lnTo>
              <a:lnTo>
                <a:pt x="373748" y="0"/>
              </a:lnTo>
              <a:lnTo>
                <a:pt x="747496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/>
        </a:p>
      </dsp:txBody>
      <dsp:txXfrm>
        <a:off x="1432604" y="1830443"/>
        <a:ext cx="131520" cy="131520"/>
      </dsp:txXfrm>
    </dsp:sp>
    <dsp:sp modelId="{3C0C425E-2AEA-4171-BFF9-E842A77DD5CE}">
      <dsp:nvSpPr>
        <dsp:cNvPr id="0" name=""/>
        <dsp:cNvSpPr/>
      </dsp:nvSpPr>
      <dsp:spPr>
        <a:xfrm rot="16200000">
          <a:off x="-2397209" y="2594880"/>
          <a:ext cx="5919035" cy="1124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5400" b="1" kern="1200" dirty="0" smtClean="0"/>
            <a:t>Итоги восстания </a:t>
          </a:r>
          <a:endParaRPr lang="ru-RU" sz="5400" kern="1200" dirty="0"/>
        </a:p>
      </dsp:txBody>
      <dsp:txXfrm>
        <a:off x="-2397209" y="2594880"/>
        <a:ext cx="5919035" cy="1124616"/>
      </dsp:txXfrm>
    </dsp:sp>
    <dsp:sp modelId="{12888098-1E9C-4A86-A543-95814965C8C3}">
      <dsp:nvSpPr>
        <dsp:cNvPr id="0" name=""/>
        <dsp:cNvSpPr/>
      </dsp:nvSpPr>
      <dsp:spPr>
        <a:xfrm>
          <a:off x="1872113" y="328446"/>
          <a:ext cx="10216009" cy="6135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/>
            <a:t>подавлено </a:t>
          </a:r>
          <a:endParaRPr lang="ru-RU" sz="3600" kern="1200" dirty="0"/>
        </a:p>
      </dsp:txBody>
      <dsp:txXfrm>
        <a:off x="1872113" y="328446"/>
        <a:ext cx="10216009" cy="613545"/>
      </dsp:txXfrm>
    </dsp:sp>
    <dsp:sp modelId="{FDABE406-E593-42BC-8F00-189A59F469DF}">
      <dsp:nvSpPr>
        <dsp:cNvPr id="0" name=""/>
        <dsp:cNvSpPr/>
      </dsp:nvSpPr>
      <dsp:spPr>
        <a:xfrm>
          <a:off x="1872113" y="1223146"/>
          <a:ext cx="10216009" cy="122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200" b="1" kern="1200" dirty="0" smtClean="0"/>
            <a:t>изменения в проведении реформы 1861 г.(отмена временнообязанного положения, снижение выкупных платежей на 20 %) </a:t>
          </a:r>
          <a:endParaRPr lang="ru-RU" sz="3200" kern="1200" dirty="0"/>
        </a:p>
      </dsp:txBody>
      <dsp:txXfrm>
        <a:off x="1872113" y="1223146"/>
        <a:ext cx="10216009" cy="1223594"/>
      </dsp:txXfrm>
    </dsp:sp>
    <dsp:sp modelId="{5D4EBA1D-1C2D-45FB-BF2E-B7FE198D7276}">
      <dsp:nvSpPr>
        <dsp:cNvPr id="0" name=""/>
        <dsp:cNvSpPr/>
      </dsp:nvSpPr>
      <dsp:spPr>
        <a:xfrm>
          <a:off x="1872113" y="2727895"/>
          <a:ext cx="10216009" cy="1124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200" b="1" kern="1200" dirty="0" smtClean="0"/>
            <a:t>пробуждение национального самосознания белорусов и толчок к развитию белорусского национального движения </a:t>
          </a:r>
          <a:endParaRPr lang="ru-RU" sz="3200" kern="1200" dirty="0"/>
        </a:p>
      </dsp:txBody>
      <dsp:txXfrm>
        <a:off x="1872113" y="2727895"/>
        <a:ext cx="10216009" cy="1124616"/>
      </dsp:txXfrm>
    </dsp:sp>
    <dsp:sp modelId="{6643B345-E3CA-4D12-BD77-DEE06D0FD386}">
      <dsp:nvSpPr>
        <dsp:cNvPr id="0" name=""/>
        <dsp:cNvSpPr/>
      </dsp:nvSpPr>
      <dsp:spPr>
        <a:xfrm>
          <a:off x="1872113" y="4133665"/>
          <a:ext cx="10216009" cy="882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/>
            <a:t>сохранялось военное положение </a:t>
          </a:r>
          <a:endParaRPr lang="ru-RU" sz="3600" kern="1200" dirty="0"/>
        </a:p>
      </dsp:txBody>
      <dsp:txXfrm>
        <a:off x="1872113" y="4133665"/>
        <a:ext cx="10216009" cy="882767"/>
      </dsp:txXfrm>
    </dsp:sp>
    <dsp:sp modelId="{471FBE29-B8AF-4760-AEEB-938EC5EAF546}">
      <dsp:nvSpPr>
        <dsp:cNvPr id="0" name=""/>
        <dsp:cNvSpPr/>
      </dsp:nvSpPr>
      <dsp:spPr>
        <a:xfrm>
          <a:off x="1872113" y="5297587"/>
          <a:ext cx="10216009" cy="842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b="1" kern="1200" dirty="0" smtClean="0"/>
            <a:t>реформы 1860-70-х гг проводились ограниченно</a:t>
          </a:r>
          <a:endParaRPr lang="ru-RU" sz="3600" kern="1200" dirty="0"/>
        </a:p>
      </dsp:txBody>
      <dsp:txXfrm>
        <a:off x="1872113" y="5297587"/>
        <a:ext cx="10216009" cy="842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8B8A0-9FBE-4102-8412-203811DA0557}">
      <dsp:nvSpPr>
        <dsp:cNvPr id="0" name=""/>
        <dsp:cNvSpPr/>
      </dsp:nvSpPr>
      <dsp:spPr>
        <a:xfrm>
          <a:off x="191325" y="-56409"/>
          <a:ext cx="11809349" cy="1913022"/>
        </a:xfrm>
        <a:prstGeom prst="rightArrow">
          <a:avLst>
            <a:gd name="adj1" fmla="val 5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shade val="8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shade val="8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254000" bIns="267872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Идея установления СОЦИАЛИЗМА через крестьянскую общину, минуя капитализм</a:t>
          </a:r>
          <a:endParaRPr lang="be-BY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1325" y="421847"/>
        <a:ext cx="11331094" cy="956511"/>
      </dsp:txXfrm>
    </dsp:sp>
    <dsp:sp modelId="{78D52CC9-7C8D-4872-98BD-0E1994DC8988}">
      <dsp:nvSpPr>
        <dsp:cNvPr id="0" name=""/>
        <dsp:cNvSpPr/>
      </dsp:nvSpPr>
      <dsp:spPr>
        <a:xfrm>
          <a:off x="303014" y="1362922"/>
          <a:ext cx="10706596" cy="4526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latin typeface="Calibri" panose="020F0502020204030204" pitchFamily="34" charset="0"/>
              <a:cs typeface="Calibri" panose="020F0502020204030204" pitchFamily="34" charset="0"/>
            </a:rPr>
            <a:t>Социализм – учение, в котором, в качестве цели и идеала выделяются принципы социальной справедливости, свободы, равенства.</a:t>
          </a:r>
          <a:endParaRPr lang="be-BY" sz="36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3014" y="1362922"/>
        <a:ext cx="10706596" cy="45261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EDF6B-CA52-408B-B734-CD51752B8F1B}">
      <dsp:nvSpPr>
        <dsp:cNvPr id="0" name=""/>
        <dsp:cNvSpPr/>
      </dsp:nvSpPr>
      <dsp:spPr>
        <a:xfrm rot="5400000">
          <a:off x="7346159" y="-2780917"/>
          <a:ext cx="1726504" cy="772650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i="1" u="sng" kern="1200" smtClean="0">
              <a:latin typeface="Calibri" panose="020F0502020204030204" pitchFamily="34" charset="0"/>
              <a:cs typeface="Calibri" panose="020F0502020204030204" pitchFamily="34" charset="0"/>
            </a:rPr>
            <a:t>участники: </a:t>
          </a:r>
          <a:r>
            <a:rPr lang="ru-RU" sz="3600" b="1" i="1" kern="1200" smtClean="0">
              <a:latin typeface="Calibri" panose="020F0502020204030204" pitchFamily="34" charset="0"/>
              <a:cs typeface="Calibri" panose="020F0502020204030204" pitchFamily="34" charset="0"/>
            </a:rPr>
            <a:t>С.Ковалик, Е.Брешко-Брешковская.</a:t>
          </a:r>
          <a:endParaRPr lang="be-BY" sz="36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i="1" u="sng" kern="1200" smtClean="0">
              <a:latin typeface="Calibri" panose="020F0502020204030204" pitchFamily="34" charset="0"/>
              <a:cs typeface="Calibri" panose="020F0502020204030204" pitchFamily="34" charset="0"/>
            </a:rPr>
            <a:t>Метод:</a:t>
          </a:r>
          <a:r>
            <a:rPr lang="ru-RU" sz="3600" b="1" i="1" kern="1200" smtClean="0">
              <a:latin typeface="Calibri" panose="020F0502020204030204" pitchFamily="34" charset="0"/>
              <a:cs typeface="Calibri" panose="020F0502020204030204" pitchFamily="34" charset="0"/>
            </a:rPr>
            <a:t> «хождение в народ».</a:t>
          </a:r>
          <a:endParaRPr lang="be-BY" sz="36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346160" y="303363"/>
        <a:ext cx="7642223" cy="1557942"/>
      </dsp:txXfrm>
    </dsp:sp>
    <dsp:sp modelId="{4FFC12F3-8108-4368-A83D-17C00088AF4D}">
      <dsp:nvSpPr>
        <dsp:cNvPr id="0" name=""/>
        <dsp:cNvSpPr/>
      </dsp:nvSpPr>
      <dsp:spPr>
        <a:xfrm>
          <a:off x="0" y="3269"/>
          <a:ext cx="4346159" cy="21581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1876 г. – «Земля и воля»</a:t>
          </a:r>
          <a:endParaRPr lang="be-B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351" y="108620"/>
        <a:ext cx="4135457" cy="1947428"/>
      </dsp:txXfrm>
    </dsp:sp>
    <dsp:sp modelId="{522AD220-A8D3-423E-818C-8BAE77603145}">
      <dsp:nvSpPr>
        <dsp:cNvPr id="0" name=""/>
        <dsp:cNvSpPr/>
      </dsp:nvSpPr>
      <dsp:spPr>
        <a:xfrm rot="5400000">
          <a:off x="7346159" y="-514880"/>
          <a:ext cx="1726504" cy="772650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smtClean="0">
              <a:latin typeface="Calibri" panose="020F0502020204030204" pitchFamily="34" charset="0"/>
              <a:cs typeface="Calibri" panose="020F0502020204030204" pitchFamily="34" charset="0"/>
            </a:rPr>
            <a:t>«Чёрный передел».</a:t>
          </a:r>
          <a:endParaRPr lang="be-BY" sz="36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smtClean="0">
              <a:latin typeface="Calibri" panose="020F0502020204030204" pitchFamily="34" charset="0"/>
              <a:cs typeface="Calibri" panose="020F0502020204030204" pitchFamily="34" charset="0"/>
            </a:rPr>
            <a:t>«Народная воля».</a:t>
          </a:r>
          <a:endParaRPr lang="be-BY" sz="36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346160" y="2569400"/>
        <a:ext cx="7642223" cy="1557942"/>
      </dsp:txXfrm>
    </dsp:sp>
    <dsp:sp modelId="{6C1E4615-8CA3-4382-802E-00C1AC9B1909}">
      <dsp:nvSpPr>
        <dsp:cNvPr id="0" name=""/>
        <dsp:cNvSpPr/>
      </dsp:nvSpPr>
      <dsp:spPr>
        <a:xfrm>
          <a:off x="0" y="2269306"/>
          <a:ext cx="4346159" cy="21581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1879 г. – распад «Земли и воли»</a:t>
          </a:r>
          <a:endParaRPr lang="be-B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351" y="2374657"/>
        <a:ext cx="4135457" cy="1947428"/>
      </dsp:txXfrm>
    </dsp:sp>
    <dsp:sp modelId="{EFDDDAEE-A3B1-4C26-984E-B0971291817C}">
      <dsp:nvSpPr>
        <dsp:cNvPr id="0" name=""/>
        <dsp:cNvSpPr/>
      </dsp:nvSpPr>
      <dsp:spPr>
        <a:xfrm rot="5400000">
          <a:off x="7346159" y="1751156"/>
          <a:ext cx="1726504" cy="772650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террор (форма вооружённого принуждения в политических целях</a:t>
          </a:r>
          <a:endParaRPr lang="be-BY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346160" y="4835437"/>
        <a:ext cx="7642223" cy="1557942"/>
      </dsp:txXfrm>
    </dsp:sp>
    <dsp:sp modelId="{E48EE4B3-82D7-4766-AC8A-06BF0BC63020}">
      <dsp:nvSpPr>
        <dsp:cNvPr id="0" name=""/>
        <dsp:cNvSpPr/>
      </dsp:nvSpPr>
      <dsp:spPr>
        <a:xfrm>
          <a:off x="0" y="4535343"/>
          <a:ext cx="4346159" cy="21581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u="sng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Тактика</a:t>
          </a:r>
          <a:endParaRPr lang="be-B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351" y="4640694"/>
        <a:ext cx="4135457" cy="19474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D0A7F-A658-4A4E-9881-99556B6747E4}">
      <dsp:nvSpPr>
        <dsp:cNvPr id="0" name=""/>
        <dsp:cNvSpPr/>
      </dsp:nvSpPr>
      <dsp:spPr>
        <a:xfrm>
          <a:off x="446375" y="0"/>
          <a:ext cx="4356831" cy="6597351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300C6F-9645-4DBE-88CA-DAF7D3F5A391}">
      <dsp:nvSpPr>
        <dsp:cNvPr id="0" name=""/>
        <dsp:cNvSpPr/>
      </dsp:nvSpPr>
      <dsp:spPr>
        <a:xfrm>
          <a:off x="1471115" y="660379"/>
          <a:ext cx="5139292" cy="4690304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sng" kern="1200" smtClean="0">
              <a:latin typeface="Calibri" panose="020F0502020204030204" pitchFamily="34" charset="0"/>
              <a:cs typeface="Calibri" panose="020F0502020204030204" pitchFamily="34" charset="0"/>
            </a:rPr>
            <a:t>1.03.1881 г.</a:t>
          </a:r>
          <a:r>
            <a:rPr lang="ru-RU" sz="4000" b="1" kern="1200" smtClean="0">
              <a:latin typeface="Calibri" panose="020F0502020204030204" pitchFamily="34" charset="0"/>
              <a:cs typeface="Calibri" panose="020F0502020204030204" pitchFamily="34" charset="0"/>
            </a:rPr>
            <a:t> – убийство Александра </a:t>
          </a:r>
          <a:r>
            <a:rPr lang="be-BY" sz="4000" b="1" kern="1200" smtClean="0">
              <a:latin typeface="Calibri" panose="020F0502020204030204" pitchFamily="34" charset="0"/>
              <a:cs typeface="Calibri" panose="020F0502020204030204" pitchFamily="34" charset="0"/>
            </a:rPr>
            <a:t>ІІ</a:t>
          </a:r>
          <a:r>
            <a:rPr lang="ru-RU" sz="4000" b="1" kern="1200" smtClean="0">
              <a:latin typeface="Calibri" panose="020F0502020204030204" pitchFamily="34" charset="0"/>
              <a:cs typeface="Calibri" panose="020F0502020204030204" pitchFamily="34" charset="0"/>
            </a:rPr>
            <a:t> народовольцами</a:t>
          </a:r>
          <a:endParaRPr lang="be-BY" sz="40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00077" y="889341"/>
        <a:ext cx="4681368" cy="42323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47386-03BB-443E-BF59-2263541B4712}">
      <dsp:nvSpPr>
        <dsp:cNvPr id="0" name=""/>
        <dsp:cNvSpPr/>
      </dsp:nvSpPr>
      <dsp:spPr>
        <a:xfrm>
          <a:off x="0" y="454998"/>
          <a:ext cx="4752764" cy="606220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0BE078-C7F0-4F23-B380-B1384CD8F42D}">
      <dsp:nvSpPr>
        <dsp:cNvPr id="0" name=""/>
        <dsp:cNvSpPr/>
      </dsp:nvSpPr>
      <dsp:spPr>
        <a:xfrm>
          <a:off x="190110" y="2637390"/>
          <a:ext cx="3659628" cy="363732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0110" y="2637390"/>
        <a:ext cx="3659628" cy="3637320"/>
      </dsp:txXfrm>
    </dsp:sp>
    <dsp:sp modelId="{7612D06E-4BA8-4772-A4C3-D4FCF554731B}">
      <dsp:nvSpPr>
        <dsp:cNvPr id="0" name=""/>
        <dsp:cNvSpPr/>
      </dsp:nvSpPr>
      <dsp:spPr>
        <a:xfrm>
          <a:off x="3934367" y="151888"/>
          <a:ext cx="1636794" cy="163679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62709A-4852-4352-A6E9-22B6188F82BD}">
      <dsp:nvSpPr>
        <dsp:cNvPr id="0" name=""/>
        <dsp:cNvSpPr/>
      </dsp:nvSpPr>
      <dsp:spPr>
        <a:xfrm>
          <a:off x="5571161" y="151888"/>
          <a:ext cx="6573213" cy="1636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Создана студентами-белорусами в Петербурге: </a:t>
          </a:r>
          <a:r>
            <a:rPr lang="ru-RU" sz="4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А.Марченко</a:t>
          </a:r>
          <a:r>
            <a:rPr lang="ru-RU" sz="4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и </a:t>
          </a:r>
          <a:r>
            <a:rPr lang="ru-RU" sz="4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Х.Ратнер</a:t>
          </a:r>
          <a:r>
            <a:rPr lang="ru-RU" sz="4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be-BY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71161" y="151888"/>
        <a:ext cx="6573213" cy="1636794"/>
      </dsp:txXfrm>
    </dsp:sp>
    <dsp:sp modelId="{8857F68C-A131-44A1-94CE-90CBF93EEA5B}">
      <dsp:nvSpPr>
        <dsp:cNvPr id="0" name=""/>
        <dsp:cNvSpPr/>
      </dsp:nvSpPr>
      <dsp:spPr>
        <a:xfrm>
          <a:off x="3934367" y="2083305"/>
          <a:ext cx="1636794" cy="163679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3B85CD-1EF9-4A90-A06B-0DE1E221FDA4}">
      <dsp:nvSpPr>
        <dsp:cNvPr id="0" name=""/>
        <dsp:cNvSpPr/>
      </dsp:nvSpPr>
      <dsp:spPr>
        <a:xfrm>
          <a:off x="5571161" y="2083305"/>
          <a:ext cx="6573213" cy="1636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Издавали журнал «Гомон» - !!! Поставили вопрос о существовании </a:t>
          </a:r>
          <a:r>
            <a:rPr lang="ru-RU" sz="4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бел.нации</a:t>
          </a:r>
          <a:r>
            <a:rPr lang="ru-RU" sz="4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be-BY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71161" y="2083305"/>
        <a:ext cx="6573213" cy="1636794"/>
      </dsp:txXfrm>
    </dsp:sp>
    <dsp:sp modelId="{F329F08D-C7BF-4750-A671-0654A3A3D689}">
      <dsp:nvSpPr>
        <dsp:cNvPr id="0" name=""/>
        <dsp:cNvSpPr/>
      </dsp:nvSpPr>
      <dsp:spPr>
        <a:xfrm>
          <a:off x="3934367" y="4014722"/>
          <a:ext cx="1636794" cy="163679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8F8D26-185F-499A-8B07-681BA07C99F3}">
      <dsp:nvSpPr>
        <dsp:cNvPr id="0" name=""/>
        <dsp:cNvSpPr/>
      </dsp:nvSpPr>
      <dsp:spPr>
        <a:xfrm>
          <a:off x="5571161" y="4014722"/>
          <a:ext cx="6573213" cy="1636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революционный метод</a:t>
          </a:r>
          <a:endParaRPr lang="be-BY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71161" y="4014722"/>
        <a:ext cx="6573213" cy="16367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9A090-7ED5-44F8-80A8-95B960E7498A}">
      <dsp:nvSpPr>
        <dsp:cNvPr id="0" name=""/>
        <dsp:cNvSpPr/>
      </dsp:nvSpPr>
      <dsp:spPr>
        <a:xfrm>
          <a:off x="2334" y="182564"/>
          <a:ext cx="4978607" cy="43873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smtClean="0">
              <a:effectLst/>
              <a:latin typeface="Calibri" panose="020F0502020204030204" pitchFamily="34" charset="0"/>
              <a:cs typeface="Calibri" panose="020F0502020204030204" pitchFamily="34" charset="0"/>
            </a:rPr>
            <a:t>ЦЕЛЬ: построение социально справедливого общ-ва</a:t>
          </a:r>
          <a:br>
            <a:rPr lang="ru-RU" sz="4400" b="1" kern="1200" smtClean="0">
              <a:effectLst/>
              <a:latin typeface="Calibri" panose="020F0502020204030204" pitchFamily="34" charset="0"/>
              <a:cs typeface="Calibri" panose="020F0502020204030204" pitchFamily="34" charset="0"/>
            </a:rPr>
          </a:br>
          <a:endParaRPr lang="be-BY" sz="4400" b="1" kern="1200"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0837" y="311067"/>
        <a:ext cx="4721601" cy="4130392"/>
      </dsp:txXfrm>
    </dsp:sp>
    <dsp:sp modelId="{C3DC2085-4E3C-4B51-BF3C-4763CB64A30C}">
      <dsp:nvSpPr>
        <dsp:cNvPr id="0" name=""/>
        <dsp:cNvSpPr/>
      </dsp:nvSpPr>
      <dsp:spPr>
        <a:xfrm>
          <a:off x="5478803" y="1758916"/>
          <a:ext cx="1055464" cy="123469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78803" y="2005855"/>
        <a:ext cx="738825" cy="740816"/>
      </dsp:txXfrm>
    </dsp:sp>
    <dsp:sp modelId="{91ACDC6D-EC20-4732-B9F2-0B3CF2255B36}">
      <dsp:nvSpPr>
        <dsp:cNvPr id="0" name=""/>
        <dsp:cNvSpPr/>
      </dsp:nvSpPr>
      <dsp:spPr>
        <a:xfrm>
          <a:off x="6972385" y="182564"/>
          <a:ext cx="4978607" cy="43873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smtClean="0">
              <a:effectLst/>
              <a:latin typeface="Calibri" panose="020F0502020204030204" pitchFamily="34" charset="0"/>
              <a:cs typeface="Calibri" panose="020F0502020204030204" pitchFamily="34" charset="0"/>
            </a:rPr>
            <a:t>«Освобождение труда», марксистские кружки</a:t>
          </a:r>
          <a:endParaRPr lang="be-BY" sz="4400" b="1" kern="1200"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00888" y="311067"/>
        <a:ext cx="4721601" cy="413039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664EA-FD53-4994-ACE8-775BEA6D2141}">
      <dsp:nvSpPr>
        <dsp:cNvPr id="0" name=""/>
        <dsp:cNvSpPr/>
      </dsp:nvSpPr>
      <dsp:spPr>
        <a:xfrm>
          <a:off x="0" y="0"/>
          <a:ext cx="5238253" cy="648146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D1AE22-DD32-46EA-9454-2B6E63C99D18}">
      <dsp:nvSpPr>
        <dsp:cNvPr id="0" name=""/>
        <dsp:cNvSpPr/>
      </dsp:nvSpPr>
      <dsp:spPr>
        <a:xfrm>
          <a:off x="2619126" y="648779"/>
          <a:ext cx="3404865" cy="23039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Насильст</a:t>
          </a:r>
          <a:r>
            <a:rPr lang="ru-RU" sz="3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-венные методы</a:t>
          </a:r>
          <a:endParaRPr lang="be-BY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31596" y="761249"/>
        <a:ext cx="3179925" cy="2079018"/>
      </dsp:txXfrm>
    </dsp:sp>
    <dsp:sp modelId="{EA3DC4C4-D609-4F44-A95C-DD14D85363C1}">
      <dsp:nvSpPr>
        <dsp:cNvPr id="0" name=""/>
        <dsp:cNvSpPr/>
      </dsp:nvSpPr>
      <dsp:spPr>
        <a:xfrm>
          <a:off x="2619126" y="3240732"/>
          <a:ext cx="3404865" cy="23039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Главная сила – рабочий класс</a:t>
          </a:r>
          <a:endParaRPr lang="be-BY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31596" y="3353202"/>
        <a:ext cx="3179925" cy="207901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8E1D9-A9C2-4FD4-96A2-B5E78E460717}">
      <dsp:nvSpPr>
        <dsp:cNvPr id="0" name=""/>
        <dsp:cNvSpPr/>
      </dsp:nvSpPr>
      <dsp:spPr>
        <a:xfrm>
          <a:off x="0" y="0"/>
          <a:ext cx="5071868" cy="6625481"/>
        </a:xfrm>
        <a:prstGeom prst="triangl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FD6B60-051D-4F21-9A62-DDF3F7B6297D}">
      <dsp:nvSpPr>
        <dsp:cNvPr id="0" name=""/>
        <dsp:cNvSpPr/>
      </dsp:nvSpPr>
      <dsp:spPr>
        <a:xfrm>
          <a:off x="2535934" y="663195"/>
          <a:ext cx="3296714" cy="23551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Мирные </a:t>
          </a:r>
          <a:r>
            <a:rPr lang="ru-RU" sz="3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преобразова-ния</a:t>
          </a:r>
          <a:endParaRPr lang="be-BY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50903" y="778164"/>
        <a:ext cx="3066776" cy="2125213"/>
      </dsp:txXfrm>
    </dsp:sp>
    <dsp:sp modelId="{38EE8677-A9D3-4417-9483-7D1F2DBD222B}">
      <dsp:nvSpPr>
        <dsp:cNvPr id="0" name=""/>
        <dsp:cNvSpPr/>
      </dsp:nvSpPr>
      <dsp:spPr>
        <a:xfrm>
          <a:off x="2535934" y="3312740"/>
          <a:ext cx="3296714" cy="23551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Пролетариат-</a:t>
          </a:r>
          <a:r>
            <a:rPr lang="ru-RU" sz="3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осн.сила</a:t>
          </a:r>
          <a:endParaRPr lang="be-BY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50903" y="3427709"/>
        <a:ext cx="3066776" cy="2125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D7BF3-BEF7-4A76-94F4-3FC31698E73D}">
      <dsp:nvSpPr>
        <dsp:cNvPr id="0" name=""/>
        <dsp:cNvSpPr/>
      </dsp:nvSpPr>
      <dsp:spPr>
        <a:xfrm>
          <a:off x="1020754" y="0"/>
          <a:ext cx="4083016" cy="6796589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76B3F4-C2D2-4818-8446-29B3855B2C1B}">
      <dsp:nvSpPr>
        <dsp:cNvPr id="0" name=""/>
        <dsp:cNvSpPr/>
      </dsp:nvSpPr>
      <dsp:spPr>
        <a:xfrm>
          <a:off x="3062262" y="680965"/>
          <a:ext cx="2653960" cy="2746554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1" kern="1200" dirty="0" err="1" smtClean="0"/>
            <a:t>Землевла-дельческая</a:t>
          </a:r>
          <a:r>
            <a:rPr lang="ru-RU" sz="3100" b="1" i="1" kern="1200" dirty="0" smtClean="0"/>
            <a:t> шляхта</a:t>
          </a:r>
          <a:endParaRPr lang="ru-RU" sz="3100" b="1" i="1" kern="1200" dirty="0"/>
        </a:p>
      </dsp:txBody>
      <dsp:txXfrm>
        <a:off x="3191818" y="810521"/>
        <a:ext cx="2394848" cy="2487442"/>
      </dsp:txXfrm>
    </dsp:sp>
    <dsp:sp modelId="{D2FF7A99-BCD9-43AE-98EB-DF1D081689D1}">
      <dsp:nvSpPr>
        <dsp:cNvPr id="0" name=""/>
        <dsp:cNvSpPr/>
      </dsp:nvSpPr>
      <dsp:spPr>
        <a:xfrm>
          <a:off x="3062262" y="3696329"/>
          <a:ext cx="2653960" cy="215048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1" kern="1200" smtClean="0"/>
            <a:t>средняя буржуазия</a:t>
          </a:r>
          <a:endParaRPr lang="ru-RU" sz="3100" b="1" i="1" kern="1200" dirty="0"/>
        </a:p>
      </dsp:txBody>
      <dsp:txXfrm>
        <a:off x="3167240" y="3801307"/>
        <a:ext cx="2444004" cy="1940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9F6A7-45BB-49D9-AC48-D86632BE495A}">
      <dsp:nvSpPr>
        <dsp:cNvPr id="0" name=""/>
        <dsp:cNvSpPr/>
      </dsp:nvSpPr>
      <dsp:spPr>
        <a:xfrm>
          <a:off x="1157652" y="2686"/>
          <a:ext cx="3304001" cy="1652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Мирные методы</a:t>
          </a:r>
          <a:endParaRPr lang="ru-RU" sz="5300" kern="1200" dirty="0"/>
        </a:p>
      </dsp:txBody>
      <dsp:txXfrm>
        <a:off x="1206037" y="51071"/>
        <a:ext cx="3207231" cy="1555230"/>
      </dsp:txXfrm>
    </dsp:sp>
    <dsp:sp modelId="{2CB939A1-35F5-4D70-A81F-DC35588428DF}">
      <dsp:nvSpPr>
        <dsp:cNvPr id="0" name=""/>
        <dsp:cNvSpPr/>
      </dsp:nvSpPr>
      <dsp:spPr>
        <a:xfrm>
          <a:off x="1488052" y="1654687"/>
          <a:ext cx="330400" cy="1239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000"/>
              </a:lnTo>
              <a:lnTo>
                <a:pt x="330400" y="12390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2CBFB-7B0C-4562-9B7E-AD8797309844}">
      <dsp:nvSpPr>
        <dsp:cNvPr id="0" name=""/>
        <dsp:cNvSpPr/>
      </dsp:nvSpPr>
      <dsp:spPr>
        <a:xfrm>
          <a:off x="1818452" y="2067687"/>
          <a:ext cx="5556801" cy="165200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Восстановление Речи Посполитой в границах 1772 г.</a:t>
          </a:r>
          <a:endParaRPr lang="ru-RU" sz="3600" kern="1200" dirty="0"/>
        </a:p>
      </dsp:txBody>
      <dsp:txXfrm>
        <a:off x="1866837" y="2116072"/>
        <a:ext cx="5460031" cy="1555230"/>
      </dsp:txXfrm>
    </dsp:sp>
    <dsp:sp modelId="{6611D45C-3C37-40FC-99C9-21C3A261A36E}">
      <dsp:nvSpPr>
        <dsp:cNvPr id="0" name=""/>
        <dsp:cNvSpPr/>
      </dsp:nvSpPr>
      <dsp:spPr>
        <a:xfrm>
          <a:off x="1488052" y="1654687"/>
          <a:ext cx="330400" cy="3304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001"/>
              </a:lnTo>
              <a:lnTo>
                <a:pt x="330400" y="3304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39E52-E91B-4019-994B-A6CDD0D1C776}">
      <dsp:nvSpPr>
        <dsp:cNvPr id="0" name=""/>
        <dsp:cNvSpPr/>
      </dsp:nvSpPr>
      <dsp:spPr>
        <a:xfrm>
          <a:off x="1818452" y="4132688"/>
          <a:ext cx="5556801" cy="165200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/>
            <a:t>нет </a:t>
          </a:r>
          <a:r>
            <a:rPr lang="ru-RU" sz="3600" kern="1200" dirty="0" smtClean="0"/>
            <a:t>социально-экономических преобразований</a:t>
          </a:r>
          <a:endParaRPr lang="ru-RU" sz="3600" kern="1200" dirty="0"/>
        </a:p>
      </dsp:txBody>
      <dsp:txXfrm>
        <a:off x="1866837" y="4181073"/>
        <a:ext cx="5460031" cy="1555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D7BF3-BEF7-4A76-94F4-3FC31698E73D}">
      <dsp:nvSpPr>
        <dsp:cNvPr id="0" name=""/>
        <dsp:cNvSpPr/>
      </dsp:nvSpPr>
      <dsp:spPr>
        <a:xfrm>
          <a:off x="164725" y="0"/>
          <a:ext cx="6858000" cy="6858000"/>
        </a:xfrm>
        <a:prstGeom prst="triangle">
          <a:avLst/>
        </a:prstGeom>
        <a:solidFill>
          <a:srgbClr val="C00000"/>
        </a:soli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76B3F4-C2D2-4818-8446-29B3855B2C1B}">
      <dsp:nvSpPr>
        <dsp:cNvPr id="0" name=""/>
        <dsp:cNvSpPr/>
      </dsp:nvSpPr>
      <dsp:spPr>
        <a:xfrm>
          <a:off x="3593725" y="689677"/>
          <a:ext cx="4457700" cy="11855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1" kern="1200" dirty="0" smtClean="0"/>
            <a:t>мелкая и безземельная шляхта</a:t>
          </a:r>
          <a:endParaRPr lang="ru-RU" sz="3100" b="1" i="1" kern="1200" dirty="0"/>
        </a:p>
      </dsp:txBody>
      <dsp:txXfrm>
        <a:off x="3651598" y="747550"/>
        <a:ext cx="4341954" cy="1069784"/>
      </dsp:txXfrm>
    </dsp:sp>
    <dsp:sp modelId="{4F337FF6-9AC0-45F6-952C-82CCC9F8A70E}">
      <dsp:nvSpPr>
        <dsp:cNvPr id="0" name=""/>
        <dsp:cNvSpPr/>
      </dsp:nvSpPr>
      <dsp:spPr>
        <a:xfrm>
          <a:off x="3593725" y="1991238"/>
          <a:ext cx="4457700" cy="9282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-552"/>
              <a:lumOff val="16028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городские низы</a:t>
          </a:r>
          <a:endParaRPr lang="ru-RU" sz="3200" b="1" i="1" kern="1200" dirty="0"/>
        </a:p>
      </dsp:txBody>
      <dsp:txXfrm>
        <a:off x="3639038" y="2036551"/>
        <a:ext cx="4367074" cy="837615"/>
      </dsp:txXfrm>
    </dsp:sp>
    <dsp:sp modelId="{D0D73678-2A32-45F8-8DBE-18AF2FB236DB}">
      <dsp:nvSpPr>
        <dsp:cNvPr id="0" name=""/>
        <dsp:cNvSpPr/>
      </dsp:nvSpPr>
      <dsp:spPr>
        <a:xfrm>
          <a:off x="3593725" y="3035509"/>
          <a:ext cx="4457700" cy="9282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-1103"/>
              <a:lumOff val="32055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интеллигенция</a:t>
          </a:r>
          <a:endParaRPr lang="ru-RU" sz="3200" b="1" i="1" kern="1200" dirty="0"/>
        </a:p>
      </dsp:txBody>
      <dsp:txXfrm>
        <a:off x="3639038" y="3080822"/>
        <a:ext cx="4367074" cy="837615"/>
      </dsp:txXfrm>
    </dsp:sp>
    <dsp:sp modelId="{5C0566EF-04B8-439C-AF15-03338DCCBF7E}">
      <dsp:nvSpPr>
        <dsp:cNvPr id="0" name=""/>
        <dsp:cNvSpPr/>
      </dsp:nvSpPr>
      <dsp:spPr>
        <a:xfrm>
          <a:off x="3593725" y="4079780"/>
          <a:ext cx="4457700" cy="9282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-1103"/>
              <a:lumOff val="32055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студенты</a:t>
          </a:r>
          <a:endParaRPr lang="ru-RU" sz="3200" b="1" i="1" kern="1200" dirty="0"/>
        </a:p>
      </dsp:txBody>
      <dsp:txXfrm>
        <a:off x="3639038" y="4125093"/>
        <a:ext cx="4367074" cy="837615"/>
      </dsp:txXfrm>
    </dsp:sp>
    <dsp:sp modelId="{0C2528E7-8963-4E9D-A629-4A8DC97FF701}">
      <dsp:nvSpPr>
        <dsp:cNvPr id="0" name=""/>
        <dsp:cNvSpPr/>
      </dsp:nvSpPr>
      <dsp:spPr>
        <a:xfrm>
          <a:off x="3593725" y="5124051"/>
          <a:ext cx="4457700" cy="9282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-552"/>
              <a:lumOff val="16028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smtClean="0"/>
            <a:t>часть </a:t>
          </a:r>
          <a:r>
            <a:rPr lang="ru-RU" sz="3200" b="1" i="1" kern="1200" dirty="0" smtClean="0"/>
            <a:t>крестьян</a:t>
          </a:r>
          <a:endParaRPr lang="ru-RU" sz="3200" b="1" i="1" kern="1200" dirty="0"/>
        </a:p>
      </dsp:txBody>
      <dsp:txXfrm>
        <a:off x="3639038" y="5169364"/>
        <a:ext cx="4367074" cy="837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83F5D-7CB5-48B9-9D40-9085110E0EC7}">
      <dsp:nvSpPr>
        <dsp:cNvPr id="0" name=""/>
        <dsp:cNvSpPr/>
      </dsp:nvSpPr>
      <dsp:spPr>
        <a:xfrm>
          <a:off x="2112757" y="11"/>
          <a:ext cx="2344220" cy="98026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0"/>
              <a:solidFill>
                <a:schemeClr val="tx1"/>
              </a:solidFill>
              <a:effectLst/>
            </a:rPr>
            <a:t>Умеренные, правые</a:t>
          </a:r>
          <a:endParaRPr lang="ru-RU" sz="28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2141468" y="28722"/>
        <a:ext cx="2286798" cy="922841"/>
      </dsp:txXfrm>
    </dsp:sp>
    <dsp:sp modelId="{2F7ED549-DC77-4D82-808D-2B987027C7A6}">
      <dsp:nvSpPr>
        <dsp:cNvPr id="0" name=""/>
        <dsp:cNvSpPr/>
      </dsp:nvSpPr>
      <dsp:spPr>
        <a:xfrm>
          <a:off x="2347179" y="980274"/>
          <a:ext cx="376803" cy="720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963"/>
              </a:lnTo>
              <a:lnTo>
                <a:pt x="376803" y="720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62DA0-8F53-46B0-9345-2ABEFC9CD4F5}">
      <dsp:nvSpPr>
        <dsp:cNvPr id="0" name=""/>
        <dsp:cNvSpPr/>
      </dsp:nvSpPr>
      <dsp:spPr>
        <a:xfrm>
          <a:off x="2723982" y="1211107"/>
          <a:ext cx="3436519" cy="980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Равенство прав народов</a:t>
          </a:r>
          <a:endParaRPr lang="ru-RU" sz="2400" b="1" kern="1200" dirty="0"/>
        </a:p>
      </dsp:txBody>
      <dsp:txXfrm>
        <a:off x="2752693" y="1239818"/>
        <a:ext cx="3379097" cy="922841"/>
      </dsp:txXfrm>
    </dsp:sp>
    <dsp:sp modelId="{DBA01404-80A4-4E92-8618-274D64D61E2E}">
      <dsp:nvSpPr>
        <dsp:cNvPr id="0" name=""/>
        <dsp:cNvSpPr/>
      </dsp:nvSpPr>
      <dsp:spPr>
        <a:xfrm>
          <a:off x="2347179" y="980274"/>
          <a:ext cx="376803" cy="194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292"/>
              </a:lnTo>
              <a:lnTo>
                <a:pt x="376803" y="1946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58A6F-1E96-401C-9E15-10A2EB75FBEB}">
      <dsp:nvSpPr>
        <dsp:cNvPr id="0" name=""/>
        <dsp:cNvSpPr/>
      </dsp:nvSpPr>
      <dsp:spPr>
        <a:xfrm>
          <a:off x="2723982" y="2436435"/>
          <a:ext cx="3436519" cy="980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восстановление РП в границах 1772 г.</a:t>
          </a:r>
          <a:endParaRPr lang="ru-RU" sz="2400" b="1" kern="1200" dirty="0"/>
        </a:p>
      </dsp:txBody>
      <dsp:txXfrm>
        <a:off x="2752693" y="2465146"/>
        <a:ext cx="3379097" cy="922841"/>
      </dsp:txXfrm>
    </dsp:sp>
    <dsp:sp modelId="{DBC91D07-6C59-4ACD-8632-3673A92A76C6}">
      <dsp:nvSpPr>
        <dsp:cNvPr id="0" name=""/>
        <dsp:cNvSpPr/>
      </dsp:nvSpPr>
      <dsp:spPr>
        <a:xfrm>
          <a:off x="2347179" y="980274"/>
          <a:ext cx="376803" cy="317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1621"/>
              </a:lnTo>
              <a:lnTo>
                <a:pt x="376803" y="3171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3264D-2C46-4EF0-87EC-5C8380D0DD7A}">
      <dsp:nvSpPr>
        <dsp:cNvPr id="0" name=""/>
        <dsp:cNvSpPr/>
      </dsp:nvSpPr>
      <dsp:spPr>
        <a:xfrm>
          <a:off x="2723982" y="3661764"/>
          <a:ext cx="3436519" cy="980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передача земли крестьянам</a:t>
          </a:r>
          <a:endParaRPr lang="ru-RU" sz="2400" b="1" kern="1200" dirty="0"/>
        </a:p>
      </dsp:txBody>
      <dsp:txXfrm>
        <a:off x="2752693" y="3690475"/>
        <a:ext cx="3379097" cy="922841"/>
      </dsp:txXfrm>
    </dsp:sp>
    <dsp:sp modelId="{EE32B61C-8673-44B6-B23E-86D6358DF0D1}">
      <dsp:nvSpPr>
        <dsp:cNvPr id="0" name=""/>
        <dsp:cNvSpPr/>
      </dsp:nvSpPr>
      <dsp:spPr>
        <a:xfrm>
          <a:off x="2347179" y="980274"/>
          <a:ext cx="376803" cy="4602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761"/>
              </a:lnTo>
              <a:lnTo>
                <a:pt x="376803" y="46027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84F69-823A-4883-AB3D-079E750A838A}">
      <dsp:nvSpPr>
        <dsp:cNvPr id="0" name=""/>
        <dsp:cNvSpPr/>
      </dsp:nvSpPr>
      <dsp:spPr>
        <a:xfrm>
          <a:off x="2723982" y="4887093"/>
          <a:ext cx="3436519" cy="1391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отмена </a:t>
          </a:r>
          <a:r>
            <a:rPr lang="ru-RU" sz="2400" b="1" kern="1200" dirty="0" err="1" smtClean="0"/>
            <a:t>временнообязанного</a:t>
          </a:r>
          <a:r>
            <a:rPr lang="ru-RU" sz="2400" b="1" kern="1200" dirty="0" smtClean="0"/>
            <a:t> положения и выкупных платежей</a:t>
          </a:r>
          <a:endParaRPr lang="ru-RU" sz="2400" b="1" kern="1200" dirty="0"/>
        </a:p>
      </dsp:txBody>
      <dsp:txXfrm>
        <a:off x="2764749" y="4927860"/>
        <a:ext cx="3354985" cy="1310351"/>
      </dsp:txXfrm>
    </dsp:sp>
    <dsp:sp modelId="{D71231BF-41CD-4FAD-B6D4-21664624BFBB}">
      <dsp:nvSpPr>
        <dsp:cNvPr id="0" name=""/>
        <dsp:cNvSpPr/>
      </dsp:nvSpPr>
      <dsp:spPr>
        <a:xfrm>
          <a:off x="6033621" y="11"/>
          <a:ext cx="2373158" cy="98026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левые, </a:t>
          </a:r>
          <a:r>
            <a:rPr lang="ru-RU" sz="2400" b="1" kern="1200" dirty="0" err="1" smtClean="0"/>
            <a:t>революц</a:t>
          </a:r>
          <a:r>
            <a:rPr lang="ru-RU" sz="2400" b="1" kern="1200" dirty="0" smtClean="0"/>
            <a:t>. Демократы</a:t>
          </a:r>
          <a:endParaRPr lang="ru-RU" sz="2400" b="1" kern="1200" dirty="0"/>
        </a:p>
      </dsp:txBody>
      <dsp:txXfrm>
        <a:off x="6062332" y="28722"/>
        <a:ext cx="2315736" cy="922841"/>
      </dsp:txXfrm>
    </dsp:sp>
    <dsp:sp modelId="{206A5EEE-275A-448D-8F53-BA0B1FC0139D}">
      <dsp:nvSpPr>
        <dsp:cNvPr id="0" name=""/>
        <dsp:cNvSpPr/>
      </dsp:nvSpPr>
      <dsp:spPr>
        <a:xfrm>
          <a:off x="6270937" y="980274"/>
          <a:ext cx="379697" cy="720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963"/>
              </a:lnTo>
              <a:lnTo>
                <a:pt x="379697" y="720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9C725-D647-49B1-B5E1-483D613D243C}">
      <dsp:nvSpPr>
        <dsp:cNvPr id="0" name=""/>
        <dsp:cNvSpPr/>
      </dsp:nvSpPr>
      <dsp:spPr>
        <a:xfrm>
          <a:off x="6650634" y="1211107"/>
          <a:ext cx="3436519" cy="980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Равенство прав на самоопределение</a:t>
          </a:r>
          <a:endParaRPr lang="ru-RU" sz="2400" b="1" kern="1200" dirty="0"/>
        </a:p>
      </dsp:txBody>
      <dsp:txXfrm>
        <a:off x="6679345" y="1239818"/>
        <a:ext cx="3379097" cy="922841"/>
      </dsp:txXfrm>
    </dsp:sp>
    <dsp:sp modelId="{DC7195FC-99A2-4474-B768-57D97A0809A7}">
      <dsp:nvSpPr>
        <dsp:cNvPr id="0" name=""/>
        <dsp:cNvSpPr/>
      </dsp:nvSpPr>
      <dsp:spPr>
        <a:xfrm>
          <a:off x="6270937" y="980274"/>
          <a:ext cx="379697" cy="194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292"/>
              </a:lnTo>
              <a:lnTo>
                <a:pt x="379697" y="1946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3115F-2049-42AC-B9CD-1FCB053E5088}">
      <dsp:nvSpPr>
        <dsp:cNvPr id="0" name=""/>
        <dsp:cNvSpPr/>
      </dsp:nvSpPr>
      <dsp:spPr>
        <a:xfrm>
          <a:off x="6650634" y="2436435"/>
          <a:ext cx="3436519" cy="980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создание демократического народного гос-ва</a:t>
          </a:r>
          <a:endParaRPr lang="ru-RU" sz="2400" b="1" kern="1200" dirty="0"/>
        </a:p>
      </dsp:txBody>
      <dsp:txXfrm>
        <a:off x="6679345" y="2465146"/>
        <a:ext cx="3379097" cy="922841"/>
      </dsp:txXfrm>
    </dsp:sp>
    <dsp:sp modelId="{2BD989D5-D1D7-4B15-A26D-4AC46B1943E3}">
      <dsp:nvSpPr>
        <dsp:cNvPr id="0" name=""/>
        <dsp:cNvSpPr/>
      </dsp:nvSpPr>
      <dsp:spPr>
        <a:xfrm>
          <a:off x="6270937" y="980274"/>
          <a:ext cx="379697" cy="317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1621"/>
              </a:lnTo>
              <a:lnTo>
                <a:pt x="379697" y="3171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BA6B7-CE39-434C-AD53-15E83FC9AE5E}">
      <dsp:nvSpPr>
        <dsp:cNvPr id="0" name=""/>
        <dsp:cNvSpPr/>
      </dsp:nvSpPr>
      <dsp:spPr>
        <a:xfrm>
          <a:off x="6650634" y="3661764"/>
          <a:ext cx="3436519" cy="980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ликвидация помещичьего землевладения</a:t>
          </a:r>
          <a:endParaRPr lang="ru-RU" sz="2400" b="1" kern="1200" dirty="0"/>
        </a:p>
      </dsp:txBody>
      <dsp:txXfrm>
        <a:off x="6679345" y="3690475"/>
        <a:ext cx="3379097" cy="922841"/>
      </dsp:txXfrm>
    </dsp:sp>
    <dsp:sp modelId="{6C8F5DDF-0082-4D08-A467-693E96B74525}">
      <dsp:nvSpPr>
        <dsp:cNvPr id="0" name=""/>
        <dsp:cNvSpPr/>
      </dsp:nvSpPr>
      <dsp:spPr>
        <a:xfrm>
          <a:off x="6270937" y="980274"/>
          <a:ext cx="379697" cy="4396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6950"/>
              </a:lnTo>
              <a:lnTo>
                <a:pt x="379697" y="43969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919F5-AD6F-410C-B566-2FA9C8BF9BB2}">
      <dsp:nvSpPr>
        <dsp:cNvPr id="0" name=""/>
        <dsp:cNvSpPr/>
      </dsp:nvSpPr>
      <dsp:spPr>
        <a:xfrm>
          <a:off x="6650634" y="4887093"/>
          <a:ext cx="3436519" cy="980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передача земли крестьянам</a:t>
          </a:r>
          <a:endParaRPr lang="ru-RU" sz="2400" b="1" kern="1200" dirty="0"/>
        </a:p>
      </dsp:txBody>
      <dsp:txXfrm>
        <a:off x="6679345" y="4915804"/>
        <a:ext cx="3379097" cy="9228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663D1-F821-4277-9831-739C6A3899F9}">
      <dsp:nvSpPr>
        <dsp:cNvPr id="0" name=""/>
        <dsp:cNvSpPr/>
      </dsp:nvSpPr>
      <dsp:spPr>
        <a:xfrm>
          <a:off x="21883" y="2840"/>
          <a:ext cx="8235138" cy="1453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</a:rPr>
            <a:t>Основан в октябре 1861 в Варшаве как подпольный Комитет движения, с лета 1862 — ЦНК.</a:t>
          </a:r>
          <a:endParaRPr lang="ru-RU" sz="2800" b="1" kern="1200" dirty="0">
            <a:effectLst/>
          </a:endParaRPr>
        </a:p>
      </dsp:txBody>
      <dsp:txXfrm>
        <a:off x="64443" y="45400"/>
        <a:ext cx="8150018" cy="1367987"/>
      </dsp:txXfrm>
    </dsp:sp>
    <dsp:sp modelId="{FABC0BA5-CCAA-47EF-A88F-9D7B3E1DDD4B}">
      <dsp:nvSpPr>
        <dsp:cNvPr id="0" name=""/>
        <dsp:cNvSpPr/>
      </dsp:nvSpPr>
      <dsp:spPr>
        <a:xfrm rot="5400000">
          <a:off x="3866995" y="1492276"/>
          <a:ext cx="544915" cy="6538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>
            <a:effectLst/>
          </a:endParaRPr>
        </a:p>
      </dsp:txBody>
      <dsp:txXfrm rot="-5400000">
        <a:off x="3943284" y="1546767"/>
        <a:ext cx="392338" cy="381441"/>
      </dsp:txXfrm>
    </dsp:sp>
    <dsp:sp modelId="{C65CDF3D-224E-49C2-A141-990818CEAB59}">
      <dsp:nvSpPr>
        <dsp:cNvPr id="0" name=""/>
        <dsp:cNvSpPr/>
      </dsp:nvSpPr>
      <dsp:spPr>
        <a:xfrm>
          <a:off x="21883" y="2182502"/>
          <a:ext cx="8235138" cy="1453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effectLst/>
            </a:rPr>
            <a:t>В </a:t>
          </a:r>
          <a:r>
            <a:rPr lang="ru-RU" sz="2800" b="1" kern="1200" dirty="0" smtClean="0">
              <a:effectLst/>
            </a:rPr>
            <a:t>его состав входили польские революционеры — Я. Домбровский, С. Бобровский, А. </a:t>
          </a:r>
          <a:r>
            <a:rPr lang="ru-RU" sz="2800" b="1" kern="1200" dirty="0" err="1" smtClean="0">
              <a:effectLst/>
            </a:rPr>
            <a:t>Гиллер</a:t>
          </a:r>
          <a:r>
            <a:rPr lang="ru-RU" sz="2800" b="1" kern="1200" dirty="0" smtClean="0">
              <a:effectLst/>
            </a:rPr>
            <a:t>, И. </a:t>
          </a:r>
          <a:r>
            <a:rPr lang="ru-RU" sz="2800" b="1" kern="1200" dirty="0" err="1" smtClean="0">
              <a:effectLst/>
            </a:rPr>
            <a:t>Хмеленьский</a:t>
          </a:r>
          <a:r>
            <a:rPr lang="ru-RU" sz="2800" b="1" kern="1200" dirty="0" smtClean="0">
              <a:effectLst/>
            </a:rPr>
            <a:t>, З. </a:t>
          </a:r>
          <a:r>
            <a:rPr lang="ru-RU" sz="2800" b="1" kern="1200" dirty="0" err="1" smtClean="0">
              <a:effectLst/>
            </a:rPr>
            <a:t>Падлевский</a:t>
          </a:r>
          <a:r>
            <a:rPr lang="ru-RU" sz="2800" b="1" kern="1200" dirty="0" smtClean="0">
              <a:effectLst/>
            </a:rPr>
            <a:t>, Б. Шварце.</a:t>
          </a:r>
          <a:endParaRPr lang="ru-RU" sz="2800" b="1" kern="1200" dirty="0">
            <a:effectLst/>
          </a:endParaRPr>
        </a:p>
      </dsp:txBody>
      <dsp:txXfrm>
        <a:off x="64443" y="2225062"/>
        <a:ext cx="8150018" cy="1367987"/>
      </dsp:txXfrm>
    </dsp:sp>
    <dsp:sp modelId="{69ED03D2-B674-42A7-ABB8-8B758305E09A}">
      <dsp:nvSpPr>
        <dsp:cNvPr id="0" name=""/>
        <dsp:cNvSpPr/>
      </dsp:nvSpPr>
      <dsp:spPr>
        <a:xfrm rot="5400000">
          <a:off x="3866995" y="3671937"/>
          <a:ext cx="544915" cy="6538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>
            <a:effectLst/>
          </a:endParaRPr>
        </a:p>
      </dsp:txBody>
      <dsp:txXfrm rot="-5400000">
        <a:off x="3943284" y="3726428"/>
        <a:ext cx="392338" cy="381441"/>
      </dsp:txXfrm>
    </dsp:sp>
    <dsp:sp modelId="{B21F08F0-9E7A-4A26-87D8-F107E680EDCF}">
      <dsp:nvSpPr>
        <dsp:cNvPr id="0" name=""/>
        <dsp:cNvSpPr/>
      </dsp:nvSpPr>
      <dsp:spPr>
        <a:xfrm>
          <a:off x="0" y="4362163"/>
          <a:ext cx="8278906" cy="14531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effectLst/>
            </a:rPr>
            <a:t>В </a:t>
          </a:r>
          <a:r>
            <a:rPr lang="ru-RU" sz="2800" b="1" kern="1200" dirty="0" smtClean="0">
              <a:effectLst/>
            </a:rPr>
            <a:t>момент начала восстания 10 (22) января 1863 ЦНК объявил себя Временным национальным правительством </a:t>
          </a:r>
          <a:endParaRPr lang="ru-RU" sz="2800" b="1" kern="1200" dirty="0">
            <a:effectLst/>
          </a:endParaRPr>
        </a:p>
      </dsp:txBody>
      <dsp:txXfrm>
        <a:off x="42560" y="4404723"/>
        <a:ext cx="8193786" cy="13679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0CDC7-E063-4145-A976-8B0D0D384D9A}">
      <dsp:nvSpPr>
        <dsp:cNvPr id="0" name=""/>
        <dsp:cNvSpPr/>
      </dsp:nvSpPr>
      <dsp:spPr>
        <a:xfrm rot="5400000">
          <a:off x="-185405" y="194867"/>
          <a:ext cx="1236034" cy="8652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/>
        </a:p>
      </dsp:txBody>
      <dsp:txXfrm rot="-5400000">
        <a:off x="0" y="442074"/>
        <a:ext cx="865224" cy="370810"/>
      </dsp:txXfrm>
    </dsp:sp>
    <dsp:sp modelId="{BF36DA36-F8C4-4F79-908C-2AE2C4B37E88}">
      <dsp:nvSpPr>
        <dsp:cNvPr id="0" name=""/>
        <dsp:cNvSpPr/>
      </dsp:nvSpPr>
      <dsp:spPr>
        <a:xfrm rot="5400000">
          <a:off x="2757758" y="-1883071"/>
          <a:ext cx="803422" cy="458849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нелегальная, первая белорусская газета</a:t>
          </a:r>
          <a:endParaRPr lang="ru-RU" sz="2400" b="1" kern="1200" dirty="0"/>
        </a:p>
      </dsp:txBody>
      <dsp:txXfrm rot="-5400000">
        <a:off x="865224" y="48683"/>
        <a:ext cx="4549270" cy="724982"/>
      </dsp:txXfrm>
    </dsp:sp>
    <dsp:sp modelId="{A78D85B7-BB50-4CC5-8A9F-49F661F23D97}">
      <dsp:nvSpPr>
        <dsp:cNvPr id="0" name=""/>
        <dsp:cNvSpPr/>
      </dsp:nvSpPr>
      <dsp:spPr>
        <a:xfrm rot="5400000">
          <a:off x="-185405" y="1316319"/>
          <a:ext cx="1236034" cy="8652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/>
        </a:p>
      </dsp:txBody>
      <dsp:txXfrm rot="-5400000">
        <a:off x="0" y="1563526"/>
        <a:ext cx="865224" cy="370810"/>
      </dsp:txXfrm>
    </dsp:sp>
    <dsp:sp modelId="{35285D80-0AD6-404D-9C85-EF68D89D598C}">
      <dsp:nvSpPr>
        <dsp:cNvPr id="0" name=""/>
        <dsp:cNvSpPr/>
      </dsp:nvSpPr>
      <dsp:spPr>
        <a:xfrm rot="5400000">
          <a:off x="2757758" y="-761619"/>
          <a:ext cx="803422" cy="458849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печаталась латиницей. </a:t>
          </a:r>
          <a:endParaRPr lang="ru-RU" sz="2400" b="1" kern="1200" dirty="0"/>
        </a:p>
      </dsp:txBody>
      <dsp:txXfrm rot="-5400000">
        <a:off x="865224" y="1170135"/>
        <a:ext cx="4549270" cy="724982"/>
      </dsp:txXfrm>
    </dsp:sp>
    <dsp:sp modelId="{260F07DB-0F6C-4BCA-AE06-F971A011A4C7}">
      <dsp:nvSpPr>
        <dsp:cNvPr id="0" name=""/>
        <dsp:cNvSpPr/>
      </dsp:nvSpPr>
      <dsp:spPr>
        <a:xfrm rot="5400000">
          <a:off x="-185405" y="2475508"/>
          <a:ext cx="1236034" cy="8652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-5400000">
        <a:off x="0" y="2722715"/>
        <a:ext cx="865224" cy="370810"/>
      </dsp:txXfrm>
    </dsp:sp>
    <dsp:sp modelId="{92762DA7-E968-4CA6-BA18-DE6479CBEF61}">
      <dsp:nvSpPr>
        <dsp:cNvPr id="0" name=""/>
        <dsp:cNvSpPr/>
      </dsp:nvSpPr>
      <dsp:spPr>
        <a:xfrm rot="5400000">
          <a:off x="2720021" y="397568"/>
          <a:ext cx="878896" cy="458849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Издавалась в 1862-63 К. Калиновским, Ф. </a:t>
          </a:r>
          <a:r>
            <a:rPr lang="ru-RU" sz="2400" b="1" kern="1200" dirty="0" err="1" smtClean="0"/>
            <a:t>Рожанским</a:t>
          </a:r>
          <a:r>
            <a:rPr lang="ru-RU" sz="2400" b="1" kern="1200" dirty="0" smtClean="0"/>
            <a:t>, В. Врублевским</a:t>
          </a:r>
          <a:endParaRPr lang="ru-RU" sz="2400" b="1" kern="1200" dirty="0"/>
        </a:p>
      </dsp:txBody>
      <dsp:txXfrm rot="-5400000">
        <a:off x="865224" y="2295269"/>
        <a:ext cx="4545586" cy="793088"/>
      </dsp:txXfrm>
    </dsp:sp>
    <dsp:sp modelId="{834D1ACA-4D21-4865-8ED9-9E15753BF256}">
      <dsp:nvSpPr>
        <dsp:cNvPr id="0" name=""/>
        <dsp:cNvSpPr/>
      </dsp:nvSpPr>
      <dsp:spPr>
        <a:xfrm rot="5400000">
          <a:off x="-185405" y="3596959"/>
          <a:ext cx="1236034" cy="8652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/>
        </a:p>
      </dsp:txBody>
      <dsp:txXfrm rot="-5400000">
        <a:off x="0" y="3844166"/>
        <a:ext cx="865224" cy="370810"/>
      </dsp:txXfrm>
    </dsp:sp>
    <dsp:sp modelId="{8EA6B6B6-604F-407C-A1C5-5B86B6412CBC}">
      <dsp:nvSpPr>
        <dsp:cNvPr id="0" name=""/>
        <dsp:cNvSpPr/>
      </dsp:nvSpPr>
      <dsp:spPr>
        <a:xfrm rot="5400000">
          <a:off x="2757758" y="1519020"/>
          <a:ext cx="803422" cy="458849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7 номеров</a:t>
          </a:r>
          <a:endParaRPr lang="ru-RU" sz="2400" b="1" kern="1200" dirty="0"/>
        </a:p>
      </dsp:txBody>
      <dsp:txXfrm rot="-5400000">
        <a:off x="865224" y="3450774"/>
        <a:ext cx="4549270" cy="724982"/>
      </dsp:txXfrm>
    </dsp:sp>
    <dsp:sp modelId="{8F218955-C2AE-47CB-A6E8-B63A88C4FD5E}">
      <dsp:nvSpPr>
        <dsp:cNvPr id="0" name=""/>
        <dsp:cNvSpPr/>
      </dsp:nvSpPr>
      <dsp:spPr>
        <a:xfrm rot="5400000">
          <a:off x="-185405" y="4718411"/>
          <a:ext cx="1236034" cy="8652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/>
        </a:p>
      </dsp:txBody>
      <dsp:txXfrm rot="-5400000">
        <a:off x="0" y="4965618"/>
        <a:ext cx="865224" cy="370810"/>
      </dsp:txXfrm>
    </dsp:sp>
    <dsp:sp modelId="{1AA6C16F-C973-4D4C-A376-CF97B13F1162}">
      <dsp:nvSpPr>
        <dsp:cNvPr id="0" name=""/>
        <dsp:cNvSpPr/>
      </dsp:nvSpPr>
      <dsp:spPr>
        <a:xfrm rot="5400000">
          <a:off x="2757758" y="2640472"/>
          <a:ext cx="803422" cy="458849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Подпись «Яська-</a:t>
          </a:r>
          <a:r>
            <a:rPr lang="ru-RU" sz="2400" b="1" kern="1200" dirty="0" err="1" smtClean="0"/>
            <a:t>гаспадар</a:t>
          </a:r>
          <a:r>
            <a:rPr lang="ru-RU" sz="2400" b="1" kern="1200" dirty="0" smtClean="0"/>
            <a:t> з-</a:t>
          </a:r>
          <a:r>
            <a:rPr lang="ru-RU" sz="2400" b="1" kern="1200" dirty="0" err="1" smtClean="0"/>
            <a:t>пад</a:t>
          </a:r>
          <a:r>
            <a:rPr lang="ru-RU" sz="2400" b="1" kern="1200" dirty="0" smtClean="0"/>
            <a:t> </a:t>
          </a:r>
          <a:r>
            <a:rPr lang="be-BY" sz="2400" b="1" kern="1200" dirty="0" smtClean="0"/>
            <a:t>Вільні»</a:t>
          </a:r>
          <a:endParaRPr lang="ru-RU" sz="2400" b="1" kern="1200" dirty="0"/>
        </a:p>
      </dsp:txBody>
      <dsp:txXfrm rot="-5400000">
        <a:off x="865224" y="4572226"/>
        <a:ext cx="4549270" cy="7249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9E049-5260-4DD7-9B8B-139F0466F9AF}">
      <dsp:nvSpPr>
        <dsp:cNvPr id="0" name=""/>
        <dsp:cNvSpPr/>
      </dsp:nvSpPr>
      <dsp:spPr>
        <a:xfrm>
          <a:off x="1009" y="150923"/>
          <a:ext cx="3936015" cy="2361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 письма</a:t>
          </a:r>
          <a:endParaRPr lang="ru-RU" sz="3100" kern="1200" dirty="0"/>
        </a:p>
      </dsp:txBody>
      <dsp:txXfrm>
        <a:off x="1009" y="150923"/>
        <a:ext cx="3936015" cy="2361609"/>
      </dsp:txXfrm>
    </dsp:sp>
    <dsp:sp modelId="{35DA474C-E293-4733-BAD2-16E83F1D4DF6}">
      <dsp:nvSpPr>
        <dsp:cNvPr id="0" name=""/>
        <dsp:cNvSpPr/>
      </dsp:nvSpPr>
      <dsp:spPr>
        <a:xfrm>
          <a:off x="4330626" y="150923"/>
          <a:ext cx="3936015" cy="2361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Калиновский не признавал московское и польское правительство</a:t>
          </a:r>
          <a:endParaRPr lang="ru-RU" sz="3100" kern="1200" dirty="0"/>
        </a:p>
      </dsp:txBody>
      <dsp:txXfrm>
        <a:off x="4330626" y="150923"/>
        <a:ext cx="3936015" cy="2361609"/>
      </dsp:txXfrm>
    </dsp:sp>
    <dsp:sp modelId="{7A7AB85C-8D86-4400-9C57-5CA4D53D778D}">
      <dsp:nvSpPr>
        <dsp:cNvPr id="0" name=""/>
        <dsp:cNvSpPr/>
      </dsp:nvSpPr>
      <dsp:spPr>
        <a:xfrm>
          <a:off x="1009" y="2906134"/>
          <a:ext cx="3936015" cy="2361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Обращены к народу</a:t>
          </a:r>
          <a:endParaRPr lang="ru-RU" sz="3100" kern="1200" dirty="0"/>
        </a:p>
      </dsp:txBody>
      <dsp:txXfrm>
        <a:off x="1009" y="2906134"/>
        <a:ext cx="3936015" cy="2361609"/>
      </dsp:txXfrm>
    </dsp:sp>
    <dsp:sp modelId="{39C60D68-3B55-4959-98FD-1F01BDE17859}">
      <dsp:nvSpPr>
        <dsp:cNvPr id="0" name=""/>
        <dsp:cNvSpPr/>
      </dsp:nvSpPr>
      <dsp:spPr>
        <a:xfrm>
          <a:off x="4330626" y="2906134"/>
          <a:ext cx="3936015" cy="2361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Идея демократии</a:t>
          </a:r>
          <a:endParaRPr lang="ru-RU" sz="3100" kern="1200" dirty="0"/>
        </a:p>
      </dsp:txBody>
      <dsp:txXfrm>
        <a:off x="4330626" y="2906134"/>
        <a:ext cx="3936015" cy="23616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AC72B-6B9F-4062-A273-1EE7F56E1076}">
      <dsp:nvSpPr>
        <dsp:cNvPr id="0" name=""/>
        <dsp:cNvSpPr/>
      </dsp:nvSpPr>
      <dsp:spPr>
        <a:xfrm>
          <a:off x="0" y="0"/>
          <a:ext cx="5674715" cy="1625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Высшее военное образование</a:t>
          </a:r>
          <a:endParaRPr lang="ru-RU" sz="3300" kern="1200" dirty="0"/>
        </a:p>
      </dsp:txBody>
      <dsp:txXfrm>
        <a:off x="47612" y="47612"/>
        <a:ext cx="3920566" cy="1530376"/>
      </dsp:txXfrm>
    </dsp:sp>
    <dsp:sp modelId="{C7C40859-7D83-41D4-B634-C0E09EEDE2F5}">
      <dsp:nvSpPr>
        <dsp:cNvPr id="0" name=""/>
        <dsp:cNvSpPr/>
      </dsp:nvSpPr>
      <dsp:spPr>
        <a:xfrm>
          <a:off x="500710" y="1896533"/>
          <a:ext cx="5674715" cy="1625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Археологические раскопки в Греции</a:t>
          </a:r>
          <a:endParaRPr lang="ru-RU" sz="3300" kern="1200" dirty="0"/>
        </a:p>
      </dsp:txBody>
      <dsp:txXfrm>
        <a:off x="548322" y="1944145"/>
        <a:ext cx="4022141" cy="1530376"/>
      </dsp:txXfrm>
    </dsp:sp>
    <dsp:sp modelId="{B5187845-524E-43C4-A583-1ACAF875C315}">
      <dsp:nvSpPr>
        <dsp:cNvPr id="0" name=""/>
        <dsp:cNvSpPr/>
      </dsp:nvSpPr>
      <dsp:spPr>
        <a:xfrm>
          <a:off x="1001420" y="3793066"/>
          <a:ext cx="5674715" cy="1625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Участвовал в Балканских войнах</a:t>
          </a:r>
          <a:endParaRPr lang="ru-RU" sz="3300" kern="1200" dirty="0"/>
        </a:p>
      </dsp:txBody>
      <dsp:txXfrm>
        <a:off x="1049032" y="3840678"/>
        <a:ext cx="4022141" cy="1530376"/>
      </dsp:txXfrm>
    </dsp:sp>
    <dsp:sp modelId="{BD90D68B-57C6-4924-B1F1-F08A2E26CA47}">
      <dsp:nvSpPr>
        <dsp:cNvPr id="0" name=""/>
        <dsp:cNvSpPr/>
      </dsp:nvSpPr>
      <dsp:spPr>
        <a:xfrm>
          <a:off x="4618075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855819" y="1232746"/>
        <a:ext cx="581152" cy="795122"/>
      </dsp:txXfrm>
    </dsp:sp>
    <dsp:sp modelId="{B1449BC2-6B76-463E-B69D-421C8D4B168D}">
      <dsp:nvSpPr>
        <dsp:cNvPr id="0" name=""/>
        <dsp:cNvSpPr/>
      </dsp:nvSpPr>
      <dsp:spPr>
        <a:xfrm>
          <a:off x="5118785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356529" y="3118442"/>
        <a:ext cx="581152" cy="79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DDC7D-8903-48B6-9472-641991492207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5C155-1D91-4195-A4D9-3243DCF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5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4C1B8CD-1365-4133-AD41-86EA49F41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3/28/2020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3/28/2020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3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3/28/2020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8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3/28/2020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4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3/28/2020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4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3/28/2020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7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3/28/2020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7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3/28/2020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8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3/28/2020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7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772C379-9A7C-4C87-A116-CBE9F58B04C5}" type="datetimeFigureOut">
              <a:rPr lang="en-US" smtClean="0">
                <a:solidFill>
                  <a:srgbClr val="967E96">
                    <a:lumMod val="75000"/>
                  </a:srgbClr>
                </a:solidFill>
              </a:rPr>
              <a:pPr/>
              <a:t>3/28/2020</a:t>
            </a:fld>
            <a:endParaRPr lang="en-US" dirty="0">
              <a:solidFill>
                <a:srgbClr val="967E96">
                  <a:lumMod val="75000"/>
                </a:srgb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5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8664C608-40B1-4030-A28D-5B74BC98ADCE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 defTabSz="457200"/>
              <a:t>3/28/2020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0110" y="2164108"/>
            <a:ext cx="9567135" cy="1793167"/>
          </a:xfrm>
        </p:spPr>
        <p:txBody>
          <a:bodyPr/>
          <a:lstStyle/>
          <a:p>
            <a:pPr algn="ctr"/>
            <a:r>
              <a:rPr lang="ru-RU" sz="8000" dirty="0" smtClean="0"/>
              <a:t>БИЛЕТ </a:t>
            </a:r>
            <a:r>
              <a:rPr lang="en-US" sz="8000" dirty="0" smtClean="0"/>
              <a:t>21</a:t>
            </a:r>
            <a:r>
              <a:rPr lang="ru-RU" sz="8000" dirty="0" smtClean="0"/>
              <a:t>.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6277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istory-belarus.by/images/img-events/uprising_1863/jaska_haspa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201956"/>
            <a:ext cx="3658946" cy="5701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87078" y="0"/>
            <a:ext cx="49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"Братья белорусы, настало доброе время. Пробудитесь и вы и, призвав бога в помощь, защищайте свободу, землю и веру вашу и бог вам поможет."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77" y="587175"/>
            <a:ext cx="3484923" cy="5544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488792" y="3359517"/>
            <a:ext cx="56165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Кастусь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Калиновский, глава ЛПК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2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7952" y="0"/>
            <a:ext cx="11167872" cy="1499616"/>
          </a:xfrm>
        </p:spPr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Мужыцкая</a:t>
            </a:r>
            <a:r>
              <a:rPr lang="ru-RU" b="1" dirty="0" smtClean="0"/>
              <a:t> </a:t>
            </a:r>
            <a:r>
              <a:rPr lang="ru-RU" b="1" dirty="0" err="1" smtClean="0"/>
              <a:t>пра</a:t>
            </a:r>
            <a:r>
              <a:rPr lang="be-BY" b="1" dirty="0" smtClean="0"/>
              <a:t>Ў</a:t>
            </a:r>
            <a:r>
              <a:rPr lang="ru-RU" b="1" dirty="0" smtClean="0"/>
              <a:t>да»</a:t>
            </a:r>
            <a:endParaRPr lang="ru-RU" b="1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8" y="1499616"/>
            <a:ext cx="10936307" cy="4887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4/45/Muzyckaja_prauda.jpg/800px-Muzyckaja_pra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849" y="369909"/>
            <a:ext cx="3685644" cy="6205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" y="1"/>
            <a:ext cx="2211107" cy="3367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5196" y="369909"/>
            <a:ext cx="4229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«</a:t>
            </a:r>
            <a:r>
              <a:rPr lang="en-US" sz="3600" b="1" dirty="0" err="1"/>
              <a:t>Mużyckaja</a:t>
            </a:r>
            <a:r>
              <a:rPr lang="en-US" sz="3600" b="1" dirty="0"/>
              <a:t> </a:t>
            </a:r>
            <a:r>
              <a:rPr lang="en-US" sz="3600" b="1" dirty="0" err="1"/>
              <a:t>prauda</a:t>
            </a:r>
            <a:r>
              <a:rPr lang="en-US" sz="3600" b="1" dirty="0"/>
              <a:t>»</a:t>
            </a:r>
            <a:endParaRPr lang="ru-RU" sz="3600" b="1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796989" y="1016240"/>
          <a:ext cx="5453715" cy="5778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" y="3546719"/>
            <a:ext cx="2211107" cy="3248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46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c/c6/List_Kalino%C5%ADs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" y="886968"/>
            <a:ext cx="3454828" cy="55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64408" y="-168653"/>
            <a:ext cx="8664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«Письма из-под виселицы»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73333574"/>
              </p:ext>
            </p:extLst>
          </p:nvPr>
        </p:nvGraphicFramePr>
        <p:xfrm>
          <a:off x="3661118" y="820250"/>
          <a:ext cx="82676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900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 Гродно планируют создать музей олимпийской сла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1509966"/>
            <a:ext cx="4822056" cy="47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60523822"/>
              </p:ext>
            </p:extLst>
          </p:nvPr>
        </p:nvGraphicFramePr>
        <p:xfrm>
          <a:off x="5431536" y="659574"/>
          <a:ext cx="66761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72064" y="-187345"/>
            <a:ext cx="5870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Зигмунт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Минейко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35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4454678"/>
              </p:ext>
            </p:extLst>
          </p:nvPr>
        </p:nvGraphicFramePr>
        <p:xfrm>
          <a:off x="5001768" y="849967"/>
          <a:ext cx="66761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19839" y="-187345"/>
            <a:ext cx="4575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Иван Черский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363" y="735985"/>
            <a:ext cx="4453782" cy="55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5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50047" y="684340"/>
            <a:ext cx="48229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be-BY" sz="3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М.Н.Муравьёв </a:t>
            </a:r>
            <a:r>
              <a:rPr lang="be-BY" sz="3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виленский генерал-губернатор, “вешальник”, подавил восстание.</a:t>
            </a:r>
            <a:endParaRPr lang="ru-RU" sz="36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4433"/>
          <a:stretch/>
        </p:blipFill>
        <p:spPr>
          <a:xfrm>
            <a:off x="8507482" y="-145499"/>
            <a:ext cx="3684518" cy="705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граф Михаил НиколаевичМуравьёв-Виленски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9"/>
          <a:stretch/>
        </p:blipFill>
        <p:spPr bwMode="auto">
          <a:xfrm>
            <a:off x="209364" y="397919"/>
            <a:ext cx="3630786" cy="45237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04254101"/>
              </p:ext>
            </p:extLst>
          </p:nvPr>
        </p:nvGraphicFramePr>
        <p:xfrm>
          <a:off x="94129" y="-94129"/>
          <a:ext cx="12097871" cy="646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5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2494BF-5D35-4F85-A38C-3D95FA4D1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12494BF-5D35-4F85-A38C-3D95FA4D1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888098-1E9C-4A86-A543-95814965C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12888098-1E9C-4A86-A543-95814965C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0FAB6E-7174-4E09-94F2-BF5B904C4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30FAB6E-7174-4E09-94F2-BF5B904C4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ABE406-E593-42BC-8F00-189A59F46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FDABE406-E593-42BC-8F00-189A59F46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FDD6D9-F166-4FA3-A530-E6511E95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0FDD6D9-F166-4FA3-A530-E6511E957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4EBA1D-1C2D-45FB-BF2E-B7FE198D7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5D4EBA1D-1C2D-45FB-BF2E-B7FE198D7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346824-99BB-426A-9EA5-877FA0AE0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3F346824-99BB-426A-9EA5-877FA0AE0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43B345-E3CA-4D12-BD77-DEE06D0FD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6643B345-E3CA-4D12-BD77-DEE06D0FD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8017A1-B910-4F74-B1C7-CC1DA021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E8017A1-B910-4F74-B1C7-CC1DA021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1FBE29-B8AF-4760-AEEB-938EC5EAF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471FBE29-B8AF-4760-AEEB-938EC5EAF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1648" y="5477256"/>
            <a:ext cx="11960352" cy="932688"/>
          </a:xfrm>
        </p:spPr>
        <p:txBody>
          <a:bodyPr>
            <a:normAutofit fontScale="90000"/>
          </a:bodyPr>
          <a:lstStyle/>
          <a:p>
            <a:pPr lvl="0" algn="ctr" defTabSz="457200">
              <a:tabLst>
                <a:tab pos="228600" algn="l"/>
              </a:tabLs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Революционные народники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35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836712"/>
          <a:ext cx="12192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7868" y="-17429"/>
            <a:ext cx="7756263" cy="10542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Народники</a:t>
            </a:r>
            <a:endParaRPr lang="be-BY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438285" y="1625532"/>
            <a:ext cx="10680819" cy="158096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1. </a:t>
            </a:r>
            <a:r>
              <a:rPr lang="ru-RU" sz="4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Восстание 1863-1864 гг. и общественно-политическое положение в Беларуси</a:t>
            </a:r>
            <a:endParaRPr lang="ru-RU" sz="44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632" y="4965609"/>
            <a:ext cx="12088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defTabSz="457200">
              <a:buAutoNum type="arabicParenR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Восстание 1863-1864 гг. Деятельность </a:t>
            </a:r>
            <a:r>
              <a:rPr lang="ru-RU" sz="2800" b="1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К.Калиновского</a:t>
            </a: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514350" lvl="0" indent="-514350" algn="just" defTabSz="457200">
              <a:buAutoNum type="arabicParenR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Революционные народники.</a:t>
            </a:r>
          </a:p>
          <a:p>
            <a:pPr marL="514350" lvl="0" indent="-514350" algn="just" defTabSz="457200">
              <a:buAutoNum type="arabicParenR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Возникновение социал-демократического движения</a:t>
            </a:r>
            <a:endParaRPr lang="ru-RU" sz="28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503632"/>
              </p:ext>
            </p:extLst>
          </p:nvPr>
        </p:nvGraphicFramePr>
        <p:xfrm>
          <a:off x="0" y="44625"/>
          <a:ext cx="12072664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4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8" y="404664"/>
            <a:ext cx="4033774" cy="5221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292028" y="5445224"/>
            <a:ext cx="2831864" cy="1200329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Игнат</a:t>
            </a:r>
          </a:p>
          <a:p>
            <a:pPr algn="ctr"/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Гриневицкий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5015880" y="260648"/>
          <a:ext cx="7056784" cy="6597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23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-242888"/>
            <a:ext cx="6815138" cy="1054101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Группа «Гомон»</a:t>
            </a:r>
            <a:endParaRPr lang="be-BY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625" y="284162"/>
          <a:ext cx="12144375" cy="666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6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7096" y="5385816"/>
            <a:ext cx="11960352" cy="932688"/>
          </a:xfrm>
        </p:spPr>
        <p:txBody>
          <a:bodyPr>
            <a:noAutofit/>
          </a:bodyPr>
          <a:lstStyle/>
          <a:p>
            <a:pPr lvl="0" algn="just" defTabSz="457200">
              <a:tabLst>
                <a:tab pos="228600" algn="l"/>
              </a:tabLst>
            </a:pPr>
            <a:r>
              <a:rPr lang="ru-RU" sz="6000" dirty="0">
                <a:solidFill>
                  <a:srgbClr val="000000"/>
                </a:solidFill>
                <a:ea typeface="Times New Roman" panose="02020603050405020304" pitchFamily="18" charset="0"/>
              </a:rPr>
              <a:t>Возникновение социал-демократического движения</a:t>
            </a:r>
            <a:endParaRPr lang="ru-RU" sz="6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73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99456" y="260648"/>
            <a:ext cx="9144000" cy="1800225"/>
          </a:xfrm>
        </p:spPr>
        <p:txBody>
          <a:bodyPr/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Социал-демократы</a:t>
            </a:r>
            <a:r>
              <a:rPr 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be-BY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83607194"/>
              </p:ext>
            </p:extLst>
          </p:nvPr>
        </p:nvGraphicFramePr>
        <p:xfrm>
          <a:off x="119336" y="1484784"/>
          <a:ext cx="119533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7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0" y="260648"/>
          <a:ext cx="6023992" cy="6481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6359351" y="116632"/>
          <a:ext cx="5832649" cy="662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 rot="17580993">
            <a:off x="-1113849" y="4033583"/>
            <a:ext cx="4695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Революционное </a:t>
            </a:r>
            <a:endParaRPr lang="be-BY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7459890">
            <a:off x="5616535" y="4071659"/>
            <a:ext cx="44990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Реформистское </a:t>
            </a:r>
          </a:p>
        </p:txBody>
      </p:sp>
    </p:spTree>
    <p:extLst>
      <p:ext uri="{BB962C8B-B14F-4D97-AF65-F5344CB8AC3E}">
        <p14:creationId xmlns:p14="http://schemas.microsoft.com/office/powerpoint/2010/main" val="14263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456" y="5385816"/>
            <a:ext cx="11972544" cy="932688"/>
          </a:xfrm>
        </p:spPr>
        <p:txBody>
          <a:bodyPr>
            <a:noAutofit/>
          </a:bodyPr>
          <a:lstStyle/>
          <a:p>
            <a:pPr lvl="0" algn="ctr" defTabSz="457200">
              <a:tabLst>
                <a:tab pos="228600" algn="l"/>
              </a:tabLst>
            </a:pPr>
            <a:r>
              <a:rPr lang="ru-RU" sz="6000" dirty="0">
                <a:solidFill>
                  <a:srgbClr val="000000"/>
                </a:solidFill>
                <a:ea typeface="Times New Roman" panose="02020603050405020304" pitchFamily="18" charset="0"/>
              </a:rPr>
              <a:t>Восстание 1863-1864 гг. Деятельность </a:t>
            </a:r>
            <a:r>
              <a:rPr lang="ru-RU" sz="6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К.Калиновского</a:t>
            </a:r>
            <a:endParaRPr lang="ru-RU" sz="6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Восстание 1863-1864 гг. в Польше, Литве и Белару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671" y="174812"/>
            <a:ext cx="28479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4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0" y="268941"/>
          <a:ext cx="12192000" cy="6589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96877" y="-192724"/>
            <a:ext cx="59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Причины восстания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2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7952" y="0"/>
            <a:ext cx="11167872" cy="1499616"/>
          </a:xfrm>
        </p:spPr>
        <p:txBody>
          <a:bodyPr/>
          <a:lstStyle/>
          <a:p>
            <a:pPr algn="ctr"/>
            <a:r>
              <a:rPr lang="ru-RU" b="1" dirty="0" smtClean="0"/>
              <a:t>«Красные» и «Белые»</a:t>
            </a:r>
            <a:endParaRPr lang="ru-RU" b="1" dirty="0"/>
          </a:p>
        </p:txBody>
      </p:sp>
      <p:pic>
        <p:nvPicPr>
          <p:cNvPr id="6146" name="Picture 2" descr="Картинки по запросу Восстание 1863-1864 гг. в Польше, Литве и Белару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46" y="1079033"/>
            <a:ext cx="8509836" cy="5559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-860613" y="0"/>
          <a:ext cx="6736977" cy="6796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30927" y="-152383"/>
            <a:ext cx="31843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«белые»</a:t>
            </a:r>
            <a:endParaRPr lang="ru-RU" sz="6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4560047" y="1070624"/>
          <a:ext cx="8532906" cy="578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338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0" y="0"/>
          <a:ext cx="821615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74057" y="-152383"/>
            <a:ext cx="349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</a:rPr>
              <a:t>«красные»</a:t>
            </a:r>
            <a:endParaRPr lang="ru-RU" sz="5400" b="1" cap="none" spc="0" dirty="0">
              <a:ln w="22225">
                <a:noFill/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7170" name="Picture 2" descr="Картинки по запросу Восстание 1863-1864 гг. в Польше, Литве и Беларуси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130" y="313747"/>
            <a:ext cx="3331676" cy="654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82939" y="-246512"/>
            <a:ext cx="349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</a:rPr>
              <a:t>«красные»</a:t>
            </a:r>
            <a:endParaRPr lang="ru-RU" sz="5400" b="1" cap="none" spc="0" dirty="0">
              <a:ln w="22225">
                <a:noFill/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34471" y="564776"/>
          <a:ext cx="12057530" cy="629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 rot="16200000">
            <a:off x="-1702846" y="3500108"/>
            <a:ext cx="631568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/>
              <a:t>Общенациональное польское восстание</a:t>
            </a:r>
            <a:endParaRPr lang="ru-RU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8143732" y="3602429"/>
            <a:ext cx="6258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Крестьянская (народная) революция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724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983F5D-7CB5-48B9-9D40-9085110E0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0983F5D-7CB5-48B9-9D40-9085110E0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7ED549-DC77-4D82-808D-2B987027C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F7ED549-DC77-4D82-808D-2B987027C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B62DA0-8F53-46B0-9345-2ABEFC9C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5B62DA0-8F53-46B0-9345-2ABEFC9C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A01404-80A4-4E92-8618-274D64D61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DBA01404-80A4-4E92-8618-274D64D61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558A6F-1E96-401C-9E15-10A2EB75F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1558A6F-1E96-401C-9E15-10A2EB75F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C91D07-6C59-4ACD-8632-3673A92A7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DBC91D07-6C59-4ACD-8632-3673A92A7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F3264D-2C46-4EF0-87EC-5C8380D0D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90F3264D-2C46-4EF0-87EC-5C8380D0D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32B61C-8673-44B6-B23E-86D6358DF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EE32B61C-8673-44B6-B23E-86D6358DF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484F69-823A-4883-AB3D-079E750A8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37484F69-823A-4883-AB3D-079E750A8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1231BF-41CD-4FAD-B6D4-21664624B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D71231BF-41CD-4FAD-B6D4-21664624B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6A5EEE-275A-448D-8F53-BA0B1FC01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206A5EEE-275A-448D-8F53-BA0B1FC01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E9C725-D647-49B1-B5E1-483D613D2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4FE9C725-D647-49B1-B5E1-483D613D2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7195FC-99A2-4474-B768-57D97A080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C7195FC-99A2-4474-B768-57D97A080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83115F-2049-42AC-B9CD-1FCB053E5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FE83115F-2049-42AC-B9CD-1FCB053E5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D989D5-D1D7-4B15-A26D-4AC46B194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2BD989D5-D1D7-4B15-A26D-4AC46B194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CBA6B7-CE39-434C-AD53-15E83FC9A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10CBA6B7-CE39-434C-AD53-15E83FC9A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8F5DDF-0082-4D08-A467-693E96B74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6C8F5DDF-0082-4D08-A467-693E96B74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0919F5-AD6F-410C-B566-2FA9C8BF9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700919F5-AD6F-410C-B566-2FA9C8BF9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0/0d/Seal_of_theCentral_National_Committ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9" y="1406432"/>
            <a:ext cx="3609600" cy="35617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83262006"/>
              </p:ext>
            </p:extLst>
          </p:nvPr>
        </p:nvGraphicFramePr>
        <p:xfrm>
          <a:off x="3913095" y="1039888"/>
          <a:ext cx="8278906" cy="581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6013" y="116558"/>
            <a:ext cx="11295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Центральный национальный комитет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5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Дерево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530</Words>
  <Application>Microsoft Office PowerPoint</Application>
  <PresentationFormat>Широкоэкранный</PresentationFormat>
  <Paragraphs>97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Bookman Old Style</vt:lpstr>
      <vt:lpstr>Calibri</vt:lpstr>
      <vt:lpstr>Cambria</vt:lpstr>
      <vt:lpstr>Century Gothic</vt:lpstr>
      <vt:lpstr>Times New Roman</vt:lpstr>
      <vt:lpstr>Wingdings</vt:lpstr>
      <vt:lpstr>Дерево</vt:lpstr>
      <vt:lpstr>БИЛЕТ 21.</vt:lpstr>
      <vt:lpstr>Презентация PowerPoint</vt:lpstr>
      <vt:lpstr>Восстание 1863-1864 гг. Деятельность К.Калиновского</vt:lpstr>
      <vt:lpstr>Презентация PowerPoint</vt:lpstr>
      <vt:lpstr>«Красные» и «Белые»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«Мужыцкая праЎда»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Революционные народники </vt:lpstr>
      <vt:lpstr>Народники</vt:lpstr>
      <vt:lpstr>Презентация PowerPoint</vt:lpstr>
      <vt:lpstr>Презентация PowerPoint</vt:lpstr>
      <vt:lpstr>Группа «Гомон»</vt:lpstr>
      <vt:lpstr>Возникновение социал-демократического движения</vt:lpstr>
      <vt:lpstr>Социал-демократы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14.</dc:title>
  <dc:creator>Galina Sventuhovskaya</dc:creator>
  <cp:lastModifiedBy>Galina Sventuhovskaya</cp:lastModifiedBy>
  <cp:revision>74</cp:revision>
  <dcterms:created xsi:type="dcterms:W3CDTF">2020-02-01T06:22:49Z</dcterms:created>
  <dcterms:modified xsi:type="dcterms:W3CDTF">2020-03-28T07:16:42Z</dcterms:modified>
</cp:coreProperties>
</file>