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u="sng" dirty="0">
                <a:solidFill>
                  <a:srgbClr val="C00000"/>
                </a:solidFill>
              </a:rPr>
              <a:t>История Древнего </a:t>
            </a:r>
            <a:r>
              <a:rPr lang="ru-RU" sz="4800" i="1" u="sng" dirty="0" smtClean="0">
                <a:solidFill>
                  <a:srgbClr val="C00000"/>
                </a:solidFill>
              </a:rPr>
              <a:t>Рима</a:t>
            </a:r>
          </a:p>
          <a:p>
            <a:r>
              <a:rPr lang="ru-RU" sz="4000" dirty="0" smtClean="0"/>
              <a:t>     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Определите </a:t>
            </a:r>
            <a:r>
              <a:rPr lang="ru-RU" sz="4000" dirty="0"/>
              <a:t>событие, укажите дату, когда оно произошло.</a:t>
            </a:r>
          </a:p>
        </p:txBody>
      </p:sp>
    </p:spTree>
    <p:extLst>
      <p:ext uri="{BB962C8B-B14F-4D97-AF65-F5344CB8AC3E}">
        <p14:creationId xmlns:p14="http://schemas.microsoft.com/office/powerpoint/2010/main" val="6516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912768" cy="516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16416" y="36953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9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36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92236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96951"/>
            <a:ext cx="459864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0960"/>
            <a:ext cx="2389780" cy="270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3172326"/>
            <a:ext cx="189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Константинополь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06601" y="26064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887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08" y="2604994"/>
            <a:ext cx="4338910" cy="391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5347"/>
            <a:ext cx="5328592" cy="447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3096" y="38300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830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352100" cy="33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321" r="2824" b="2920"/>
          <a:stretch/>
        </p:blipFill>
        <p:spPr bwMode="auto">
          <a:xfrm>
            <a:off x="4645152" y="3437683"/>
            <a:ext cx="3828934" cy="261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12232"/>
            <a:ext cx="2650961" cy="325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72400" y="36953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143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" b="21639"/>
          <a:stretch/>
        </p:blipFill>
        <p:spPr bwMode="auto">
          <a:xfrm>
            <a:off x="467544" y="1289344"/>
            <a:ext cx="8391091" cy="373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53872" y="26064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469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2152"/>
            <a:ext cx="7488832" cy="485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0432" y="40466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789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60840" cy="566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9232" y="11663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078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7195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8424" y="40466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666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52068"/>
            <a:ext cx="7056784" cy="471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5949280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«… должен быть разрушен»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8424" y="4289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7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323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0" y="266192"/>
            <a:ext cx="3825406" cy="28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5940784" cy="334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33680" y="58555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8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8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</cp:revision>
  <dcterms:modified xsi:type="dcterms:W3CDTF">2020-05-22T11:35:44Z</dcterms:modified>
</cp:coreProperties>
</file>