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EBB3C4-2B1F-43DA-9958-EB3FB1B903C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CD569B-9472-499A-8B48-A54627F2E8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439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635" y="4149080"/>
            <a:ext cx="8229600" cy="1828800"/>
          </a:xfrm>
        </p:spPr>
        <p:txBody>
          <a:bodyPr>
            <a:noAutofit/>
          </a:bodyPr>
          <a:lstStyle/>
          <a:p>
            <a:r>
              <a:rPr lang="ru-RU" sz="7200" dirty="0" smtClean="0"/>
              <a:t>  </a:t>
            </a:r>
            <a:r>
              <a:rPr lang="ru-RU" sz="6000" dirty="0" err="1" smtClean="0">
                <a:solidFill>
                  <a:srgbClr val="FFFF00"/>
                </a:solidFill>
              </a:rPr>
              <a:t>Восточнославян-ские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племена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на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территории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Беларуси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1038664" flipV="1">
            <a:off x="-2170771" y="5787809"/>
            <a:ext cx="1600784" cy="80465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8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7786" y="1713"/>
            <a:ext cx="4542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Проверь себя.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830" y="917943"/>
            <a:ext cx="3734641" cy="1044116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Вера в существование многих богов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933414"/>
            <a:ext cx="3456384" cy="1037016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ТЕРРИТОРИЯ , КОТОРУЮ ПЕРВОНАЧАЛЬНО НАСЕЛЯЛ ТОТ ИЛИ ИНОЙ НАРОД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248" y="2622361"/>
            <a:ext cx="3734640" cy="1252509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НАРОДНОЕ СОБРАНИЕ  НА </a:t>
            </a:r>
          </a:p>
          <a:p>
            <a:pPr algn="ctr"/>
            <a:r>
              <a:rPr lang="ru-RU" sz="2800" dirty="0" smtClean="0"/>
              <a:t>РУСИ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2686988"/>
            <a:ext cx="3456384" cy="1187881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ДОБРОВОЛЬНОЕ НАРОДНОЕ ВОЕННОЕ ФОРМИРОВАНИЕ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4797152"/>
            <a:ext cx="3502919" cy="1368152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ВИД ИСКУССТВА , СВЯЗАННЫЙ С СОЗДАНИЕМ</a:t>
            </a:r>
          </a:p>
          <a:p>
            <a:pPr algn="ctr"/>
            <a:r>
              <a:rPr lang="ru-RU" sz="2000" dirty="0" smtClean="0"/>
              <a:t>ОБЪЁМНОГО ОБРАЗА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248" y="4718557"/>
            <a:ext cx="3734640" cy="1368152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 ПОСЕЛЕНИЯ ПЕРВОБЫТНОГО</a:t>
            </a:r>
          </a:p>
          <a:p>
            <a:pPr algn="ctr"/>
            <a:r>
              <a:rPr lang="ru-RU" sz="2400" dirty="0" smtClean="0"/>
              <a:t>ЧЕЛОВЕКА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7830" y="1839513"/>
            <a:ext cx="38347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ЯЗЫЧЕСТВО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5844" y="1865940"/>
            <a:ext cx="40535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ПРАРОДИНА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6243" y="3890665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2782" y="3750203"/>
            <a:ext cx="37242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НАРОДНОЕ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ОПОЛЧЕНИЕ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830" y="5934670"/>
            <a:ext cx="3682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СТОЯНКА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58156" y="6086709"/>
            <a:ext cx="50599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СКУЛЬПТУРА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3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3190383"/>
            <a:ext cx="5039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Дружественные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соседи: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3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348" y="1893"/>
            <a:ext cx="84072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очему восточные славяне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бъединялись в союзы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лемён?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916" y="2967335"/>
            <a:ext cx="83381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легче защищаться от</a:t>
            </a:r>
          </a:p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рагов и самим нападать</a:t>
            </a:r>
          </a:p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соседей.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2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70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 Восточнославян-ские  племена на  территории  Беларуси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Восточнославянские  племена на  территории  Беларуси</dc:title>
  <dc:creator>Егор</dc:creator>
  <cp:lastModifiedBy>Егор</cp:lastModifiedBy>
  <cp:revision>12</cp:revision>
  <dcterms:created xsi:type="dcterms:W3CDTF">2014-03-16T11:40:57Z</dcterms:created>
  <dcterms:modified xsi:type="dcterms:W3CDTF">2014-03-16T13:52:42Z</dcterms:modified>
</cp:coreProperties>
</file>