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ОБЩЕСТВЕННО-ПОЛИТИЧЕСКОЕ ДВИЖЕНИЕ В ПЕРВОЙ ТРЕТИ Х</a:t>
            </a:r>
            <a:r>
              <a:rPr lang="en-US" dirty="0" smtClean="0"/>
              <a:t>I</a:t>
            </a:r>
            <a:r>
              <a:rPr lang="ru-RU" dirty="0" smtClean="0"/>
              <a:t>Х 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Восстание 1830-1831 </a:t>
            </a:r>
            <a:r>
              <a:rPr lang="ru-RU" dirty="0" err="1" smtClean="0"/>
              <a:t>гг</a:t>
            </a: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0" y="764704"/>
            <a:ext cx="5616624" cy="5688632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1.Недовольство шляхты разделами Речи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Посполитой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2.Нарушение российскими властями польской Конституции 1815 г.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3.Желание буржуазно-демократических реформ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247456" y="1844824"/>
            <a:ext cx="4896544" cy="3555776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Повод: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Намерение Николая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послать польские войска на подавление революции во Франции и Бельгии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Восстание 1830-1831 </a:t>
            </a:r>
            <a:r>
              <a:rPr lang="ru-RU" dirty="0" err="1" smtClean="0"/>
              <a:t>гг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63688" y="980728"/>
            <a:ext cx="5544616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Течения 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1988840"/>
            <a:ext cx="3960440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Шляхецко-революционное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60032" y="1988840"/>
            <a:ext cx="3960440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Консервативно-аристократическое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4" descr="http://dic.academic.ru/pictures/bse/jpg/02801246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996952"/>
            <a:ext cx="2232248" cy="314401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899592" y="623731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Иоахим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Лелевель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4" name="Picture 6" descr="http://www.radiopolsha.pl/0e8c8bdb-3830-44cb-aeac-5bf6d24a43f4.fi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068960"/>
            <a:ext cx="2520280" cy="2994933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508104" y="6165304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Чарторийский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3528" y="3429000"/>
            <a:ext cx="3888432" cy="21602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Распространие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восстания на бывшие земли ВКЛ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Лозунг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«За нашу и вашу свободу!»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88024" y="3429000"/>
            <a:ext cx="3888432" cy="21602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Восстановление Речи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Посполитой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границах 1872 г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5076056" y="1700808"/>
            <a:ext cx="1152128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131840" y="1700808"/>
            <a:ext cx="1224136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Восстание 1830-1831 </a:t>
            </a:r>
            <a:r>
              <a:rPr lang="ru-RU" dirty="0" err="1" smtClean="0"/>
              <a:t>гг</a:t>
            </a:r>
            <a:endParaRPr lang="ru-RU" dirty="0"/>
          </a:p>
        </p:txBody>
      </p:sp>
      <p:pic>
        <p:nvPicPr>
          <p:cNvPr id="23554" name="Picture 2" descr="Emilia Plater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836712"/>
            <a:ext cx="3528392" cy="480212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55776" y="573325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Эмилия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Плятер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Восстание 1830-1831 </a:t>
            </a:r>
            <a:r>
              <a:rPr lang="ru-RU" dirty="0" err="1" smtClean="0"/>
              <a:t>гг</a:t>
            </a: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-324544" y="836712"/>
            <a:ext cx="5328592" cy="4104456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 поражения: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1.Отсутствие широкой поддержки повстанцев со стороны крестьянства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2.Разнагласия между представителями разных течений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3707904" y="1052736"/>
            <a:ext cx="5688632" cy="5517232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1.Упразднена Конституция 1815 г., отдельная польская армия, сейм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Введен российский административно-территориальный раздел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3.Усилилась политика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руссификации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Спасена революция во Франции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412776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Создание и деятельность тайных организаций в Беларуси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Декабристское движение в Беларуси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Причины, ход и итоги восстания 1830-1831гг на белорусских землях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урок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397000"/>
          <a:ext cx="8640960" cy="3631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068"/>
                <a:gridCol w="1462316"/>
                <a:gridCol w="2451965"/>
                <a:gridCol w="2732611"/>
              </a:tblGrid>
              <a:tr h="152794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общества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 общества, руководители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Цели участников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общества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10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10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10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Создание и деятельность тайных организаций в Беларуси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Причины: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Разделы Речи </a:t>
            </a:r>
            <a:r>
              <a:rPr lang="ru-RU" dirty="0" err="1" smtClean="0"/>
              <a:t>Посполитой</a:t>
            </a:r>
            <a:endParaRPr lang="ru-R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События войны 1812 г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Идеи французских просветителей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Движение декабристов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395536" y="476672"/>
            <a:ext cx="8352928" cy="129614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Общество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филоматов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0" y="1700808"/>
            <a:ext cx="2232248" cy="2088232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1817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belarussiancollection.com/postcards/pic/1998/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132856"/>
            <a:ext cx="1789399" cy="2520280"/>
          </a:xfrm>
          <a:prstGeom prst="rect">
            <a:avLst/>
          </a:prstGeom>
          <a:noFill/>
        </p:spPr>
      </p:pic>
      <p:pic>
        <p:nvPicPr>
          <p:cNvPr id="1028" name="Picture 4" descr="http://delaemvmeste.by/wp-content/gallery/valentiy-vilgelm-vankovich/vankovich-portret-tomasha-zana-183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492896"/>
            <a:ext cx="1657810" cy="2011433"/>
          </a:xfrm>
          <a:prstGeom prst="rect">
            <a:avLst/>
          </a:prstGeom>
          <a:noFill/>
        </p:spPr>
      </p:pic>
      <p:pic>
        <p:nvPicPr>
          <p:cNvPr id="1030" name="Picture 6" descr="http://delaemvmeste.by/wp-content/uploads/2014/06/j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2348880"/>
            <a:ext cx="1800200" cy="216024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339752" y="465313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Томаш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4725144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Адам Мицкевич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8264" y="465313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Чечот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5576" y="4725144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Культурно-просветительские исследования фольклора, верований, обычаев, истории Беларуси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Национально-освободительная борьба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3.Уничтожение феодального угнетения крестьян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0" grpId="1"/>
      <p:bldP spid="11" grpId="0"/>
      <p:bldP spid="11" grpId="1"/>
      <p:bldP spid="12" grpId="0"/>
      <p:bldP spid="12" grpId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395536" y="476672"/>
            <a:ext cx="8352928" cy="129614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Общество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филаретов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0" y="1700808"/>
            <a:ext cx="2232248" cy="2088232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1820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delaemvmeste.by/wp-content/gallery/valentiy-vilgelm-vankovich/vankovich-portret-tomasha-zana-18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145398"/>
            <a:ext cx="1944216" cy="235893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339752" y="465313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Томаш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52120" y="4509120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Михаил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Рукевич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725144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Пропаганда идей свободы и равенства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За ликвидацию самодержавия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3.Уничтожение крепостничества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www.pribaikal.ru/uploads/pics/kamen-01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988840"/>
            <a:ext cx="2060315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0" grpId="1"/>
      <p:bldP spid="11" grpId="0"/>
      <p:bldP spid="11" grpId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Декабристское движение в Беларуси</a:t>
            </a:r>
            <a:endParaRPr lang="ru-RU" dirty="0"/>
          </a:p>
        </p:txBody>
      </p:sp>
      <p:pic>
        <p:nvPicPr>
          <p:cNvPr id="19458" name="Picture 2" descr="http://www.1825.su/1825%20%D0%BC%D1%83%D1%80%D0%B0%D0%B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556792"/>
            <a:ext cx="2304256" cy="39244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52120" y="566124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Никита Муравьев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0" y="836712"/>
            <a:ext cx="5868144" cy="580526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«Минский вариант» российской конституции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страница25</a:t>
            </a: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0" y="836712"/>
            <a:ext cx="5868144" cy="580526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«Минский вариант» российской конституции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в России буржуазного государства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Принцип выборности государственных должностей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Разделение властей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Верховенство конституции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Равенство всех граждан, свобода слова, неприкосновенность личности и собственности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Отмена крепостного права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но 2 8"/>
          <p:cNvSpPr/>
          <p:nvPr/>
        </p:nvSpPr>
        <p:spPr>
          <a:xfrm>
            <a:off x="1619672" y="836712"/>
            <a:ext cx="8064896" cy="6237312"/>
          </a:xfrm>
          <a:prstGeom prst="irregularSeal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Ограничение прав граждан, обусловленные их имущественным положением, возрастом, обязательным знание русского языка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96022E-7 L -0.55903 -0.107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7" grpId="1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Декабристское движение в Беларуси</a:t>
            </a:r>
            <a:endParaRPr lang="ru-RU" dirty="0"/>
          </a:p>
        </p:txBody>
      </p:sp>
      <p:pic>
        <p:nvPicPr>
          <p:cNvPr id="21506" name="Picture 2" descr="http://files.school-collection.edu.ru/dlrstore/7a87833f-0a01-01b2-00ba-175fdb99425a/%5bIS89IR_1-6%5d_%5bTD_06%5d_files/%5bIS8IR_1-6%5d_%5bPD_06-r%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412776"/>
            <a:ext cx="2995532" cy="38884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76056" y="5445224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Сергей Муравьев- Апостол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179512" y="1340768"/>
            <a:ext cx="5040560" cy="5112568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Бобруйский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план восстания</a:t>
            </a:r>
          </a:p>
          <a:p>
            <a:pPr algn="ctr"/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Страница 25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179512" y="1340768"/>
            <a:ext cx="5040560" cy="5112568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Бобруйский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план восстания</a:t>
            </a:r>
          </a:p>
          <a:p>
            <a:pPr algn="ctr"/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Арест императора Александра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его свиты во время смотра войск в крепости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395536" y="476672"/>
            <a:ext cx="8352928" cy="129614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Патриотическое общество</a:t>
            </a:r>
          </a:p>
        </p:txBody>
      </p:sp>
      <p:sp>
        <p:nvSpPr>
          <p:cNvPr id="5" name="Пятно 1 4"/>
          <p:cNvSpPr/>
          <p:nvPr/>
        </p:nvSpPr>
        <p:spPr>
          <a:xfrm>
            <a:off x="179512" y="1772816"/>
            <a:ext cx="2843808" cy="2304256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1821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47864" y="479715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Михаил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Рукевич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530120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Восстановление Речи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Посполитой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www.pribaikal.ru/uploads/pics/kamen-01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916832"/>
            <a:ext cx="2348347" cy="27905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1" grpId="1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351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ОБЩЕСТВЕННО-ПОЛИТИЧЕСКОЕ ДВИЖЕНИЕ В ПЕРВОЙ ТРЕТИ ХIХ в.</vt:lpstr>
      <vt:lpstr>План </vt:lpstr>
      <vt:lpstr>Задание на урок </vt:lpstr>
      <vt:lpstr>Создание и деятельность тайных организаций в Беларуси</vt:lpstr>
      <vt:lpstr>Слайд 5</vt:lpstr>
      <vt:lpstr>Слайд 6</vt:lpstr>
      <vt:lpstr>Декабристское движение в Беларуси</vt:lpstr>
      <vt:lpstr>Декабристское движение в Беларуси</vt:lpstr>
      <vt:lpstr>Слайд 9</vt:lpstr>
      <vt:lpstr>Восстание 1830-1831 гг</vt:lpstr>
      <vt:lpstr>Восстание 1830-1831 гг</vt:lpstr>
      <vt:lpstr>Восстание 1830-1831 гг</vt:lpstr>
      <vt:lpstr>Восстание 1830-1831 гг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14</cp:revision>
  <dcterms:created xsi:type="dcterms:W3CDTF">2015-09-29T05:11:43Z</dcterms:created>
  <dcterms:modified xsi:type="dcterms:W3CDTF">2015-10-06T06:26:24Z</dcterms:modified>
</cp:coreProperties>
</file>