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71" r:id="rId18"/>
    <p:sldId id="272" r:id="rId19"/>
    <p:sldId id="273" r:id="rId20"/>
    <p:sldId id="275" r:id="rId21"/>
    <p:sldId id="276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288" y="0"/>
            <a:ext cx="160973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endParaRPr lang="ru-RU" sz="1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24" y="476672"/>
            <a:ext cx="3240360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84" y="509464"/>
            <a:ext cx="3816811" cy="213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42" y="3474005"/>
            <a:ext cx="4114753" cy="274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1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174118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К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02" y="332656"/>
            <a:ext cx="6847662" cy="622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802232"/>
            <a:ext cx="19932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/>
              <a:t>365</a:t>
            </a:r>
            <a:endParaRPr lang="be-BY" sz="9600" dirty="0"/>
          </a:p>
        </p:txBody>
      </p:sp>
    </p:spTree>
    <p:extLst>
      <p:ext uri="{BB962C8B-B14F-4D97-AF65-F5344CB8AC3E}">
        <p14:creationId xmlns:p14="http://schemas.microsoft.com/office/powerpoint/2010/main" val="9254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30351"/>
            <a:ext cx="336181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…Л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0351"/>
            <a:ext cx="3691111" cy="276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19232" r="4346" b="4541"/>
          <a:stretch/>
        </p:blipFill>
        <p:spPr bwMode="auto">
          <a:xfrm>
            <a:off x="3241385" y="2995121"/>
            <a:ext cx="5704109" cy="386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19829"/>
          <a:stretch/>
        </p:blipFill>
        <p:spPr bwMode="auto">
          <a:xfrm>
            <a:off x="26398" y="2671629"/>
            <a:ext cx="3753513" cy="41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1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217559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М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279254" cy="481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2958132"/>
            <a:ext cx="4104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 smtClean="0"/>
              <a:t>3000</a:t>
            </a:r>
            <a:endParaRPr lang="be-BY" sz="13800" dirty="0"/>
          </a:p>
        </p:txBody>
      </p:sp>
    </p:spTree>
    <p:extLst>
      <p:ext uri="{BB962C8B-B14F-4D97-AF65-F5344CB8AC3E}">
        <p14:creationId xmlns:p14="http://schemas.microsoft.com/office/powerpoint/2010/main" val="7672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94636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Н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4997202" cy="333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5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194797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О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46" y="332656"/>
            <a:ext cx="551682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3470"/>
            <a:ext cx="5133737" cy="439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4005064"/>
            <a:ext cx="148470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77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39" y="188640"/>
            <a:ext cx="191270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8575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103"/>
            <a:ext cx="4778728" cy="32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2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49011"/>
            <a:ext cx="19050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43408"/>
            <a:ext cx="4249737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2793060" cy="341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9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55042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Р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05330"/>
            <a:ext cx="5112568" cy="383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861048"/>
            <a:ext cx="400558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dirty="0" smtClean="0"/>
              <a:t>1270</a:t>
            </a:r>
            <a:endParaRPr lang="be-BY" sz="166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57"/>
            <a:ext cx="2968180" cy="197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7871" y="1268760"/>
            <a:ext cx="1722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Ура!!!!!</a:t>
            </a:r>
            <a:endParaRPr lang="be-BY" sz="4000" dirty="0"/>
          </a:p>
        </p:txBody>
      </p:sp>
    </p:spTree>
    <p:extLst>
      <p:ext uri="{BB962C8B-B14F-4D97-AF65-F5344CB8AC3E}">
        <p14:creationId xmlns:p14="http://schemas.microsoft.com/office/powerpoint/2010/main" val="35801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992" y="116632"/>
            <a:ext cx="158889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3473936" cy="66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766"/>
            <a:ext cx="5338564" cy="356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0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150393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Т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2667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7640"/>
            <a:ext cx="257955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900" dirty="0" smtClean="0"/>
              <a:t>17</a:t>
            </a:r>
            <a:endParaRPr lang="be-BY" sz="239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4365104"/>
            <a:ext cx="4136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Палестина </a:t>
            </a:r>
            <a:endParaRPr lang="be-BY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4965489"/>
            <a:ext cx="2629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Сирия </a:t>
            </a:r>
            <a:endParaRPr lang="be-BY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2450644" y="209140"/>
            <a:ext cx="2441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Нубия</a:t>
            </a:r>
            <a:endParaRPr lang="be-BY" sz="6000" dirty="0"/>
          </a:p>
        </p:txBody>
      </p:sp>
    </p:spTree>
    <p:extLst>
      <p:ext uri="{BB962C8B-B14F-4D97-AF65-F5344CB8AC3E}">
        <p14:creationId xmlns:p14="http://schemas.microsoft.com/office/powerpoint/2010/main" val="10806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808" y="116632"/>
            <a:ext cx="159691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Б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0" t="7566" r="5791" b="8491"/>
          <a:stretch/>
        </p:blipFill>
        <p:spPr bwMode="auto">
          <a:xfrm>
            <a:off x="5364088" y="620687"/>
            <a:ext cx="3130949" cy="568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r="33064"/>
          <a:stretch/>
        </p:blipFill>
        <p:spPr bwMode="auto">
          <a:xfrm>
            <a:off x="1834627" y="620687"/>
            <a:ext cx="3169421" cy="558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82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741" y="116632"/>
            <a:ext cx="177644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Ф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2520280" cy="489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973266"/>
            <a:ext cx="4001771" cy="489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1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79" y="188640"/>
            <a:ext cx="164339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Х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2150"/>
          <a:stretch/>
        </p:blipFill>
        <p:spPr bwMode="auto">
          <a:xfrm>
            <a:off x="257579" y="2564904"/>
            <a:ext cx="5225673" cy="44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5093353" cy="338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1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173316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Ч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1"/>
            <a:ext cx="4361681" cy="287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20" y="3284984"/>
            <a:ext cx="3286828" cy="28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54" y="2708920"/>
            <a:ext cx="38227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0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40" y="332656"/>
            <a:ext cx="251062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Ш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8840"/>
            <a:ext cx="6400772" cy="42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4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081" y="188640"/>
            <a:ext cx="170271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Э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069482" cy="416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35518"/>
            <a:ext cx="36766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9265" y="260648"/>
            <a:ext cx="98296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dirty="0" smtClean="0"/>
              <a:t>1</a:t>
            </a:r>
            <a:endParaRPr lang="be-BY" sz="19900" dirty="0"/>
          </a:p>
        </p:txBody>
      </p:sp>
    </p:spTree>
    <p:extLst>
      <p:ext uri="{BB962C8B-B14F-4D97-AF65-F5344CB8AC3E}">
        <p14:creationId xmlns:p14="http://schemas.microsoft.com/office/powerpoint/2010/main" val="41830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159210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157332" y="297963"/>
            <a:ext cx="5302009" cy="5963831"/>
            <a:chOff x="3157332" y="297963"/>
            <a:chExt cx="5302009" cy="596383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157332" y="297963"/>
              <a:ext cx="5302009" cy="5963831"/>
              <a:chOff x="3157332" y="297963"/>
              <a:chExt cx="5302009" cy="5963831"/>
            </a:xfrm>
          </p:grpSpPr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332" y="297963"/>
                <a:ext cx="5302009" cy="59638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844133" y="4710545"/>
                <a:ext cx="1011634" cy="81597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be-BY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359000" y="1884815"/>
              <a:ext cx="869184" cy="6080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be-BY" dirty="0"/>
            </a:p>
          </p:txBody>
        </p:sp>
      </p:grp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63510"/>
            <a:ext cx="2171957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195736" y="2188855"/>
            <a:ext cx="0" cy="23202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254" y="2415020"/>
            <a:ext cx="380365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3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184576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Г 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4797152" cy="272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75" y="3284984"/>
            <a:ext cx="4783036" cy="31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1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74438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Д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r="38002"/>
          <a:stretch/>
        </p:blipFill>
        <p:spPr bwMode="auto">
          <a:xfrm>
            <a:off x="5724128" y="33924"/>
            <a:ext cx="3397633" cy="67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53" y="3527758"/>
            <a:ext cx="47625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44" y="1268760"/>
            <a:ext cx="356788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146706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Е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4077797" cy="257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97" y="245337"/>
            <a:ext cx="4015104" cy="26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957" y="3577898"/>
            <a:ext cx="4124299" cy="309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78" y="319902"/>
            <a:ext cx="2822879" cy="34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6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24449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Ж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8674" r="18819" b="8674"/>
          <a:stretch/>
        </p:blipFill>
        <p:spPr bwMode="auto">
          <a:xfrm>
            <a:off x="4067944" y="331734"/>
            <a:ext cx="4704540" cy="38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5" y="2780928"/>
            <a:ext cx="3329139" cy="379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6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148470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60960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0" y="3068960"/>
            <a:ext cx="5065904" cy="360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5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196079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И</a:t>
            </a:r>
            <a:endParaRPr lang="ru-RU" sz="1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r="71700" b="3925"/>
          <a:stretch/>
        </p:blipFill>
        <p:spPr bwMode="auto">
          <a:xfrm>
            <a:off x="3851920" y="260648"/>
            <a:ext cx="2697476" cy="653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7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100</TotalTime>
  <Words>35</Words>
  <Application>Microsoft Office PowerPoint</Application>
  <PresentationFormat>Экран (4:3)</PresentationFormat>
  <Paragraphs>33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2020-10-28T17:50:50Z</dcterms:created>
  <dcterms:modified xsi:type="dcterms:W3CDTF">2020-10-28T19:55:48Z</dcterms:modified>
</cp:coreProperties>
</file>