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0083800" cy="7562850"/>
  <p:notesSz cx="10083800" cy="75628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285" y="2344483"/>
            <a:ext cx="857123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570" y="4235196"/>
            <a:ext cx="705866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190" y="1739455"/>
            <a:ext cx="438645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157" y="1739455"/>
            <a:ext cx="4386453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9516" y="328292"/>
            <a:ext cx="9647450" cy="6923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8700" y="2884339"/>
            <a:ext cx="8526399" cy="1682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2546" y="2240661"/>
            <a:ext cx="8918706" cy="3676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492" y="7033450"/>
            <a:ext cx="322681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190" y="7033450"/>
            <a:ext cx="231927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336" y="7033450"/>
            <a:ext cx="2319274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educarte.arte.tv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hyperlink" Target="http://www.educarte.fr/" TargetMode="Externa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6350" marR="5080" algn="ctr">
              <a:lnSpc>
                <a:spcPct val="101000"/>
              </a:lnSpc>
              <a:spcBef>
                <a:spcPts val="55"/>
              </a:spcBef>
            </a:pPr>
            <a:r>
              <a:rPr spc="-5" dirty="0"/>
              <a:t>Comment </a:t>
            </a:r>
            <a:r>
              <a:rPr spc="-5" dirty="0" smtClean="0"/>
              <a:t>se </a:t>
            </a:r>
            <a:r>
              <a:rPr dirty="0"/>
              <a:t>connecter </a:t>
            </a:r>
            <a:r>
              <a:rPr spc="-5" dirty="0"/>
              <a:t>et </a:t>
            </a:r>
            <a:r>
              <a:rPr dirty="0"/>
              <a:t>visionner </a:t>
            </a:r>
            <a:r>
              <a:rPr spc="-5" dirty="0"/>
              <a:t>des  vidéos sur </a:t>
            </a:r>
            <a:r>
              <a:rPr dirty="0"/>
              <a:t>Educ’ARTE</a:t>
            </a:r>
            <a:r>
              <a:rPr spc="-85" dirty="0"/>
              <a:t> </a:t>
            </a:r>
            <a:r>
              <a:rPr dirty="0"/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72231" y="6857110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2546" y="2240661"/>
            <a:ext cx="8914765" cy="44832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just">
              <a:lnSpc>
                <a:spcPts val="2230"/>
              </a:lnSpc>
              <a:spcBef>
                <a:spcPts val="320"/>
              </a:spcBef>
            </a:pPr>
            <a:r>
              <a:rPr lang="fr-FR" sz="2000" dirty="0" smtClean="0">
                <a:latin typeface="Verdana"/>
                <a:cs typeface="Verdana"/>
              </a:rPr>
              <a:t>J’ai</a:t>
            </a:r>
            <a:r>
              <a:rPr sz="2000" b="1" dirty="0" smtClean="0">
                <a:latin typeface="Verdana"/>
                <a:cs typeface="Verdana"/>
              </a:rPr>
              <a:t> </a:t>
            </a:r>
            <a:r>
              <a:rPr sz="2000" b="1" dirty="0">
                <a:latin typeface="Verdana"/>
                <a:cs typeface="Verdana"/>
              </a:rPr>
              <a:t>créé un </a:t>
            </a:r>
            <a:r>
              <a:rPr sz="2000" b="1" spc="-5" dirty="0" err="1" smtClean="0">
                <a:latin typeface="Verdana"/>
                <a:cs typeface="Verdana"/>
              </a:rPr>
              <a:t>compte</a:t>
            </a:r>
            <a:r>
              <a:rPr sz="2000" b="1" spc="-5" dirty="0" smtClean="0">
                <a:latin typeface="Verdana"/>
                <a:cs typeface="Verdana"/>
              </a:rPr>
              <a:t> </a:t>
            </a:r>
            <a:r>
              <a:rPr sz="2000" b="1" spc="-5" dirty="0">
                <a:latin typeface="Verdana"/>
                <a:cs typeface="Verdana"/>
              </a:rPr>
              <a:t>Educ’ARTE </a:t>
            </a:r>
            <a:r>
              <a:rPr sz="2000" spc="-5" dirty="0">
                <a:latin typeface="Verdana"/>
                <a:cs typeface="Verdana"/>
              </a:rPr>
              <a:t>pour </a:t>
            </a:r>
            <a:r>
              <a:rPr lang="fr-FR" sz="2000" spc="-5" dirty="0" smtClean="0">
                <a:latin typeface="Verdana"/>
                <a:cs typeface="Verdana"/>
              </a:rPr>
              <a:t>la classe </a:t>
            </a:r>
            <a:r>
              <a:rPr sz="2000" spc="-15" dirty="0" smtClean="0">
                <a:latin typeface="Verdana"/>
                <a:cs typeface="Verdana"/>
              </a:rPr>
              <a:t>avec  </a:t>
            </a:r>
            <a:r>
              <a:rPr sz="2000" dirty="0">
                <a:latin typeface="Verdana"/>
                <a:cs typeface="Verdana"/>
              </a:rPr>
              <a:t>un </a:t>
            </a:r>
            <a:r>
              <a:rPr sz="2000" spc="-5" dirty="0">
                <a:latin typeface="Verdana"/>
                <a:cs typeface="Verdana"/>
              </a:rPr>
              <a:t>identifiant et </a:t>
            </a:r>
            <a:r>
              <a:rPr sz="2000" dirty="0">
                <a:latin typeface="Verdana"/>
                <a:cs typeface="Verdana"/>
              </a:rPr>
              <a:t>un </a:t>
            </a:r>
            <a:r>
              <a:rPr sz="2000" spc="-5" dirty="0">
                <a:latin typeface="Verdana"/>
                <a:cs typeface="Verdana"/>
              </a:rPr>
              <a:t>mot </a:t>
            </a:r>
            <a:r>
              <a:rPr sz="2000" dirty="0">
                <a:latin typeface="Verdana"/>
                <a:cs typeface="Verdana"/>
              </a:rPr>
              <a:t>de</a:t>
            </a:r>
            <a:r>
              <a:rPr sz="2000" spc="-6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passe.</a:t>
            </a:r>
            <a:endParaRPr sz="2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355600" indent="-343535">
              <a:lnSpc>
                <a:spcPts val="223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 err="1" smtClean="0">
                <a:latin typeface="Verdana"/>
                <a:cs typeface="Verdana"/>
              </a:rPr>
              <a:t>Identifiant</a:t>
            </a:r>
            <a:r>
              <a:rPr sz="2000" spc="-5" dirty="0" smtClean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: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lang="fr-FR" sz="2000" spc="-30" dirty="0" smtClean="0">
                <a:latin typeface="Verdana"/>
                <a:cs typeface="Verdana"/>
              </a:rPr>
              <a:t>c</a:t>
            </a:r>
            <a:r>
              <a:rPr sz="2000" dirty="0" err="1" smtClean="0">
                <a:latin typeface="Verdana"/>
                <a:cs typeface="Verdana"/>
              </a:rPr>
              <a:t>lasse</a:t>
            </a:r>
            <a:r>
              <a:rPr sz="2000" dirty="0" smtClean="0">
                <a:latin typeface="Verdana"/>
                <a:cs typeface="Verdana"/>
              </a:rPr>
              <a:t>.</a:t>
            </a:r>
            <a:r>
              <a:rPr lang="fr-FR" sz="2000" dirty="0" smtClean="0">
                <a:latin typeface="Verdana"/>
                <a:cs typeface="Verdana"/>
              </a:rPr>
              <a:t>Rochette1</a:t>
            </a:r>
            <a:endParaRPr sz="2000" dirty="0">
              <a:latin typeface="Verdana"/>
              <a:cs typeface="Verdana"/>
            </a:endParaRPr>
          </a:p>
          <a:p>
            <a:pPr marL="354965" indent="-342900">
              <a:lnSpc>
                <a:spcPts val="2315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Verdana"/>
                <a:cs typeface="Verdana"/>
              </a:rPr>
              <a:t>Mot de passe :</a:t>
            </a:r>
            <a:r>
              <a:rPr sz="2000" spc="-45" dirty="0">
                <a:latin typeface="Verdana"/>
                <a:cs typeface="Verdana"/>
              </a:rPr>
              <a:t> </a:t>
            </a:r>
            <a:r>
              <a:rPr sz="2000" spc="-5" dirty="0" smtClean="0">
                <a:latin typeface="Verdana"/>
                <a:cs typeface="Verdana"/>
              </a:rPr>
              <a:t>Classe123</a:t>
            </a:r>
            <a:endParaRPr lang="fr-FR" sz="2000" spc="-5" dirty="0" smtClean="0">
              <a:latin typeface="Verdana"/>
              <a:cs typeface="Verdana"/>
            </a:endParaRPr>
          </a:p>
          <a:p>
            <a:pPr marL="12065">
              <a:lnSpc>
                <a:spcPts val="2315"/>
              </a:lnSpc>
              <a:tabLst>
                <a:tab pos="354965" algn="l"/>
                <a:tab pos="355600" algn="l"/>
              </a:tabLst>
            </a:pPr>
            <a:endParaRPr lang="fr-FR" sz="2000" spc="-5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lang="fr-FR" sz="2000" spc="-25" dirty="0" smtClean="0">
                <a:latin typeface="Verdana"/>
                <a:cs typeface="Verdana"/>
              </a:rPr>
              <a:t>Vous </a:t>
            </a:r>
            <a:r>
              <a:rPr lang="fr-FR" sz="2000" spc="-10" dirty="0" smtClean="0">
                <a:latin typeface="Verdana"/>
                <a:cs typeface="Verdana"/>
              </a:rPr>
              <a:t>pourrez </a:t>
            </a:r>
            <a:r>
              <a:rPr lang="fr-FR" sz="2000" spc="-5" dirty="0" smtClean="0">
                <a:latin typeface="Verdana"/>
                <a:cs typeface="Verdana"/>
              </a:rPr>
              <a:t>ainsi avoir accès à </a:t>
            </a:r>
            <a:r>
              <a:rPr lang="fr-FR" sz="2000" dirty="0" smtClean="0">
                <a:latin typeface="Verdana"/>
                <a:cs typeface="Verdana"/>
              </a:rPr>
              <a:t>une liste </a:t>
            </a:r>
            <a:r>
              <a:rPr lang="fr-FR" sz="2000" spc="-5" dirty="0" smtClean="0">
                <a:latin typeface="Verdana"/>
                <a:cs typeface="Verdana"/>
              </a:rPr>
              <a:t>de vidéos </a:t>
            </a:r>
            <a:r>
              <a:rPr lang="fr-FR" sz="2000" dirty="0" smtClean="0">
                <a:latin typeface="Verdana"/>
                <a:cs typeface="Verdana"/>
              </a:rPr>
              <a:t>à </a:t>
            </a:r>
            <a:r>
              <a:rPr lang="fr-FR" sz="2000" spc="-5" dirty="0" smtClean="0">
                <a:latin typeface="Verdana"/>
                <a:cs typeface="Verdana"/>
              </a:rPr>
              <a:t>consulter</a:t>
            </a:r>
            <a:r>
              <a:rPr lang="fr-FR" sz="2000" spc="100" dirty="0" smtClean="0">
                <a:latin typeface="Verdana"/>
                <a:cs typeface="Verdana"/>
              </a:rPr>
              <a:t> </a:t>
            </a:r>
            <a:r>
              <a:rPr lang="fr-FR" sz="2000" spc="-5" dirty="0" smtClean="0">
                <a:latin typeface="Verdana"/>
                <a:cs typeface="Verdana"/>
              </a:rPr>
              <a:t>:</a:t>
            </a:r>
            <a:endParaRPr lang="fr-FR" sz="2000" dirty="0" smtClean="0">
              <a:latin typeface="Verdana"/>
              <a:cs typeface="Verdana"/>
            </a:endParaRPr>
          </a:p>
          <a:p>
            <a:pPr marL="355600" marR="5080" indent="-342900">
              <a:lnSpc>
                <a:spcPct val="150000"/>
              </a:lnSpc>
              <a:buFont typeface="Arial"/>
              <a:buChar char="•"/>
              <a:tabLst>
                <a:tab pos="354965" algn="l"/>
                <a:tab pos="355600" algn="l"/>
                <a:tab pos="984250" algn="l"/>
                <a:tab pos="1428115" algn="l"/>
                <a:tab pos="2620010" algn="l"/>
                <a:tab pos="2979420" algn="l"/>
                <a:tab pos="3662045" algn="l"/>
                <a:tab pos="4237990" algn="l"/>
                <a:tab pos="5281930" algn="l"/>
                <a:tab pos="6004560" algn="l"/>
                <a:tab pos="7124700" algn="l"/>
                <a:tab pos="8246745" algn="l"/>
                <a:tab pos="8916670" algn="l"/>
              </a:tabLst>
            </a:pPr>
            <a:r>
              <a:rPr lang="fr-FR" sz="2000" b="1" dirty="0" smtClean="0">
                <a:latin typeface="Verdana"/>
                <a:cs typeface="Verdana"/>
              </a:rPr>
              <a:t>Vidéos dont je vous donnerai </a:t>
            </a:r>
            <a:r>
              <a:rPr lang="fr-FR" sz="2000" b="1" spc="-5" dirty="0" smtClean="0">
                <a:latin typeface="Verdana"/>
                <a:cs typeface="Verdana"/>
              </a:rPr>
              <a:t>l</a:t>
            </a:r>
            <a:r>
              <a:rPr lang="fr-FR" sz="2000" b="1" dirty="0" smtClean="0">
                <a:latin typeface="Verdana"/>
                <a:cs typeface="Verdana"/>
              </a:rPr>
              <a:t>e </a:t>
            </a:r>
            <a:r>
              <a:rPr lang="fr-FR" sz="2000" b="1" spc="-5" dirty="0" smtClean="0">
                <a:latin typeface="Verdana"/>
                <a:cs typeface="Verdana"/>
              </a:rPr>
              <a:t>t</a:t>
            </a:r>
            <a:r>
              <a:rPr lang="fr-FR" sz="2000" b="1" spc="5" dirty="0" smtClean="0">
                <a:latin typeface="Verdana"/>
                <a:cs typeface="Verdana"/>
              </a:rPr>
              <a:t>i</a:t>
            </a:r>
            <a:r>
              <a:rPr lang="fr-FR" sz="2000" b="1" spc="-5" dirty="0" smtClean="0">
                <a:latin typeface="Verdana"/>
                <a:cs typeface="Verdana"/>
              </a:rPr>
              <a:t>t</a:t>
            </a:r>
            <a:r>
              <a:rPr lang="fr-FR" sz="2000" b="1" spc="10" dirty="0" smtClean="0">
                <a:latin typeface="Verdana"/>
                <a:cs typeface="Verdana"/>
              </a:rPr>
              <a:t>r</a:t>
            </a:r>
            <a:r>
              <a:rPr lang="fr-FR" sz="2000" b="1" spc="-5" dirty="0" smtClean="0">
                <a:latin typeface="Verdana"/>
                <a:cs typeface="Verdana"/>
              </a:rPr>
              <a:t>e</a:t>
            </a:r>
            <a:r>
              <a:rPr lang="fr-FR" sz="2000" dirty="0" smtClean="0">
                <a:latin typeface="Verdana"/>
                <a:cs typeface="Verdana"/>
              </a:rPr>
              <a:t>, et que vous </a:t>
            </a:r>
            <a:r>
              <a:rPr lang="fr-FR" sz="2000" spc="-10" dirty="0" smtClean="0">
                <a:latin typeface="Verdana"/>
                <a:cs typeface="Verdana"/>
              </a:rPr>
              <a:t>p</a:t>
            </a:r>
            <a:r>
              <a:rPr lang="fr-FR" sz="2000" dirty="0" smtClean="0">
                <a:latin typeface="Verdana"/>
                <a:cs typeface="Verdana"/>
              </a:rPr>
              <a:t>ourrez </a:t>
            </a:r>
            <a:r>
              <a:rPr lang="fr-FR" sz="2000" spc="-5" dirty="0" smtClean="0">
                <a:latin typeface="Verdana"/>
                <a:cs typeface="Verdana"/>
              </a:rPr>
              <a:t>c</a:t>
            </a:r>
            <a:r>
              <a:rPr lang="fr-FR" sz="2000" dirty="0" smtClean="0">
                <a:latin typeface="Verdana"/>
                <a:cs typeface="Verdana"/>
              </a:rPr>
              <a:t>h</a:t>
            </a:r>
            <a:r>
              <a:rPr lang="fr-FR" sz="2000" spc="-5" dirty="0" smtClean="0">
                <a:latin typeface="Verdana"/>
                <a:cs typeface="Verdana"/>
              </a:rPr>
              <a:t>erc</a:t>
            </a:r>
            <a:r>
              <a:rPr lang="fr-FR" sz="2000" dirty="0" smtClean="0">
                <a:latin typeface="Verdana"/>
                <a:cs typeface="Verdana"/>
              </a:rPr>
              <a:t>h</a:t>
            </a:r>
            <a:r>
              <a:rPr lang="fr-FR" sz="2000" spc="-5" dirty="0" smtClean="0">
                <a:latin typeface="Verdana"/>
                <a:cs typeface="Verdana"/>
              </a:rPr>
              <a:t>e</a:t>
            </a:r>
            <a:r>
              <a:rPr lang="fr-FR" sz="2000" dirty="0" smtClean="0">
                <a:latin typeface="Verdana"/>
                <a:cs typeface="Verdana"/>
              </a:rPr>
              <a:t>r </a:t>
            </a:r>
            <a:r>
              <a:rPr lang="fr-FR" sz="2000" spc="-10" dirty="0" smtClean="0">
                <a:latin typeface="Verdana"/>
                <a:cs typeface="Verdana"/>
              </a:rPr>
              <a:t>d</a:t>
            </a:r>
            <a:r>
              <a:rPr lang="fr-FR" sz="2000" spc="-5" dirty="0" smtClean="0">
                <a:latin typeface="Verdana"/>
                <a:cs typeface="Verdana"/>
              </a:rPr>
              <a:t>a</a:t>
            </a:r>
            <a:r>
              <a:rPr lang="fr-FR" sz="2000" dirty="0" smtClean="0">
                <a:latin typeface="Verdana"/>
                <a:cs typeface="Verdana"/>
              </a:rPr>
              <a:t>ns </a:t>
            </a:r>
            <a:r>
              <a:rPr lang="fr-FR" sz="2000" spc="5" dirty="0" smtClean="0">
                <a:latin typeface="Verdana"/>
                <a:cs typeface="Verdana"/>
              </a:rPr>
              <a:t>le </a:t>
            </a:r>
            <a:r>
              <a:rPr lang="fr-FR" sz="2000" spc="-5" dirty="0" smtClean="0">
                <a:latin typeface="Verdana"/>
                <a:cs typeface="Verdana"/>
              </a:rPr>
              <a:t>moteur de recherche</a:t>
            </a:r>
            <a:r>
              <a:rPr lang="fr-FR" sz="2000" spc="25" dirty="0" smtClean="0">
                <a:latin typeface="Verdana"/>
                <a:cs typeface="Verdana"/>
              </a:rPr>
              <a:t> </a:t>
            </a:r>
            <a:r>
              <a:rPr lang="fr-FR" sz="2000" spc="-20" dirty="0" smtClean="0">
                <a:latin typeface="Verdana"/>
                <a:cs typeface="Verdana"/>
              </a:rPr>
              <a:t>d’</a:t>
            </a:r>
            <a:r>
              <a:rPr lang="fr-FR" sz="2000" spc="-20" dirty="0" err="1" smtClean="0">
                <a:latin typeface="Verdana"/>
                <a:cs typeface="Verdana"/>
              </a:rPr>
              <a:t>Educ’ARTE</a:t>
            </a:r>
            <a:endParaRPr lang="fr-FR" sz="2000" dirty="0" smtClean="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fr-FR" sz="2000" b="1" spc="-5" dirty="0" smtClean="0">
                <a:latin typeface="Verdana"/>
                <a:cs typeface="Verdana"/>
              </a:rPr>
              <a:t>Vidéos dont je vous enverrai l’URL </a:t>
            </a:r>
            <a:endParaRPr lang="fr-FR" sz="2000" dirty="0" smtClean="0">
              <a:latin typeface="Verdana"/>
              <a:cs typeface="Verdana"/>
            </a:endParaRPr>
          </a:p>
          <a:p>
            <a:pPr marL="12065">
              <a:lnSpc>
                <a:spcPts val="2315"/>
              </a:lnSpc>
              <a:tabLst>
                <a:tab pos="354965" algn="l"/>
                <a:tab pos="355600" algn="l"/>
              </a:tabLst>
            </a:pPr>
            <a:endParaRPr sz="2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5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6408" y="275844"/>
            <a:ext cx="1368551" cy="496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88502" y="348297"/>
            <a:ext cx="64789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E96217"/>
                </a:solidFill>
              </a:rPr>
              <a:t>Le </a:t>
            </a:r>
            <a:r>
              <a:rPr sz="2000" dirty="0">
                <a:solidFill>
                  <a:srgbClr val="E96217"/>
                </a:solidFill>
              </a:rPr>
              <a:t>compte unique Educ’ARTE pour vos</a:t>
            </a:r>
            <a:r>
              <a:rPr sz="2000" spc="-140" dirty="0">
                <a:solidFill>
                  <a:srgbClr val="E96217"/>
                </a:solidFill>
              </a:rPr>
              <a:t> </a:t>
            </a:r>
            <a:r>
              <a:rPr sz="2000" dirty="0">
                <a:solidFill>
                  <a:srgbClr val="E96217"/>
                </a:solidFill>
              </a:rPr>
              <a:t>élèves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640" y="1275334"/>
            <a:ext cx="92862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Verdana"/>
                <a:cs typeface="Verdana"/>
              </a:rPr>
              <a:t>Vous </a:t>
            </a:r>
            <a:r>
              <a:rPr sz="1800" spc="-10" dirty="0" err="1">
                <a:latin typeface="Verdana"/>
                <a:cs typeface="Verdana"/>
              </a:rPr>
              <a:t>devez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lang="fr-FR" sz="1800" spc="-10" dirty="0" smtClean="0">
                <a:latin typeface="Verdana"/>
                <a:cs typeface="Verdana"/>
              </a:rPr>
              <a:t>vous connecter en  vous rendant sur le site </a:t>
            </a:r>
            <a:r>
              <a:rPr lang="fr-FR" sz="3200" b="1" spc="-10" dirty="0" err="1" smtClean="0">
                <a:solidFill>
                  <a:srgbClr val="FF0000"/>
                </a:solidFill>
                <a:latin typeface="Verdana"/>
                <a:cs typeface="Verdana"/>
                <a:hlinkClick r:id="rId2"/>
              </a:rPr>
              <a:t>Educ’Arte</a:t>
            </a:r>
            <a:r>
              <a:rPr sz="1800" spc="-5" dirty="0" smtClean="0">
                <a:latin typeface="Verdana"/>
                <a:cs typeface="Verdana"/>
              </a:rPr>
              <a:t>: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6408" y="324612"/>
            <a:ext cx="1368551" cy="4907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484931" y="7008289"/>
            <a:ext cx="8953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sz="1400" spc="-705" dirty="0">
                <a:latin typeface="Times New Roman"/>
                <a:cs typeface="Times New Roman"/>
              </a:rPr>
              <a:t>3</a:t>
            </a:r>
            <a:r>
              <a:rPr sz="1400" dirty="0">
                <a:latin typeface="Times New Roman"/>
                <a:cs typeface="Times New Roman"/>
              </a:rPr>
              <a:t>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5091" y="2167128"/>
            <a:ext cx="5502325" cy="24971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88502" y="348297"/>
            <a:ext cx="35375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solidFill>
                  <a:srgbClr val="E96217"/>
                </a:solidFill>
              </a:rPr>
              <a:t>Connexion</a:t>
            </a:r>
            <a:r>
              <a:rPr sz="2000" dirty="0">
                <a:solidFill>
                  <a:srgbClr val="E96217"/>
                </a:solidFill>
              </a:rPr>
              <a:t> </a:t>
            </a:r>
            <a:r>
              <a:rPr sz="2000" dirty="0" smtClean="0">
                <a:solidFill>
                  <a:srgbClr val="E96217"/>
                </a:solidFill>
              </a:rPr>
              <a:t>de</a:t>
            </a:r>
            <a:r>
              <a:rPr lang="fr-FR" sz="2000" dirty="0" smtClean="0">
                <a:solidFill>
                  <a:srgbClr val="E96217"/>
                </a:solidFill>
              </a:rPr>
              <a:t>s</a:t>
            </a:r>
            <a:r>
              <a:rPr sz="2000" dirty="0" smtClean="0">
                <a:solidFill>
                  <a:srgbClr val="E96217"/>
                </a:solidFill>
              </a:rPr>
              <a:t> </a:t>
            </a:r>
            <a:r>
              <a:rPr sz="2000" dirty="0" err="1" smtClean="0">
                <a:solidFill>
                  <a:srgbClr val="E96217"/>
                </a:solidFill>
              </a:rPr>
              <a:t>élèves</a:t>
            </a:r>
            <a:endParaRPr sz="2000" dirty="0"/>
          </a:p>
        </p:txBody>
      </p:sp>
      <p:sp>
        <p:nvSpPr>
          <p:cNvPr id="7" name="object 7"/>
          <p:cNvSpPr txBox="1"/>
          <p:nvPr/>
        </p:nvSpPr>
        <p:spPr>
          <a:xfrm>
            <a:off x="6419138" y="2818383"/>
            <a:ext cx="3081020" cy="106259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ct val="93000"/>
              </a:lnSpc>
              <a:spcBef>
                <a:spcPts val="250"/>
              </a:spcBef>
            </a:pPr>
            <a:r>
              <a:rPr sz="1800" b="1" spc="-10" dirty="0">
                <a:latin typeface="Verdana"/>
                <a:cs typeface="Verdana"/>
              </a:rPr>
              <a:t>ETAPE </a:t>
            </a:r>
            <a:r>
              <a:rPr sz="1800" b="1" dirty="0">
                <a:latin typeface="Verdana"/>
                <a:cs typeface="Verdana"/>
              </a:rPr>
              <a:t>1 </a:t>
            </a:r>
            <a:r>
              <a:rPr sz="1800" b="1" spc="-5" dirty="0">
                <a:latin typeface="Verdana"/>
                <a:cs typeface="Verdana"/>
              </a:rPr>
              <a:t>: </a:t>
            </a:r>
            <a:r>
              <a:rPr sz="1800" dirty="0">
                <a:latin typeface="Verdana"/>
                <a:cs typeface="Verdana"/>
              </a:rPr>
              <a:t>aller </a:t>
            </a:r>
            <a:r>
              <a:rPr sz="1800" spc="-5" dirty="0">
                <a:latin typeface="Verdana"/>
                <a:cs typeface="Verdana"/>
              </a:rPr>
              <a:t>sur  </a:t>
            </a:r>
            <a:r>
              <a:rPr sz="1800" b="1" u="heavy" spc="-10" dirty="0">
                <a:solidFill>
                  <a:srgbClr val="FF0000"/>
                </a:solidFill>
                <a:uFill>
                  <a:solidFill>
                    <a:srgbClr val="CCCCFF"/>
                  </a:solidFill>
                </a:uFill>
                <a:latin typeface="Verdana"/>
                <a:cs typeface="Verdana"/>
                <a:hlinkClick r:id="rId5"/>
              </a:rPr>
              <a:t>www.educarte.fr</a:t>
            </a:r>
            <a:r>
              <a:rPr sz="1800" b="1" spc="-10" dirty="0">
                <a:solidFill>
                  <a:srgbClr val="FF0000"/>
                </a:solidFill>
                <a:latin typeface="Verdana"/>
                <a:cs typeface="Verdana"/>
                <a:hlinkClick r:id="rId5"/>
              </a:rPr>
              <a:t> </a:t>
            </a:r>
            <a:r>
              <a:rPr sz="1800" spc="-5" dirty="0">
                <a:latin typeface="Verdana"/>
                <a:cs typeface="Verdana"/>
              </a:rPr>
              <a:t>et cliquer  sur « </a:t>
            </a:r>
            <a:r>
              <a:rPr sz="1800" dirty="0">
                <a:latin typeface="Verdana"/>
                <a:cs typeface="Verdana"/>
              </a:rPr>
              <a:t>Se </a:t>
            </a:r>
            <a:r>
              <a:rPr sz="1800" spc="-5" dirty="0">
                <a:latin typeface="Verdana"/>
                <a:cs typeface="Verdana"/>
              </a:rPr>
              <a:t>connecter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»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70028" y="2368028"/>
            <a:ext cx="1118870" cy="115570"/>
          </a:xfrm>
          <a:custGeom>
            <a:avLst/>
            <a:gdLst/>
            <a:ahLst/>
            <a:cxnLst/>
            <a:rect l="l" t="t" r="r" b="b"/>
            <a:pathLst>
              <a:path w="1118870" h="115569">
                <a:moveTo>
                  <a:pt x="1118603" y="115392"/>
                </a:moveTo>
                <a:lnTo>
                  <a:pt x="0" y="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80532" y="2258254"/>
            <a:ext cx="239395" cy="227965"/>
          </a:xfrm>
          <a:custGeom>
            <a:avLst/>
            <a:gdLst/>
            <a:ahLst/>
            <a:cxnLst/>
            <a:rect l="l" t="t" r="r" b="b"/>
            <a:pathLst>
              <a:path w="239395" h="227964">
                <a:moveTo>
                  <a:pt x="239128" y="0"/>
                </a:moveTo>
                <a:lnTo>
                  <a:pt x="0" y="90233"/>
                </a:lnTo>
                <a:lnTo>
                  <a:pt x="215658" y="227393"/>
                </a:lnTo>
                <a:lnTo>
                  <a:pt x="23912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84620" y="4730496"/>
            <a:ext cx="3244608" cy="24829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97877" y="5661596"/>
            <a:ext cx="4870450" cy="1062599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ct val="93100"/>
              </a:lnSpc>
              <a:spcBef>
                <a:spcPts val="250"/>
              </a:spcBef>
            </a:pPr>
            <a:r>
              <a:rPr sz="1800" b="1" spc="-10" dirty="0">
                <a:latin typeface="Verdana"/>
                <a:cs typeface="Verdana"/>
              </a:rPr>
              <a:t>ETAPE </a:t>
            </a:r>
            <a:r>
              <a:rPr sz="1800" b="1" dirty="0">
                <a:latin typeface="Verdana"/>
                <a:cs typeface="Verdana"/>
              </a:rPr>
              <a:t>2 </a:t>
            </a:r>
            <a:r>
              <a:rPr sz="1800" b="1" spc="-5" dirty="0">
                <a:latin typeface="Verdana"/>
                <a:cs typeface="Verdana"/>
              </a:rPr>
              <a:t>: </a:t>
            </a:r>
            <a:r>
              <a:rPr sz="1800" spc="-5" dirty="0">
                <a:latin typeface="Verdana"/>
                <a:cs typeface="Verdana"/>
              </a:rPr>
              <a:t>entrer </a:t>
            </a:r>
            <a:r>
              <a:rPr sz="1800" dirty="0" err="1">
                <a:latin typeface="Verdana"/>
                <a:cs typeface="Verdana"/>
              </a:rPr>
              <a:t>l’identifiant</a:t>
            </a:r>
            <a:r>
              <a:rPr sz="1800" dirty="0">
                <a:latin typeface="Verdana"/>
                <a:cs typeface="Verdana"/>
              </a:rPr>
              <a:t> </a:t>
            </a:r>
            <a:r>
              <a:rPr lang="fr-FR" spc="-5" dirty="0" smtClean="0">
                <a:latin typeface="Verdana"/>
                <a:cs typeface="Verdana"/>
              </a:rPr>
              <a:t>« </a:t>
            </a:r>
            <a:r>
              <a:rPr lang="fr-FR" b="1" spc="-5" dirty="0" smtClean="0">
                <a:latin typeface="Verdana"/>
                <a:cs typeface="Verdana"/>
              </a:rPr>
              <a:t>classe.Rochette1</a:t>
            </a:r>
            <a:r>
              <a:rPr lang="fr-FR" spc="-5" dirty="0" smtClean="0">
                <a:latin typeface="Verdana"/>
                <a:cs typeface="Verdana"/>
              </a:rPr>
              <a:t> » </a:t>
            </a:r>
            <a:r>
              <a:rPr sz="1800" spc="-5" dirty="0" smtClean="0">
                <a:latin typeface="Verdana"/>
                <a:cs typeface="Verdana"/>
              </a:rPr>
              <a:t>et </a:t>
            </a:r>
            <a:r>
              <a:rPr sz="1800" dirty="0">
                <a:latin typeface="Verdana"/>
                <a:cs typeface="Verdana"/>
              </a:rPr>
              <a:t>le </a:t>
            </a:r>
            <a:r>
              <a:rPr sz="1800" spc="-5" dirty="0">
                <a:latin typeface="Verdana"/>
                <a:cs typeface="Verdana"/>
              </a:rPr>
              <a:t>mot de  passe du </a:t>
            </a:r>
            <a:r>
              <a:rPr sz="1800" spc="-5" dirty="0" err="1">
                <a:latin typeface="Verdana"/>
                <a:cs typeface="Verdana"/>
              </a:rPr>
              <a:t>compte</a:t>
            </a:r>
            <a:r>
              <a:rPr sz="1800" spc="-5" dirty="0">
                <a:latin typeface="Verdana"/>
                <a:cs typeface="Verdana"/>
              </a:rPr>
              <a:t> </a:t>
            </a:r>
            <a:r>
              <a:rPr lang="fr-FR" spc="-5" dirty="0">
                <a:latin typeface="Verdana"/>
                <a:cs typeface="Verdana"/>
              </a:rPr>
              <a:t>:</a:t>
            </a:r>
            <a:r>
              <a:rPr sz="1800" spc="-5" dirty="0" smtClean="0">
                <a:latin typeface="Verdana"/>
                <a:cs typeface="Verdana"/>
              </a:rPr>
              <a:t> </a:t>
            </a:r>
            <a:r>
              <a:rPr lang="fr-FR" sz="1800" spc="-5" dirty="0" smtClean="0">
                <a:latin typeface="Verdana"/>
                <a:cs typeface="Verdana"/>
              </a:rPr>
              <a:t>"</a:t>
            </a:r>
            <a:r>
              <a:rPr sz="1800" b="1" spc="-5" dirty="0" smtClean="0">
                <a:latin typeface="Verdana"/>
                <a:cs typeface="Verdana"/>
              </a:rPr>
              <a:t>Classe123</a:t>
            </a:r>
            <a:r>
              <a:rPr lang="fr-FR" sz="1800" spc="-5" dirty="0" smtClean="0">
                <a:latin typeface="Verdana"/>
                <a:cs typeface="Verdana"/>
              </a:rPr>
              <a:t>"</a:t>
            </a:r>
            <a:r>
              <a:rPr sz="1800" spc="-5" dirty="0" smtClean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puis cliquer sur « Je me  connecte</a:t>
            </a:r>
            <a:r>
              <a:rPr sz="1800" spc="5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»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CCC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1987</TotalTime>
  <Words>119</Words>
  <Application>Microsoft Office PowerPoint</Application>
  <PresentationFormat>Personnalisé</PresentationFormat>
  <Paragraphs>16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Verdana</vt:lpstr>
      <vt:lpstr>Office Theme</vt:lpstr>
      <vt:lpstr>Comment se connecter et visionner des  vidéos sur Educ’ARTE ?</vt:lpstr>
      <vt:lpstr>Le compte unique Educ’ARTE pour vos élèves</vt:lpstr>
      <vt:lpstr>Connexion des élèves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Absaon</dc:creator>
  <cp:lastModifiedBy>Soninha</cp:lastModifiedBy>
  <cp:revision>3</cp:revision>
  <dcterms:created xsi:type="dcterms:W3CDTF">2020-04-19T10:02:56Z</dcterms:created>
  <dcterms:modified xsi:type="dcterms:W3CDTF">2020-04-20T19:12:39Z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2020-04-02T00:00:00Z</vt:filetime>
  </property>
  <property fmtid="{D5CDD505-2E9C-101B-9397-08002B2CF9AE}" pid="3" name="Creator">
    <vt:lpwstr>Acrobat PDFMaker 11 pour PowerPoint</vt:lpwstr>
  </property>
  <property fmtid="{D5CDD505-2E9C-101B-9397-08002B2CF9AE}" pid="4" name="LastSaved">
    <vt:filetime>2020-04-19T00:00:00Z</vt:filetime>
  </property>
</Properties>
</file>