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718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9114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785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534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879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731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84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556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5469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8711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176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50BD1-25E6-48E3-8992-D95341ACE815}" type="datetimeFigureOut">
              <a:rPr lang="el-GR" smtClean="0"/>
              <a:t>27/1/2022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180AA-1811-416F-8B41-E8CDF34FD4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384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712968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009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8640960" cy="5330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5602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8748464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26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8064895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4676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764704"/>
            <a:ext cx="8208912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435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57" y="1457400"/>
            <a:ext cx="878497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68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8339138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084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568951" cy="54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2166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352928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389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8568951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631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352928" cy="5760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99019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Προβολή στην οθόνη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12</cp:revision>
  <dcterms:created xsi:type="dcterms:W3CDTF">2022-01-27T21:39:41Z</dcterms:created>
  <dcterms:modified xsi:type="dcterms:W3CDTF">2022-01-27T21:53:16Z</dcterms:modified>
</cp:coreProperties>
</file>