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0" r:id="rId2"/>
    <p:sldId id="261" r:id="rId3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D"/>
    <a:srgbClr val="003851"/>
    <a:srgbClr val="7BB21B"/>
    <a:srgbClr val="F77D39"/>
    <a:srgbClr val="003852"/>
    <a:srgbClr val="844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1" autoAdjust="0"/>
  </p:normalViewPr>
  <p:slideViewPr>
    <p:cSldViewPr snapToGrid="0">
      <p:cViewPr>
        <p:scale>
          <a:sx n="75" d="100"/>
          <a:sy n="75" d="100"/>
        </p:scale>
        <p:origin x="1056" y="-84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0507-45D4-445C-903E-AD0F8D2DD218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72" y="6456220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27078-4FB4-4E89-9D90-6E1145F39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5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59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81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5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57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20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48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8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1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4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7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43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04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243696" y="270103"/>
            <a:ext cx="2338217" cy="7054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kern="1200" dirty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Aide à </a:t>
            </a: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Domicile</a:t>
            </a:r>
          </a:p>
          <a:p>
            <a:pPr algn="ctr">
              <a:spcAft>
                <a:spcPts val="0"/>
              </a:spcAft>
            </a:pP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du Haut-Médoc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303" y="5980449"/>
            <a:ext cx="4166948" cy="3799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89 rue Jean </a:t>
            </a:r>
            <a:r>
              <a:rPr lang="fr-FR" sz="1400" kern="1200" dirty="0" err="1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Duperrier</a:t>
            </a: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 33160 Saint-Médard-en-Jalles</a:t>
            </a:r>
            <a:endParaRPr lang="fr-FR" sz="1400" dirty="0" smtClean="0">
              <a:solidFill>
                <a:srgbClr val="003851"/>
              </a:solidFill>
              <a:effectLst/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13" y="179387"/>
            <a:ext cx="1943087" cy="11564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e 14"/>
          <p:cNvGrpSpPr/>
          <p:nvPr/>
        </p:nvGrpSpPr>
        <p:grpSpPr>
          <a:xfrm>
            <a:off x="5328646" y="1013575"/>
            <a:ext cx="2160000" cy="35560"/>
            <a:chOff x="155448" y="5541772"/>
            <a:chExt cx="5003800" cy="35560"/>
          </a:xfrm>
        </p:grpSpPr>
        <p:sp>
          <p:nvSpPr>
            <p:cNvPr id="16" name="Rectangle 15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9508" y="5541772"/>
              <a:ext cx="1005205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Freeform 262"/>
          <p:cNvSpPr>
            <a:spLocks noChangeAspect="1"/>
          </p:cNvSpPr>
          <p:nvPr/>
        </p:nvSpPr>
        <p:spPr>
          <a:xfrm>
            <a:off x="137080" y="5007805"/>
            <a:ext cx="321489" cy="324000"/>
          </a:xfrm>
          <a:custGeom>
            <a:avLst/>
            <a:gdLst>
              <a:gd name="connsiteX0" fmla="*/ 149589 w 432707"/>
              <a:gd name="connsiteY0" fmla="*/ 108457 h 436087"/>
              <a:gd name="connsiteX1" fmla="*/ 154660 w 432707"/>
              <a:gd name="connsiteY1" fmla="*/ 108880 h 436087"/>
              <a:gd name="connsiteX2" fmla="*/ 160012 w 432707"/>
              <a:gd name="connsiteY2" fmla="*/ 109302 h 436087"/>
              <a:gd name="connsiteX3" fmla="*/ 167477 w 432707"/>
              <a:gd name="connsiteY3" fmla="*/ 111133 h 436087"/>
              <a:gd name="connsiteX4" fmla="*/ 171844 w 432707"/>
              <a:gd name="connsiteY4" fmla="*/ 118880 h 436087"/>
              <a:gd name="connsiteX5" fmla="*/ 181140 w 432707"/>
              <a:gd name="connsiteY5" fmla="*/ 143671 h 436087"/>
              <a:gd name="connsiteX6" fmla="*/ 188183 w 432707"/>
              <a:gd name="connsiteY6" fmla="*/ 164799 h 436087"/>
              <a:gd name="connsiteX7" fmla="*/ 178464 w 432707"/>
              <a:gd name="connsiteY7" fmla="*/ 180998 h 436087"/>
              <a:gd name="connsiteX8" fmla="*/ 168745 w 432707"/>
              <a:gd name="connsiteY8" fmla="*/ 194097 h 436087"/>
              <a:gd name="connsiteX9" fmla="*/ 170154 w 432707"/>
              <a:gd name="connsiteY9" fmla="*/ 198323 h 436087"/>
              <a:gd name="connsiteX10" fmla="*/ 198888 w 432707"/>
              <a:gd name="connsiteY10" fmla="*/ 236917 h 436087"/>
              <a:gd name="connsiteX11" fmla="*/ 241427 w 432707"/>
              <a:gd name="connsiteY11" fmla="*/ 265370 h 436087"/>
              <a:gd name="connsiteX12" fmla="*/ 247624 w 432707"/>
              <a:gd name="connsiteY12" fmla="*/ 267342 h 436087"/>
              <a:gd name="connsiteX13" fmla="*/ 262836 w 432707"/>
              <a:gd name="connsiteY13" fmla="*/ 253679 h 436087"/>
              <a:gd name="connsiteX14" fmla="*/ 277485 w 432707"/>
              <a:gd name="connsiteY14" fmla="*/ 240016 h 436087"/>
              <a:gd name="connsiteX15" fmla="*/ 304952 w 432707"/>
              <a:gd name="connsiteY15" fmla="*/ 252411 h 436087"/>
              <a:gd name="connsiteX16" fmla="*/ 330165 w 432707"/>
              <a:gd name="connsiteY16" fmla="*/ 267342 h 436087"/>
              <a:gd name="connsiteX17" fmla="*/ 330728 w 432707"/>
              <a:gd name="connsiteY17" fmla="*/ 271567 h 436087"/>
              <a:gd name="connsiteX18" fmla="*/ 325939 w 432707"/>
              <a:gd name="connsiteY18" fmla="*/ 292977 h 436087"/>
              <a:gd name="connsiteX19" fmla="*/ 305938 w 432707"/>
              <a:gd name="connsiteY19" fmla="*/ 311430 h 436087"/>
              <a:gd name="connsiteX20" fmla="*/ 277203 w 432707"/>
              <a:gd name="connsiteY20" fmla="*/ 318895 h 436087"/>
              <a:gd name="connsiteX21" fmla="*/ 223678 w 432707"/>
              <a:gd name="connsiteY21" fmla="*/ 301429 h 436087"/>
              <a:gd name="connsiteX22" fmla="*/ 175788 w 432707"/>
              <a:gd name="connsiteY22" fmla="*/ 268187 h 436087"/>
              <a:gd name="connsiteX23" fmla="*/ 134095 w 432707"/>
              <a:gd name="connsiteY23" fmla="*/ 216071 h 436087"/>
              <a:gd name="connsiteX24" fmla="*/ 114093 w 432707"/>
              <a:gd name="connsiteY24" fmla="*/ 161419 h 436087"/>
              <a:gd name="connsiteX25" fmla="*/ 114093 w 432707"/>
              <a:gd name="connsiteY25" fmla="*/ 159165 h 436087"/>
              <a:gd name="connsiteX26" fmla="*/ 134940 w 432707"/>
              <a:gd name="connsiteY26" fmla="*/ 114655 h 436087"/>
              <a:gd name="connsiteX27" fmla="*/ 149589 w 432707"/>
              <a:gd name="connsiteY27" fmla="*/ 108457 h 436087"/>
              <a:gd name="connsiteX28" fmla="*/ 220298 w 432707"/>
              <a:gd name="connsiteY28" fmla="*/ 35495 h 436087"/>
              <a:gd name="connsiteX29" fmla="*/ 151702 w 432707"/>
              <a:gd name="connsiteY29" fmla="*/ 49581 h 436087"/>
              <a:gd name="connsiteX30" fmla="*/ 95219 w 432707"/>
              <a:gd name="connsiteY30" fmla="*/ 87330 h 436087"/>
              <a:gd name="connsiteX31" fmla="*/ 57470 w 432707"/>
              <a:gd name="connsiteY31" fmla="*/ 143813 h 436087"/>
              <a:gd name="connsiteX32" fmla="*/ 43384 w 432707"/>
              <a:gd name="connsiteY32" fmla="*/ 212409 h 436087"/>
              <a:gd name="connsiteX33" fmla="*/ 77189 w 432707"/>
              <a:gd name="connsiteY33" fmla="*/ 316079 h 436087"/>
              <a:gd name="connsiteX34" fmla="*/ 54934 w 432707"/>
              <a:gd name="connsiteY34" fmla="*/ 381717 h 436087"/>
              <a:gd name="connsiteX35" fmla="*/ 123108 w 432707"/>
              <a:gd name="connsiteY35" fmla="*/ 360026 h 436087"/>
              <a:gd name="connsiteX36" fmla="*/ 220298 w 432707"/>
              <a:gd name="connsiteY36" fmla="*/ 389323 h 436087"/>
              <a:gd name="connsiteX37" fmla="*/ 288895 w 432707"/>
              <a:gd name="connsiteY37" fmla="*/ 375238 h 436087"/>
              <a:gd name="connsiteX38" fmla="*/ 345377 w 432707"/>
              <a:gd name="connsiteY38" fmla="*/ 337489 h 436087"/>
              <a:gd name="connsiteX39" fmla="*/ 383127 w 432707"/>
              <a:gd name="connsiteY39" fmla="*/ 281006 h 436087"/>
              <a:gd name="connsiteX40" fmla="*/ 397212 w 432707"/>
              <a:gd name="connsiteY40" fmla="*/ 212409 h 436087"/>
              <a:gd name="connsiteX41" fmla="*/ 383127 w 432707"/>
              <a:gd name="connsiteY41" fmla="*/ 143813 h 436087"/>
              <a:gd name="connsiteX42" fmla="*/ 345377 w 432707"/>
              <a:gd name="connsiteY42" fmla="*/ 87330 h 436087"/>
              <a:gd name="connsiteX43" fmla="*/ 288895 w 432707"/>
              <a:gd name="connsiteY43" fmla="*/ 49581 h 436087"/>
              <a:gd name="connsiteX44" fmla="*/ 220298 w 432707"/>
              <a:gd name="connsiteY44" fmla="*/ 35495 h 436087"/>
              <a:gd name="connsiteX45" fmla="*/ 220298 w 432707"/>
              <a:gd name="connsiteY45" fmla="*/ 0 h 436087"/>
              <a:gd name="connsiteX46" fmla="*/ 302698 w 432707"/>
              <a:gd name="connsiteY46" fmla="*/ 16902 h 436087"/>
              <a:gd name="connsiteX47" fmla="*/ 370450 w 432707"/>
              <a:gd name="connsiteY47" fmla="*/ 62258 h 436087"/>
              <a:gd name="connsiteX48" fmla="*/ 415805 w 432707"/>
              <a:gd name="connsiteY48" fmla="*/ 130009 h 436087"/>
              <a:gd name="connsiteX49" fmla="*/ 432707 w 432707"/>
              <a:gd name="connsiteY49" fmla="*/ 212409 h 436087"/>
              <a:gd name="connsiteX50" fmla="*/ 415805 w 432707"/>
              <a:gd name="connsiteY50" fmla="*/ 294810 h 436087"/>
              <a:gd name="connsiteX51" fmla="*/ 370450 w 432707"/>
              <a:gd name="connsiteY51" fmla="*/ 362561 h 436087"/>
              <a:gd name="connsiteX52" fmla="*/ 302698 w 432707"/>
              <a:gd name="connsiteY52" fmla="*/ 407916 h 436087"/>
              <a:gd name="connsiteX53" fmla="*/ 220298 w 432707"/>
              <a:gd name="connsiteY53" fmla="*/ 424819 h 436087"/>
              <a:gd name="connsiteX54" fmla="*/ 117474 w 432707"/>
              <a:gd name="connsiteY54" fmla="*/ 398338 h 436087"/>
              <a:gd name="connsiteX55" fmla="*/ 0 w 432707"/>
              <a:gd name="connsiteY55" fmla="*/ 436087 h 436087"/>
              <a:gd name="connsiteX56" fmla="*/ 38313 w 432707"/>
              <a:gd name="connsiteY56" fmla="*/ 321995 h 436087"/>
              <a:gd name="connsiteX57" fmla="*/ 7888 w 432707"/>
              <a:gd name="connsiteY57" fmla="*/ 212409 h 436087"/>
              <a:gd name="connsiteX58" fmla="*/ 24791 w 432707"/>
              <a:gd name="connsiteY58" fmla="*/ 130009 h 436087"/>
              <a:gd name="connsiteX59" fmla="*/ 70147 w 432707"/>
              <a:gd name="connsiteY59" fmla="*/ 62258 h 436087"/>
              <a:gd name="connsiteX60" fmla="*/ 137898 w 432707"/>
              <a:gd name="connsiteY60" fmla="*/ 16902 h 436087"/>
              <a:gd name="connsiteX61" fmla="*/ 220298 w 432707"/>
              <a:gd name="connsiteY61" fmla="*/ 0 h 4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32707" h="436087">
                <a:moveTo>
                  <a:pt x="149589" y="108457"/>
                </a:moveTo>
                <a:cubicBezTo>
                  <a:pt x="150715" y="108457"/>
                  <a:pt x="152406" y="108598"/>
                  <a:pt x="154660" y="108880"/>
                </a:cubicBezTo>
                <a:cubicBezTo>
                  <a:pt x="156913" y="109161"/>
                  <a:pt x="158697" y="109302"/>
                  <a:pt x="160012" y="109302"/>
                </a:cubicBezTo>
                <a:cubicBezTo>
                  <a:pt x="163581" y="109302"/>
                  <a:pt x="166069" y="109913"/>
                  <a:pt x="167477" y="111133"/>
                </a:cubicBezTo>
                <a:cubicBezTo>
                  <a:pt x="168886" y="112354"/>
                  <a:pt x="170341" y="114936"/>
                  <a:pt x="171844" y="118880"/>
                </a:cubicBezTo>
                <a:cubicBezTo>
                  <a:pt x="173347" y="122637"/>
                  <a:pt x="176445" y="130900"/>
                  <a:pt x="181140" y="143671"/>
                </a:cubicBezTo>
                <a:cubicBezTo>
                  <a:pt x="185835" y="156442"/>
                  <a:pt x="188183" y="163485"/>
                  <a:pt x="188183" y="164799"/>
                </a:cubicBezTo>
                <a:cubicBezTo>
                  <a:pt x="188183" y="168743"/>
                  <a:pt x="184943" y="174143"/>
                  <a:pt x="178464" y="180998"/>
                </a:cubicBezTo>
                <a:cubicBezTo>
                  <a:pt x="171985" y="187852"/>
                  <a:pt x="168745" y="192219"/>
                  <a:pt x="168745" y="194097"/>
                </a:cubicBezTo>
                <a:cubicBezTo>
                  <a:pt x="168745" y="195412"/>
                  <a:pt x="169215" y="196820"/>
                  <a:pt x="170154" y="198323"/>
                </a:cubicBezTo>
                <a:cubicBezTo>
                  <a:pt x="176539" y="212033"/>
                  <a:pt x="186117" y="224897"/>
                  <a:pt x="198888" y="236917"/>
                </a:cubicBezTo>
                <a:cubicBezTo>
                  <a:pt x="209405" y="246871"/>
                  <a:pt x="223585" y="256355"/>
                  <a:pt x="241427" y="265370"/>
                </a:cubicBezTo>
                <a:cubicBezTo>
                  <a:pt x="243680" y="266684"/>
                  <a:pt x="245746" y="267342"/>
                  <a:pt x="247624" y="267342"/>
                </a:cubicBezTo>
                <a:cubicBezTo>
                  <a:pt x="250441" y="267342"/>
                  <a:pt x="255512" y="262787"/>
                  <a:pt x="262836" y="253679"/>
                </a:cubicBezTo>
                <a:cubicBezTo>
                  <a:pt x="270161" y="244570"/>
                  <a:pt x="275044" y="240016"/>
                  <a:pt x="277485" y="240016"/>
                </a:cubicBezTo>
                <a:cubicBezTo>
                  <a:pt x="279927" y="240016"/>
                  <a:pt x="289082" y="244148"/>
                  <a:pt x="304952" y="252411"/>
                </a:cubicBezTo>
                <a:cubicBezTo>
                  <a:pt x="320822" y="260675"/>
                  <a:pt x="329226" y="265652"/>
                  <a:pt x="330165" y="267342"/>
                </a:cubicBezTo>
                <a:cubicBezTo>
                  <a:pt x="330541" y="268281"/>
                  <a:pt x="330728" y="269689"/>
                  <a:pt x="330728" y="271567"/>
                </a:cubicBezTo>
                <a:cubicBezTo>
                  <a:pt x="330728" y="277765"/>
                  <a:pt x="329132" y="284902"/>
                  <a:pt x="325939" y="292977"/>
                </a:cubicBezTo>
                <a:cubicBezTo>
                  <a:pt x="322935" y="300302"/>
                  <a:pt x="316267" y="306453"/>
                  <a:pt x="305938" y="311430"/>
                </a:cubicBezTo>
                <a:cubicBezTo>
                  <a:pt x="295608" y="316406"/>
                  <a:pt x="286030" y="318895"/>
                  <a:pt x="277203" y="318895"/>
                </a:cubicBezTo>
                <a:cubicBezTo>
                  <a:pt x="266499" y="318895"/>
                  <a:pt x="248657" y="313073"/>
                  <a:pt x="223678" y="301429"/>
                </a:cubicBezTo>
                <a:cubicBezTo>
                  <a:pt x="205274" y="292977"/>
                  <a:pt x="189310" y="281897"/>
                  <a:pt x="175788" y="268187"/>
                </a:cubicBezTo>
                <a:cubicBezTo>
                  <a:pt x="162266" y="254477"/>
                  <a:pt x="148368" y="237105"/>
                  <a:pt x="134095" y="216071"/>
                </a:cubicBezTo>
                <a:cubicBezTo>
                  <a:pt x="120573" y="195975"/>
                  <a:pt x="113905" y="177758"/>
                  <a:pt x="114093" y="161419"/>
                </a:cubicBezTo>
                <a:lnTo>
                  <a:pt x="114093" y="159165"/>
                </a:lnTo>
                <a:cubicBezTo>
                  <a:pt x="114657" y="142075"/>
                  <a:pt x="121605" y="127238"/>
                  <a:pt x="134940" y="114655"/>
                </a:cubicBezTo>
                <a:cubicBezTo>
                  <a:pt x="139447" y="110523"/>
                  <a:pt x="144330" y="108457"/>
                  <a:pt x="149589" y="108457"/>
                </a:cubicBezTo>
                <a:close/>
                <a:moveTo>
                  <a:pt x="220298" y="35495"/>
                </a:moveTo>
                <a:cubicBezTo>
                  <a:pt x="196447" y="35495"/>
                  <a:pt x="173581" y="40190"/>
                  <a:pt x="151702" y="49581"/>
                </a:cubicBezTo>
                <a:cubicBezTo>
                  <a:pt x="129822" y="58971"/>
                  <a:pt x="110995" y="71554"/>
                  <a:pt x="95219" y="87330"/>
                </a:cubicBezTo>
                <a:cubicBezTo>
                  <a:pt x="79443" y="103106"/>
                  <a:pt x="66860" y="121933"/>
                  <a:pt x="57470" y="143813"/>
                </a:cubicBezTo>
                <a:cubicBezTo>
                  <a:pt x="48079" y="165692"/>
                  <a:pt x="43384" y="188558"/>
                  <a:pt x="43384" y="212409"/>
                </a:cubicBezTo>
                <a:cubicBezTo>
                  <a:pt x="43384" y="250534"/>
                  <a:pt x="54652" y="285091"/>
                  <a:pt x="77189" y="316079"/>
                </a:cubicBezTo>
                <a:lnTo>
                  <a:pt x="54934" y="381717"/>
                </a:lnTo>
                <a:lnTo>
                  <a:pt x="123108" y="360026"/>
                </a:lnTo>
                <a:cubicBezTo>
                  <a:pt x="152782" y="379557"/>
                  <a:pt x="185178" y="389323"/>
                  <a:pt x="220298" y="389323"/>
                </a:cubicBezTo>
                <a:cubicBezTo>
                  <a:pt x="244149" y="389323"/>
                  <a:pt x="267015" y="384628"/>
                  <a:pt x="288895" y="375238"/>
                </a:cubicBezTo>
                <a:cubicBezTo>
                  <a:pt x="310774" y="365848"/>
                  <a:pt x="329602" y="353264"/>
                  <a:pt x="345377" y="337489"/>
                </a:cubicBezTo>
                <a:cubicBezTo>
                  <a:pt x="361153" y="321713"/>
                  <a:pt x="373736" y="302885"/>
                  <a:pt x="383127" y="281006"/>
                </a:cubicBezTo>
                <a:cubicBezTo>
                  <a:pt x="392517" y="259126"/>
                  <a:pt x="397212" y="236261"/>
                  <a:pt x="397212" y="212409"/>
                </a:cubicBezTo>
                <a:cubicBezTo>
                  <a:pt x="397212" y="188558"/>
                  <a:pt x="392517" y="165692"/>
                  <a:pt x="383127" y="143813"/>
                </a:cubicBezTo>
                <a:cubicBezTo>
                  <a:pt x="373736" y="121933"/>
                  <a:pt x="361153" y="103106"/>
                  <a:pt x="345377" y="87330"/>
                </a:cubicBezTo>
                <a:cubicBezTo>
                  <a:pt x="329602" y="71554"/>
                  <a:pt x="310774" y="58971"/>
                  <a:pt x="288895" y="49581"/>
                </a:cubicBezTo>
                <a:cubicBezTo>
                  <a:pt x="267015" y="40190"/>
                  <a:pt x="244149" y="35495"/>
                  <a:pt x="220298" y="35495"/>
                </a:cubicBezTo>
                <a:close/>
                <a:moveTo>
                  <a:pt x="220298" y="0"/>
                </a:moveTo>
                <a:cubicBezTo>
                  <a:pt x="249033" y="0"/>
                  <a:pt x="276500" y="5634"/>
                  <a:pt x="302698" y="16902"/>
                </a:cubicBezTo>
                <a:cubicBezTo>
                  <a:pt x="328898" y="28171"/>
                  <a:pt x="351481" y="43289"/>
                  <a:pt x="370450" y="62258"/>
                </a:cubicBezTo>
                <a:cubicBezTo>
                  <a:pt x="389418" y="81226"/>
                  <a:pt x="404537" y="103810"/>
                  <a:pt x="415805" y="130009"/>
                </a:cubicBezTo>
                <a:cubicBezTo>
                  <a:pt x="427073" y="156208"/>
                  <a:pt x="432707" y="183675"/>
                  <a:pt x="432707" y="212409"/>
                </a:cubicBezTo>
                <a:cubicBezTo>
                  <a:pt x="432707" y="241144"/>
                  <a:pt x="427073" y="268610"/>
                  <a:pt x="415805" y="294810"/>
                </a:cubicBezTo>
                <a:cubicBezTo>
                  <a:pt x="404537" y="321009"/>
                  <a:pt x="389418" y="343592"/>
                  <a:pt x="370450" y="362561"/>
                </a:cubicBezTo>
                <a:cubicBezTo>
                  <a:pt x="351481" y="381529"/>
                  <a:pt x="328898" y="396648"/>
                  <a:pt x="302698" y="407916"/>
                </a:cubicBezTo>
                <a:cubicBezTo>
                  <a:pt x="276500" y="419185"/>
                  <a:pt x="249033" y="424819"/>
                  <a:pt x="220298" y="424819"/>
                </a:cubicBezTo>
                <a:cubicBezTo>
                  <a:pt x="183676" y="424819"/>
                  <a:pt x="149401" y="415992"/>
                  <a:pt x="117474" y="398338"/>
                </a:cubicBezTo>
                <a:lnTo>
                  <a:pt x="0" y="436087"/>
                </a:lnTo>
                <a:lnTo>
                  <a:pt x="38313" y="321995"/>
                </a:lnTo>
                <a:cubicBezTo>
                  <a:pt x="18030" y="288565"/>
                  <a:pt x="7888" y="252036"/>
                  <a:pt x="7888" y="212409"/>
                </a:cubicBezTo>
                <a:cubicBezTo>
                  <a:pt x="7888" y="183675"/>
                  <a:pt x="13523" y="156208"/>
                  <a:pt x="24791" y="130009"/>
                </a:cubicBezTo>
                <a:cubicBezTo>
                  <a:pt x="36060" y="103810"/>
                  <a:pt x="51178" y="81226"/>
                  <a:pt x="70147" y="62258"/>
                </a:cubicBezTo>
                <a:cubicBezTo>
                  <a:pt x="89115" y="43289"/>
                  <a:pt x="111699" y="28171"/>
                  <a:pt x="137898" y="16902"/>
                </a:cubicBezTo>
                <a:cubicBezTo>
                  <a:pt x="164097" y="5634"/>
                  <a:pt x="191564" y="0"/>
                  <a:pt x="220298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86880" y="5007805"/>
            <a:ext cx="2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nous joindre :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4149" y="5311005"/>
            <a:ext cx="416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numéro de téléphone unique : 05.56.05.45.84</a:t>
            </a:r>
          </a:p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      Du lundi au vendredi – 9h à 12h30 – 13h à 17h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82303" y="5747953"/>
            <a:ext cx="40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Une adresse e-mail : accueil@adhm-spasad.fr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74947" y="4894400"/>
            <a:ext cx="4536000" cy="35560"/>
            <a:chOff x="155448" y="5541772"/>
            <a:chExt cx="5003800" cy="35560"/>
          </a:xfrm>
        </p:grpSpPr>
        <p:sp>
          <p:nvSpPr>
            <p:cNvPr id="43" name="Rectangle 42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9508" y="5541772"/>
              <a:ext cx="1139076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Freeform 400"/>
          <p:cNvSpPr>
            <a:spLocks noChangeAspect="1"/>
          </p:cNvSpPr>
          <p:nvPr/>
        </p:nvSpPr>
        <p:spPr>
          <a:xfrm>
            <a:off x="227870" y="6004152"/>
            <a:ext cx="216111" cy="324000"/>
          </a:xfrm>
          <a:custGeom>
            <a:avLst/>
            <a:gdLst/>
            <a:ahLst/>
            <a:cxnLst/>
            <a:rect l="l" t="t" r="r" b="b"/>
            <a:pathLst>
              <a:path w="288471" h="432707">
                <a:moveTo>
                  <a:pt x="144235" y="0"/>
                </a:moveTo>
                <a:cubicBezTo>
                  <a:pt x="184051" y="0"/>
                  <a:pt x="218043" y="14086"/>
                  <a:pt x="246214" y="42256"/>
                </a:cubicBezTo>
                <a:cubicBezTo>
                  <a:pt x="274385" y="70428"/>
                  <a:pt x="288471" y="104420"/>
                  <a:pt x="288471" y="144236"/>
                </a:cubicBezTo>
                <a:cubicBezTo>
                  <a:pt x="288471" y="164707"/>
                  <a:pt x="285372" y="181515"/>
                  <a:pt x="279175" y="194662"/>
                </a:cubicBezTo>
                <a:lnTo>
                  <a:pt x="176632" y="412706"/>
                </a:lnTo>
                <a:cubicBezTo>
                  <a:pt x="173628" y="418903"/>
                  <a:pt x="169167" y="423786"/>
                  <a:pt x="163251" y="427355"/>
                </a:cubicBezTo>
                <a:cubicBezTo>
                  <a:pt x="157335" y="430923"/>
                  <a:pt x="150996" y="432707"/>
                  <a:pt x="144235" y="432707"/>
                </a:cubicBezTo>
                <a:cubicBezTo>
                  <a:pt x="137475" y="432707"/>
                  <a:pt x="131136" y="430923"/>
                  <a:pt x="125220" y="427355"/>
                </a:cubicBezTo>
                <a:cubicBezTo>
                  <a:pt x="119304" y="423786"/>
                  <a:pt x="114938" y="418903"/>
                  <a:pt x="112120" y="412706"/>
                </a:cubicBezTo>
                <a:lnTo>
                  <a:pt x="9297" y="194662"/>
                </a:lnTo>
                <a:cubicBezTo>
                  <a:pt x="3099" y="181515"/>
                  <a:pt x="0" y="164707"/>
                  <a:pt x="0" y="144236"/>
                </a:cubicBezTo>
                <a:cubicBezTo>
                  <a:pt x="0" y="104420"/>
                  <a:pt x="14085" y="70428"/>
                  <a:pt x="42256" y="42256"/>
                </a:cubicBezTo>
                <a:cubicBezTo>
                  <a:pt x="70427" y="14086"/>
                  <a:pt x="104421" y="0"/>
                  <a:pt x="144235" y="0"/>
                </a:cubicBezTo>
                <a:close/>
                <a:moveTo>
                  <a:pt x="144235" y="72118"/>
                </a:moveTo>
                <a:cubicBezTo>
                  <a:pt x="124328" y="72118"/>
                  <a:pt x="107331" y="79161"/>
                  <a:pt x="93246" y="93246"/>
                </a:cubicBezTo>
                <a:cubicBezTo>
                  <a:pt x="79160" y="107332"/>
                  <a:pt x="72117" y="124328"/>
                  <a:pt x="72117" y="144236"/>
                </a:cubicBezTo>
                <a:cubicBezTo>
                  <a:pt x="72117" y="164143"/>
                  <a:pt x="79160" y="181140"/>
                  <a:pt x="93246" y="195225"/>
                </a:cubicBezTo>
                <a:cubicBezTo>
                  <a:pt x="107331" y="209311"/>
                  <a:pt x="124328" y="216353"/>
                  <a:pt x="144235" y="216353"/>
                </a:cubicBezTo>
                <a:cubicBezTo>
                  <a:pt x="164143" y="216353"/>
                  <a:pt x="181139" y="209311"/>
                  <a:pt x="195225" y="195225"/>
                </a:cubicBezTo>
                <a:cubicBezTo>
                  <a:pt x="209310" y="181140"/>
                  <a:pt x="216353" y="164143"/>
                  <a:pt x="216353" y="144236"/>
                </a:cubicBezTo>
                <a:cubicBezTo>
                  <a:pt x="216353" y="124328"/>
                  <a:pt x="209310" y="107332"/>
                  <a:pt x="195225" y="93246"/>
                </a:cubicBezTo>
                <a:cubicBezTo>
                  <a:pt x="181139" y="79161"/>
                  <a:pt x="164143" y="72118"/>
                  <a:pt x="144235" y="72118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116396" y="6370074"/>
            <a:ext cx="4532855" cy="306570"/>
          </a:xfrm>
          <a:prstGeom prst="roundRect">
            <a:avLst/>
          </a:prstGeom>
          <a:noFill/>
          <a:ln>
            <a:solidFill>
              <a:srgbClr val="0038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42823" y="757593"/>
            <a:ext cx="4680000" cy="4320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28032" y="61975"/>
            <a:ext cx="2580580" cy="976127"/>
            <a:chOff x="28032" y="61975"/>
            <a:chExt cx="2580580" cy="976127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2" y="61975"/>
              <a:ext cx="1916287" cy="976127"/>
            </a:xfrm>
            <a:prstGeom prst="rect">
              <a:avLst/>
            </a:prstGeom>
          </p:spPr>
        </p:pic>
        <p:sp>
          <p:nvSpPr>
            <p:cNvPr id="59" name="ZoneTexte 58"/>
            <p:cNvSpPr txBox="1"/>
            <p:nvPr/>
          </p:nvSpPr>
          <p:spPr>
            <a:xfrm>
              <a:off x="261297" y="500649"/>
              <a:ext cx="234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3851"/>
                  </a:solidFill>
                  <a:latin typeface="Berlin Sans FB" panose="020E0602020502020306" pitchFamily="34" charset="0"/>
                </a:rPr>
                <a:t>Un service de l’ADHM</a:t>
              </a:r>
              <a:endParaRPr lang="fr-FR" sz="1400" dirty="0">
                <a:solidFill>
                  <a:srgbClr val="00385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66" name="Text Placeholder 17"/>
          <p:cNvSpPr txBox="1">
            <a:spLocks/>
          </p:cNvSpPr>
          <p:nvPr/>
        </p:nvSpPr>
        <p:spPr>
          <a:xfrm>
            <a:off x="5318660" y="4000814"/>
            <a:ext cx="1322022" cy="1328561"/>
          </a:xfrm>
          <a:prstGeom prst="rect">
            <a:avLst/>
          </a:prstGeom>
          <a:solidFill>
            <a:srgbClr val="0095CD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Portage             de </a:t>
            </a:r>
            <a:r>
              <a:rPr lang="en-US" sz="20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repas</a:t>
            </a:r>
            <a:endParaRPr lang="en-US" sz="2000" b="1" dirty="0" smtClean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7" name="Espace réservé pour une image 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11350"/>
          <a:stretch>
            <a:fillRect/>
          </a:stretch>
        </p:blipFill>
        <p:spPr>
          <a:xfrm>
            <a:off x="6637327" y="3999692"/>
            <a:ext cx="2766317" cy="1328561"/>
          </a:xfrm>
          <a:prstGeom prst="rect">
            <a:avLst/>
          </a:prstGeom>
          <a:solidFill>
            <a:srgbClr val="0095CD">
              <a:alpha val="30000"/>
            </a:srgbClr>
          </a:solidFill>
        </p:spPr>
      </p:pic>
      <p:sp>
        <p:nvSpPr>
          <p:cNvPr id="68" name="Text Placeholder 21"/>
          <p:cNvSpPr txBox="1">
            <a:spLocks/>
          </p:cNvSpPr>
          <p:nvPr/>
        </p:nvSpPr>
        <p:spPr>
          <a:xfrm>
            <a:off x="5318661" y="5329375"/>
            <a:ext cx="1321874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Télé</a:t>
            </a: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/>
            </a:r>
            <a:b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</a:b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Assistance</a:t>
            </a: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/>
          <a:stretch/>
        </p:blipFill>
        <p:spPr>
          <a:xfrm>
            <a:off x="6637327" y="5326010"/>
            <a:ext cx="2766317" cy="1373003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5400000">
            <a:off x="8858315" y="4545026"/>
            <a:ext cx="1326316" cy="235654"/>
          </a:xfrm>
          <a:prstGeom prst="rect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18660" y="1374974"/>
            <a:ext cx="4320640" cy="1338175"/>
            <a:chOff x="5318660" y="1374974"/>
            <a:chExt cx="4320640" cy="1338175"/>
          </a:xfrm>
        </p:grpSpPr>
        <p:sp>
          <p:nvSpPr>
            <p:cNvPr id="62" name="Text Placeholder 15"/>
            <p:cNvSpPr txBox="1">
              <a:spLocks/>
            </p:cNvSpPr>
            <p:nvPr/>
          </p:nvSpPr>
          <p:spPr>
            <a:xfrm>
              <a:off x="5318660" y="1374974"/>
              <a:ext cx="1322022" cy="1331583"/>
            </a:xfrm>
            <a:prstGeom prst="rect">
              <a:avLst/>
            </a:prstGeom>
            <a:solidFill>
              <a:srgbClr val="7BB21B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Aide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63" name="Espace réservé pour une image 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35" b="31635"/>
            <a:stretch>
              <a:fillRect/>
            </a:stretch>
          </p:blipFill>
          <p:spPr>
            <a:xfrm>
              <a:off x="6640534" y="1376094"/>
              <a:ext cx="2763110" cy="1337055"/>
            </a:xfrm>
            <a:prstGeom prst="rect">
              <a:avLst/>
            </a:prstGeom>
            <a:solidFill>
              <a:srgbClr val="7BB21B">
                <a:alpha val="30000"/>
              </a:srgbClr>
            </a:solidFill>
          </p:spPr>
        </p:pic>
        <p:sp>
          <p:nvSpPr>
            <p:cNvPr id="74" name="Rectangle 73"/>
            <p:cNvSpPr/>
            <p:nvPr/>
          </p:nvSpPr>
          <p:spPr>
            <a:xfrm rot="5400000">
              <a:off x="8855682" y="1922941"/>
              <a:ext cx="1331582" cy="235654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Ellipse 76"/>
          <p:cNvSpPr/>
          <p:nvPr/>
        </p:nvSpPr>
        <p:spPr>
          <a:xfrm>
            <a:off x="8956227" y="5000566"/>
            <a:ext cx="681076" cy="660138"/>
          </a:xfrm>
          <a:prstGeom prst="ellipse">
            <a:avLst/>
          </a:pr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Text Placeholder 21"/>
          <p:cNvSpPr txBox="1">
            <a:spLocks/>
          </p:cNvSpPr>
          <p:nvPr/>
        </p:nvSpPr>
        <p:spPr>
          <a:xfrm>
            <a:off x="9397992" y="5329375"/>
            <a:ext cx="239311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9" name="Freeform 234"/>
          <p:cNvSpPr/>
          <p:nvPr/>
        </p:nvSpPr>
        <p:spPr>
          <a:xfrm>
            <a:off x="387581" y="2431360"/>
            <a:ext cx="412208" cy="504825"/>
          </a:xfrm>
          <a:custGeom>
            <a:avLst/>
            <a:gdLst/>
            <a:ahLst/>
            <a:cxnLst/>
            <a:rect l="l" t="t" r="r" b="b"/>
            <a:pathLst>
              <a:path w="432706" h="504825">
                <a:moveTo>
                  <a:pt x="216353" y="0"/>
                </a:moveTo>
                <a:cubicBezTo>
                  <a:pt x="248468" y="0"/>
                  <a:pt x="277813" y="2817"/>
                  <a:pt x="304388" y="8451"/>
                </a:cubicBezTo>
                <a:cubicBezTo>
                  <a:pt x="330963" y="14085"/>
                  <a:pt x="352560" y="22443"/>
                  <a:pt x="369181" y="33523"/>
                </a:cubicBezTo>
                <a:cubicBezTo>
                  <a:pt x="385802" y="44604"/>
                  <a:pt x="394958" y="57469"/>
                  <a:pt x="396648" y="72118"/>
                </a:cubicBezTo>
                <a:lnTo>
                  <a:pt x="426227" y="200014"/>
                </a:lnTo>
                <a:cubicBezTo>
                  <a:pt x="430547" y="219171"/>
                  <a:pt x="432706" y="240111"/>
                  <a:pt x="432706" y="262836"/>
                </a:cubicBezTo>
                <a:lnTo>
                  <a:pt x="432706" y="432707"/>
                </a:lnTo>
                <a:lnTo>
                  <a:pt x="396648" y="432707"/>
                </a:lnTo>
                <a:lnTo>
                  <a:pt x="396648" y="468766"/>
                </a:lnTo>
                <a:cubicBezTo>
                  <a:pt x="396648" y="478720"/>
                  <a:pt x="393126" y="487218"/>
                  <a:pt x="386084" y="494261"/>
                </a:cubicBezTo>
                <a:cubicBezTo>
                  <a:pt x="379041" y="501304"/>
                  <a:pt x="370543" y="504825"/>
                  <a:pt x="360589" y="504825"/>
                </a:cubicBezTo>
                <a:cubicBezTo>
                  <a:pt x="350635" y="504825"/>
                  <a:pt x="342137" y="501304"/>
                  <a:pt x="335094" y="494261"/>
                </a:cubicBezTo>
                <a:cubicBezTo>
                  <a:pt x="328051" y="487218"/>
                  <a:pt x="324530" y="478720"/>
                  <a:pt x="324530" y="468766"/>
                </a:cubicBezTo>
                <a:lnTo>
                  <a:pt x="324530" y="432707"/>
                </a:lnTo>
                <a:lnTo>
                  <a:pt x="108176" y="432707"/>
                </a:lnTo>
                <a:lnTo>
                  <a:pt x="108176" y="468766"/>
                </a:lnTo>
                <a:cubicBezTo>
                  <a:pt x="108176" y="478720"/>
                  <a:pt x="104655" y="487218"/>
                  <a:pt x="97612" y="494261"/>
                </a:cubicBezTo>
                <a:cubicBezTo>
                  <a:pt x="90569" y="501304"/>
                  <a:pt x="82072" y="504825"/>
                  <a:pt x="72117" y="504825"/>
                </a:cubicBezTo>
                <a:cubicBezTo>
                  <a:pt x="62164" y="504825"/>
                  <a:pt x="53665" y="501304"/>
                  <a:pt x="46623" y="494261"/>
                </a:cubicBezTo>
                <a:cubicBezTo>
                  <a:pt x="39580" y="487218"/>
                  <a:pt x="36059" y="478720"/>
                  <a:pt x="36059" y="468766"/>
                </a:cubicBezTo>
                <a:lnTo>
                  <a:pt x="36059" y="432707"/>
                </a:lnTo>
                <a:lnTo>
                  <a:pt x="0" y="432707"/>
                </a:lnTo>
                <a:lnTo>
                  <a:pt x="0" y="262836"/>
                </a:lnTo>
                <a:cubicBezTo>
                  <a:pt x="0" y="241801"/>
                  <a:pt x="2347" y="220861"/>
                  <a:pt x="7042" y="200014"/>
                </a:cubicBezTo>
                <a:lnTo>
                  <a:pt x="36059" y="72118"/>
                </a:lnTo>
                <a:cubicBezTo>
                  <a:pt x="37749" y="57469"/>
                  <a:pt x="46904" y="44604"/>
                  <a:pt x="63525" y="33523"/>
                </a:cubicBezTo>
                <a:cubicBezTo>
                  <a:pt x="80146" y="22443"/>
                  <a:pt x="101744" y="14085"/>
                  <a:pt x="128319" y="8451"/>
                </a:cubicBezTo>
                <a:cubicBezTo>
                  <a:pt x="154893" y="2817"/>
                  <a:pt x="184238" y="0"/>
                  <a:pt x="216353" y="0"/>
                </a:cubicBezTo>
                <a:close/>
                <a:moveTo>
                  <a:pt x="126206" y="45074"/>
                </a:moveTo>
                <a:cubicBezTo>
                  <a:pt x="122450" y="45074"/>
                  <a:pt x="119257" y="46388"/>
                  <a:pt x="116628" y="49018"/>
                </a:cubicBezTo>
                <a:cubicBezTo>
                  <a:pt x="113999" y="51647"/>
                  <a:pt x="112684" y="54840"/>
                  <a:pt x="112684" y="58596"/>
                </a:cubicBezTo>
                <a:cubicBezTo>
                  <a:pt x="112684" y="62352"/>
                  <a:pt x="113999" y="65545"/>
                  <a:pt x="116628" y="68174"/>
                </a:cubicBezTo>
                <a:cubicBezTo>
                  <a:pt x="119257" y="70803"/>
                  <a:pt x="122450" y="72118"/>
                  <a:pt x="126206" y="72118"/>
                </a:cubicBezTo>
                <a:lnTo>
                  <a:pt x="306500" y="72118"/>
                </a:lnTo>
                <a:cubicBezTo>
                  <a:pt x="310257" y="72118"/>
                  <a:pt x="313450" y="70803"/>
                  <a:pt x="316079" y="68174"/>
                </a:cubicBezTo>
                <a:cubicBezTo>
                  <a:pt x="318708" y="65545"/>
                  <a:pt x="320023" y="62352"/>
                  <a:pt x="320023" y="58596"/>
                </a:cubicBezTo>
                <a:cubicBezTo>
                  <a:pt x="320023" y="54840"/>
                  <a:pt x="318708" y="51647"/>
                  <a:pt x="316079" y="49018"/>
                </a:cubicBezTo>
                <a:cubicBezTo>
                  <a:pt x="313450" y="46388"/>
                  <a:pt x="310257" y="45074"/>
                  <a:pt x="306500" y="45074"/>
                </a:cubicBezTo>
                <a:lnTo>
                  <a:pt x="126206" y="45074"/>
                </a:lnTo>
                <a:close/>
                <a:moveTo>
                  <a:pt x="87048" y="108177"/>
                </a:moveTo>
                <a:cubicBezTo>
                  <a:pt x="82729" y="108177"/>
                  <a:pt x="78926" y="109538"/>
                  <a:pt x="75639" y="112262"/>
                </a:cubicBezTo>
                <a:cubicBezTo>
                  <a:pt x="72352" y="114985"/>
                  <a:pt x="70240" y="118506"/>
                  <a:pt x="69300" y="122826"/>
                </a:cubicBezTo>
                <a:lnTo>
                  <a:pt x="49017" y="231002"/>
                </a:lnTo>
                <a:cubicBezTo>
                  <a:pt x="48078" y="236637"/>
                  <a:pt x="49393" y="241614"/>
                  <a:pt x="52961" y="245933"/>
                </a:cubicBezTo>
                <a:cubicBezTo>
                  <a:pt x="56530" y="250253"/>
                  <a:pt x="61131" y="252412"/>
                  <a:pt x="66765" y="252412"/>
                </a:cubicBezTo>
                <a:lnTo>
                  <a:pt x="365941" y="252412"/>
                </a:lnTo>
                <a:cubicBezTo>
                  <a:pt x="371575" y="252412"/>
                  <a:pt x="376177" y="250253"/>
                  <a:pt x="379745" y="245933"/>
                </a:cubicBezTo>
                <a:cubicBezTo>
                  <a:pt x="383314" y="241614"/>
                  <a:pt x="384628" y="236637"/>
                  <a:pt x="383689" y="231002"/>
                </a:cubicBezTo>
                <a:lnTo>
                  <a:pt x="363406" y="122826"/>
                </a:lnTo>
                <a:cubicBezTo>
                  <a:pt x="362467" y="118506"/>
                  <a:pt x="360355" y="114985"/>
                  <a:pt x="357068" y="112262"/>
                </a:cubicBezTo>
                <a:cubicBezTo>
                  <a:pt x="353781" y="109538"/>
                  <a:pt x="349978" y="108177"/>
                  <a:pt x="345658" y="108177"/>
                </a:cubicBezTo>
                <a:lnTo>
                  <a:pt x="87048" y="108177"/>
                </a:lnTo>
                <a:close/>
                <a:moveTo>
                  <a:pt x="72117" y="306501"/>
                </a:moveTo>
                <a:cubicBezTo>
                  <a:pt x="62164" y="306501"/>
                  <a:pt x="53665" y="310022"/>
                  <a:pt x="46623" y="317065"/>
                </a:cubicBezTo>
                <a:cubicBezTo>
                  <a:pt x="39580" y="324108"/>
                  <a:pt x="36059" y="332606"/>
                  <a:pt x="36059" y="342560"/>
                </a:cubicBezTo>
                <a:cubicBezTo>
                  <a:pt x="36059" y="352514"/>
                  <a:pt x="39580" y="361012"/>
                  <a:pt x="46623" y="368055"/>
                </a:cubicBezTo>
                <a:cubicBezTo>
                  <a:pt x="53665" y="375097"/>
                  <a:pt x="62164" y="378619"/>
                  <a:pt x="72117" y="378619"/>
                </a:cubicBezTo>
                <a:cubicBezTo>
                  <a:pt x="82072" y="378619"/>
                  <a:pt x="90569" y="375097"/>
                  <a:pt x="97612" y="368055"/>
                </a:cubicBezTo>
                <a:cubicBezTo>
                  <a:pt x="104655" y="361012"/>
                  <a:pt x="108176" y="352514"/>
                  <a:pt x="108176" y="342560"/>
                </a:cubicBezTo>
                <a:cubicBezTo>
                  <a:pt x="108176" y="332606"/>
                  <a:pt x="104655" y="324108"/>
                  <a:pt x="97612" y="317065"/>
                </a:cubicBezTo>
                <a:cubicBezTo>
                  <a:pt x="90569" y="310022"/>
                  <a:pt x="82072" y="306501"/>
                  <a:pt x="72117" y="306501"/>
                </a:cubicBezTo>
                <a:close/>
                <a:moveTo>
                  <a:pt x="360589" y="306501"/>
                </a:moveTo>
                <a:cubicBezTo>
                  <a:pt x="350635" y="306501"/>
                  <a:pt x="342137" y="310022"/>
                  <a:pt x="335094" y="317065"/>
                </a:cubicBezTo>
                <a:cubicBezTo>
                  <a:pt x="328051" y="324108"/>
                  <a:pt x="324530" y="332606"/>
                  <a:pt x="324530" y="342560"/>
                </a:cubicBezTo>
                <a:cubicBezTo>
                  <a:pt x="324530" y="352514"/>
                  <a:pt x="328051" y="361012"/>
                  <a:pt x="335094" y="368055"/>
                </a:cubicBezTo>
                <a:cubicBezTo>
                  <a:pt x="342137" y="375097"/>
                  <a:pt x="350635" y="378619"/>
                  <a:pt x="360589" y="378619"/>
                </a:cubicBezTo>
                <a:cubicBezTo>
                  <a:pt x="370543" y="378619"/>
                  <a:pt x="379041" y="375097"/>
                  <a:pt x="386084" y="368055"/>
                </a:cubicBezTo>
                <a:cubicBezTo>
                  <a:pt x="393126" y="361012"/>
                  <a:pt x="396648" y="352514"/>
                  <a:pt x="396648" y="342560"/>
                </a:cubicBezTo>
                <a:cubicBezTo>
                  <a:pt x="396648" y="332606"/>
                  <a:pt x="393126" y="324108"/>
                  <a:pt x="386084" y="317065"/>
                </a:cubicBezTo>
                <a:cubicBezTo>
                  <a:pt x="379041" y="310022"/>
                  <a:pt x="370543" y="306501"/>
                  <a:pt x="360589" y="306501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927697" y="2424613"/>
            <a:ext cx="376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L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ivraison de courses volumineuses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194853" y="2658625"/>
            <a:ext cx="3780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Achat et récupération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grande ou petite surface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pharmacie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891508" y="773274"/>
            <a:ext cx="381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T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ransports du quotidien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943269" y="1010721"/>
            <a:ext cx="38812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Déplacements imprévus ou réguliers, pour vos loisirs, vos besoins paramédicaux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Transport et accompagnement lors de démarches administratives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Autant que nécessaire à vos côtés durant vos rendez-vous</a:t>
            </a:r>
          </a:p>
        </p:txBody>
      </p:sp>
      <p:sp>
        <p:nvSpPr>
          <p:cNvPr id="84" name="Freeform 409"/>
          <p:cNvSpPr>
            <a:spLocks noChangeAspect="1"/>
          </p:cNvSpPr>
          <p:nvPr/>
        </p:nvSpPr>
        <p:spPr>
          <a:xfrm>
            <a:off x="358921" y="869882"/>
            <a:ext cx="496076" cy="468000"/>
          </a:xfrm>
          <a:custGeom>
            <a:avLst/>
            <a:gdLst/>
            <a:ahLst/>
            <a:cxnLst/>
            <a:rect l="l" t="t" r="r" b="b"/>
            <a:pathLst>
              <a:path w="576943" h="504825">
                <a:moveTo>
                  <a:pt x="225368" y="0"/>
                </a:moveTo>
                <a:lnTo>
                  <a:pt x="351574" y="0"/>
                </a:lnTo>
                <a:cubicBezTo>
                  <a:pt x="354204" y="0"/>
                  <a:pt x="356363" y="845"/>
                  <a:pt x="358054" y="2536"/>
                </a:cubicBezTo>
                <a:cubicBezTo>
                  <a:pt x="359744" y="4226"/>
                  <a:pt x="360589" y="6385"/>
                  <a:pt x="360589" y="9015"/>
                </a:cubicBezTo>
                <a:lnTo>
                  <a:pt x="360589" y="72118"/>
                </a:lnTo>
                <a:lnTo>
                  <a:pt x="396648" y="72118"/>
                </a:lnTo>
                <a:cubicBezTo>
                  <a:pt x="415053" y="72118"/>
                  <a:pt x="431862" y="78081"/>
                  <a:pt x="447074" y="90006"/>
                </a:cubicBezTo>
                <a:cubicBezTo>
                  <a:pt x="462286" y="101932"/>
                  <a:pt x="472052" y="116722"/>
                  <a:pt x="476372" y="134376"/>
                </a:cubicBezTo>
                <a:lnTo>
                  <a:pt x="505952" y="252412"/>
                </a:lnTo>
                <a:lnTo>
                  <a:pt x="513839" y="252412"/>
                </a:lnTo>
                <a:cubicBezTo>
                  <a:pt x="531306" y="252412"/>
                  <a:pt x="546189" y="258563"/>
                  <a:pt x="558491" y="270865"/>
                </a:cubicBezTo>
                <a:cubicBezTo>
                  <a:pt x="570792" y="283166"/>
                  <a:pt x="576943" y="298050"/>
                  <a:pt x="576943" y="315516"/>
                </a:cubicBezTo>
                <a:lnTo>
                  <a:pt x="576943" y="423692"/>
                </a:lnTo>
                <a:cubicBezTo>
                  <a:pt x="576943" y="426322"/>
                  <a:pt x="576098" y="428482"/>
                  <a:pt x="574407" y="430172"/>
                </a:cubicBezTo>
                <a:cubicBezTo>
                  <a:pt x="572717" y="431862"/>
                  <a:pt x="570557" y="432707"/>
                  <a:pt x="567928" y="432707"/>
                </a:cubicBezTo>
                <a:lnTo>
                  <a:pt x="540884" y="432707"/>
                </a:lnTo>
                <a:lnTo>
                  <a:pt x="540884" y="450737"/>
                </a:lnTo>
                <a:cubicBezTo>
                  <a:pt x="540884" y="465761"/>
                  <a:pt x="535625" y="478532"/>
                  <a:pt x="525108" y="489049"/>
                </a:cubicBezTo>
                <a:cubicBezTo>
                  <a:pt x="514591" y="499566"/>
                  <a:pt x="501820" y="504825"/>
                  <a:pt x="486795" y="504825"/>
                </a:cubicBezTo>
                <a:cubicBezTo>
                  <a:pt x="471771" y="504825"/>
                  <a:pt x="459000" y="499566"/>
                  <a:pt x="448483" y="489049"/>
                </a:cubicBezTo>
                <a:cubicBezTo>
                  <a:pt x="437965" y="478532"/>
                  <a:pt x="432707" y="465761"/>
                  <a:pt x="432707" y="450737"/>
                </a:cubicBezTo>
                <a:lnTo>
                  <a:pt x="432707" y="432707"/>
                </a:lnTo>
                <a:lnTo>
                  <a:pt x="144235" y="432707"/>
                </a:lnTo>
                <a:lnTo>
                  <a:pt x="144235" y="450737"/>
                </a:lnTo>
                <a:cubicBezTo>
                  <a:pt x="144235" y="465761"/>
                  <a:pt x="138977" y="478532"/>
                  <a:pt x="128460" y="489049"/>
                </a:cubicBezTo>
                <a:cubicBezTo>
                  <a:pt x="117943" y="499566"/>
                  <a:pt x="105171" y="504825"/>
                  <a:pt x="90147" y="504825"/>
                </a:cubicBezTo>
                <a:cubicBezTo>
                  <a:pt x="75123" y="504825"/>
                  <a:pt x="62352" y="499566"/>
                  <a:pt x="51835" y="489049"/>
                </a:cubicBezTo>
                <a:cubicBezTo>
                  <a:pt x="41317" y="478532"/>
                  <a:pt x="36059" y="465761"/>
                  <a:pt x="36059" y="450737"/>
                </a:cubicBezTo>
                <a:lnTo>
                  <a:pt x="36059" y="432707"/>
                </a:lnTo>
                <a:lnTo>
                  <a:pt x="9015" y="432707"/>
                </a:lnTo>
                <a:cubicBezTo>
                  <a:pt x="6385" y="432707"/>
                  <a:pt x="4225" y="431862"/>
                  <a:pt x="2535" y="430172"/>
                </a:cubicBezTo>
                <a:cubicBezTo>
                  <a:pt x="845" y="428482"/>
                  <a:pt x="0" y="426322"/>
                  <a:pt x="0" y="423692"/>
                </a:cubicBezTo>
                <a:lnTo>
                  <a:pt x="0" y="315516"/>
                </a:lnTo>
                <a:cubicBezTo>
                  <a:pt x="0" y="298050"/>
                  <a:pt x="6151" y="283166"/>
                  <a:pt x="18452" y="270865"/>
                </a:cubicBezTo>
                <a:cubicBezTo>
                  <a:pt x="30753" y="258563"/>
                  <a:pt x="45637" y="252412"/>
                  <a:pt x="63103" y="252412"/>
                </a:cubicBezTo>
                <a:lnTo>
                  <a:pt x="70991" y="252412"/>
                </a:lnTo>
                <a:lnTo>
                  <a:pt x="100570" y="134376"/>
                </a:lnTo>
                <a:cubicBezTo>
                  <a:pt x="104890" y="116722"/>
                  <a:pt x="114656" y="101932"/>
                  <a:pt x="129868" y="90006"/>
                </a:cubicBezTo>
                <a:cubicBezTo>
                  <a:pt x="145081" y="78081"/>
                  <a:pt x="161889" y="72118"/>
                  <a:pt x="180294" y="72118"/>
                </a:cubicBezTo>
                <a:lnTo>
                  <a:pt x="216353" y="72118"/>
                </a:lnTo>
                <a:lnTo>
                  <a:pt x="216353" y="9015"/>
                </a:lnTo>
                <a:cubicBezTo>
                  <a:pt x="216353" y="6385"/>
                  <a:pt x="217198" y="4226"/>
                  <a:pt x="218889" y="2536"/>
                </a:cubicBezTo>
                <a:cubicBezTo>
                  <a:pt x="220579" y="845"/>
                  <a:pt x="222739" y="0"/>
                  <a:pt x="225368" y="0"/>
                </a:cubicBezTo>
                <a:close/>
                <a:moveTo>
                  <a:pt x="180294" y="144236"/>
                </a:moveTo>
                <a:cubicBezTo>
                  <a:pt x="178604" y="144236"/>
                  <a:pt x="176632" y="145128"/>
                  <a:pt x="174378" y="146912"/>
                </a:cubicBezTo>
                <a:cubicBezTo>
                  <a:pt x="172125" y="148696"/>
                  <a:pt x="170810" y="150339"/>
                  <a:pt x="170434" y="151842"/>
                </a:cubicBezTo>
                <a:lnTo>
                  <a:pt x="145362" y="252412"/>
                </a:lnTo>
                <a:lnTo>
                  <a:pt x="431580" y="252412"/>
                </a:lnTo>
                <a:lnTo>
                  <a:pt x="406508" y="151842"/>
                </a:lnTo>
                <a:cubicBezTo>
                  <a:pt x="406132" y="150339"/>
                  <a:pt x="404818" y="148696"/>
                  <a:pt x="402564" y="146912"/>
                </a:cubicBezTo>
                <a:cubicBezTo>
                  <a:pt x="400310" y="145128"/>
                  <a:pt x="398338" y="144236"/>
                  <a:pt x="396648" y="144236"/>
                </a:cubicBezTo>
                <a:lnTo>
                  <a:pt x="180294" y="144236"/>
                </a:lnTo>
                <a:close/>
                <a:moveTo>
                  <a:pt x="90147" y="297486"/>
                </a:moveTo>
                <a:cubicBezTo>
                  <a:pt x="77752" y="297486"/>
                  <a:pt x="67141" y="301900"/>
                  <a:pt x="58314" y="310727"/>
                </a:cubicBezTo>
                <a:cubicBezTo>
                  <a:pt x="49487" y="319553"/>
                  <a:pt x="45073" y="330165"/>
                  <a:pt x="45073" y="342560"/>
                </a:cubicBezTo>
                <a:cubicBezTo>
                  <a:pt x="45073" y="354955"/>
                  <a:pt x="49487" y="365566"/>
                  <a:pt x="58314" y="374393"/>
                </a:cubicBezTo>
                <a:cubicBezTo>
                  <a:pt x="67141" y="383220"/>
                  <a:pt x="77752" y="387633"/>
                  <a:pt x="90147" y="387633"/>
                </a:cubicBezTo>
                <a:cubicBezTo>
                  <a:pt x="102542" y="387633"/>
                  <a:pt x="113154" y="383220"/>
                  <a:pt x="121980" y="374393"/>
                </a:cubicBezTo>
                <a:cubicBezTo>
                  <a:pt x="130807" y="365566"/>
                  <a:pt x="135221" y="354955"/>
                  <a:pt x="135221" y="342560"/>
                </a:cubicBezTo>
                <a:cubicBezTo>
                  <a:pt x="135221" y="330165"/>
                  <a:pt x="130807" y="319553"/>
                  <a:pt x="121980" y="310727"/>
                </a:cubicBezTo>
                <a:cubicBezTo>
                  <a:pt x="113154" y="301900"/>
                  <a:pt x="102542" y="297486"/>
                  <a:pt x="90147" y="297486"/>
                </a:cubicBezTo>
                <a:close/>
                <a:moveTo>
                  <a:pt x="486795" y="297486"/>
                </a:moveTo>
                <a:cubicBezTo>
                  <a:pt x="474400" y="297486"/>
                  <a:pt x="463789" y="301900"/>
                  <a:pt x="454962" y="310727"/>
                </a:cubicBezTo>
                <a:cubicBezTo>
                  <a:pt x="446135" y="319553"/>
                  <a:pt x="441722" y="330165"/>
                  <a:pt x="441722" y="342560"/>
                </a:cubicBezTo>
                <a:cubicBezTo>
                  <a:pt x="441722" y="354955"/>
                  <a:pt x="446135" y="365566"/>
                  <a:pt x="454962" y="374393"/>
                </a:cubicBezTo>
                <a:cubicBezTo>
                  <a:pt x="463789" y="383220"/>
                  <a:pt x="474400" y="387633"/>
                  <a:pt x="486795" y="387633"/>
                </a:cubicBezTo>
                <a:cubicBezTo>
                  <a:pt x="499191" y="387633"/>
                  <a:pt x="509802" y="383220"/>
                  <a:pt x="518629" y="374393"/>
                </a:cubicBezTo>
                <a:cubicBezTo>
                  <a:pt x="527456" y="365566"/>
                  <a:pt x="531869" y="354955"/>
                  <a:pt x="531869" y="342560"/>
                </a:cubicBezTo>
                <a:cubicBezTo>
                  <a:pt x="531869" y="330165"/>
                  <a:pt x="527456" y="319553"/>
                  <a:pt x="518629" y="310727"/>
                </a:cubicBezTo>
                <a:cubicBezTo>
                  <a:pt x="509802" y="301900"/>
                  <a:pt x="499191" y="297486"/>
                  <a:pt x="486795" y="297486"/>
                </a:cubicBezTo>
                <a:close/>
              </a:path>
            </a:pathLst>
          </a:cu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ZoneTexte 84"/>
          <p:cNvSpPr txBox="1"/>
          <p:nvPr/>
        </p:nvSpPr>
        <p:spPr>
          <a:xfrm>
            <a:off x="1224702" y="1845167"/>
            <a:ext cx="344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Vous avez plus de 75 ans ? Votre caisse de retraite complémentaire peut vous apporter une aide financière pour les prestations de transport accompagné, sous la forme de CESU, dans la limite de 450€ / an.</a:t>
            </a:r>
          </a:p>
        </p:txBody>
      </p:sp>
      <p:sp>
        <p:nvSpPr>
          <p:cNvPr id="86" name="Freeform 319"/>
          <p:cNvSpPr/>
          <p:nvPr/>
        </p:nvSpPr>
        <p:spPr>
          <a:xfrm>
            <a:off x="397106" y="3271600"/>
            <a:ext cx="512223" cy="396465"/>
          </a:xfrm>
          <a:custGeom>
            <a:avLst/>
            <a:gdLst/>
            <a:ahLst/>
            <a:cxnLst/>
            <a:rect l="l" t="t" r="r" b="b"/>
            <a:pathLst>
              <a:path w="537786" h="396648">
                <a:moveTo>
                  <a:pt x="63103" y="0"/>
                </a:moveTo>
                <a:lnTo>
                  <a:pt x="153251" y="0"/>
                </a:lnTo>
                <a:cubicBezTo>
                  <a:pt x="170528" y="0"/>
                  <a:pt x="185365" y="6197"/>
                  <a:pt x="197761" y="18593"/>
                </a:cubicBezTo>
                <a:cubicBezTo>
                  <a:pt x="210156" y="30988"/>
                  <a:pt x="216354" y="45825"/>
                  <a:pt x="216354" y="63103"/>
                </a:cubicBezTo>
                <a:lnTo>
                  <a:pt x="216354" y="72118"/>
                </a:lnTo>
                <a:lnTo>
                  <a:pt x="369604" y="72118"/>
                </a:lnTo>
                <a:cubicBezTo>
                  <a:pt x="386882" y="72118"/>
                  <a:pt x="401719" y="78315"/>
                  <a:pt x="414114" y="90711"/>
                </a:cubicBezTo>
                <a:cubicBezTo>
                  <a:pt x="426510" y="103106"/>
                  <a:pt x="432707" y="117943"/>
                  <a:pt x="432707" y="135221"/>
                </a:cubicBezTo>
                <a:lnTo>
                  <a:pt x="432707" y="180295"/>
                </a:lnTo>
                <a:lnTo>
                  <a:pt x="486796" y="180295"/>
                </a:lnTo>
                <a:cubicBezTo>
                  <a:pt x="496937" y="180295"/>
                  <a:pt x="506234" y="182595"/>
                  <a:pt x="514685" y="187197"/>
                </a:cubicBezTo>
                <a:cubicBezTo>
                  <a:pt x="523136" y="191798"/>
                  <a:pt x="529427" y="198418"/>
                  <a:pt x="533559" y="207057"/>
                </a:cubicBezTo>
                <a:cubicBezTo>
                  <a:pt x="536376" y="213067"/>
                  <a:pt x="537786" y="219452"/>
                  <a:pt x="537786" y="226213"/>
                </a:cubicBezTo>
                <a:cubicBezTo>
                  <a:pt x="537786" y="237857"/>
                  <a:pt x="533465" y="249126"/>
                  <a:pt x="524826" y="260019"/>
                </a:cubicBezTo>
                <a:lnTo>
                  <a:pt x="441722" y="362279"/>
                </a:lnTo>
                <a:cubicBezTo>
                  <a:pt x="433645" y="372233"/>
                  <a:pt x="422753" y="380450"/>
                  <a:pt x="409043" y="386929"/>
                </a:cubicBezTo>
                <a:cubicBezTo>
                  <a:pt x="395333" y="393409"/>
                  <a:pt x="382186" y="396648"/>
                  <a:pt x="369604" y="396648"/>
                </a:cubicBezTo>
                <a:lnTo>
                  <a:pt x="63103" y="396648"/>
                </a:lnTo>
                <a:cubicBezTo>
                  <a:pt x="45824" y="396648"/>
                  <a:pt x="30989" y="390451"/>
                  <a:pt x="18593" y="378055"/>
                </a:cubicBezTo>
                <a:cubicBezTo>
                  <a:pt x="6197" y="365660"/>
                  <a:pt x="0" y="350823"/>
                  <a:pt x="0" y="333545"/>
                </a:cubicBezTo>
                <a:lnTo>
                  <a:pt x="0" y="63103"/>
                </a:lnTo>
                <a:cubicBezTo>
                  <a:pt x="0" y="45825"/>
                  <a:pt x="6197" y="30988"/>
                  <a:pt x="18593" y="18593"/>
                </a:cubicBezTo>
                <a:cubicBezTo>
                  <a:pt x="30989" y="6197"/>
                  <a:pt x="45824" y="0"/>
                  <a:pt x="63103" y="0"/>
                </a:cubicBezTo>
                <a:close/>
                <a:moveTo>
                  <a:pt x="63103" y="36059"/>
                </a:moveTo>
                <a:cubicBezTo>
                  <a:pt x="55591" y="36059"/>
                  <a:pt x="49205" y="38688"/>
                  <a:pt x="43947" y="43947"/>
                </a:cubicBezTo>
                <a:cubicBezTo>
                  <a:pt x="38688" y="49205"/>
                  <a:pt x="36059" y="55591"/>
                  <a:pt x="36059" y="63103"/>
                </a:cubicBezTo>
                <a:lnTo>
                  <a:pt x="36059" y="303402"/>
                </a:lnTo>
                <a:lnTo>
                  <a:pt x="108177" y="214663"/>
                </a:lnTo>
                <a:cubicBezTo>
                  <a:pt x="116440" y="204710"/>
                  <a:pt x="127333" y="196493"/>
                  <a:pt x="140855" y="190014"/>
                </a:cubicBezTo>
                <a:cubicBezTo>
                  <a:pt x="154378" y="183534"/>
                  <a:pt x="167524" y="180295"/>
                  <a:pt x="180295" y="180295"/>
                </a:cubicBezTo>
                <a:lnTo>
                  <a:pt x="396648" y="180295"/>
                </a:lnTo>
                <a:lnTo>
                  <a:pt x="396648" y="135221"/>
                </a:lnTo>
                <a:cubicBezTo>
                  <a:pt x="396648" y="127709"/>
                  <a:pt x="394018" y="121323"/>
                  <a:pt x="388760" y="116065"/>
                </a:cubicBezTo>
                <a:cubicBezTo>
                  <a:pt x="383501" y="110806"/>
                  <a:pt x="377115" y="108177"/>
                  <a:pt x="369604" y="108177"/>
                </a:cubicBezTo>
                <a:lnTo>
                  <a:pt x="207338" y="108177"/>
                </a:lnTo>
                <a:cubicBezTo>
                  <a:pt x="199826" y="108177"/>
                  <a:pt x="193441" y="105547"/>
                  <a:pt x="188182" y="100289"/>
                </a:cubicBezTo>
                <a:cubicBezTo>
                  <a:pt x="182923" y="95030"/>
                  <a:pt x="180295" y="88645"/>
                  <a:pt x="180295" y="81132"/>
                </a:cubicBezTo>
                <a:lnTo>
                  <a:pt x="180295" y="63103"/>
                </a:lnTo>
                <a:cubicBezTo>
                  <a:pt x="180295" y="55591"/>
                  <a:pt x="177666" y="49205"/>
                  <a:pt x="172407" y="43947"/>
                </a:cubicBezTo>
                <a:cubicBezTo>
                  <a:pt x="167148" y="38688"/>
                  <a:pt x="160763" y="36059"/>
                  <a:pt x="153251" y="36059"/>
                </a:cubicBezTo>
                <a:lnTo>
                  <a:pt x="63103" y="36059"/>
                </a:lnTo>
                <a:close/>
                <a:moveTo>
                  <a:pt x="180295" y="216354"/>
                </a:moveTo>
                <a:cubicBezTo>
                  <a:pt x="172782" y="216354"/>
                  <a:pt x="164754" y="218372"/>
                  <a:pt x="156209" y="222410"/>
                </a:cubicBezTo>
                <a:cubicBezTo>
                  <a:pt x="147664" y="226448"/>
                  <a:pt x="140948" y="231378"/>
                  <a:pt x="136066" y="237200"/>
                </a:cubicBezTo>
                <a:lnTo>
                  <a:pt x="53243" y="339461"/>
                </a:lnTo>
                <a:cubicBezTo>
                  <a:pt x="49863" y="343968"/>
                  <a:pt x="48172" y="347724"/>
                  <a:pt x="48172" y="350730"/>
                </a:cubicBezTo>
                <a:cubicBezTo>
                  <a:pt x="48172" y="357303"/>
                  <a:pt x="53149" y="360589"/>
                  <a:pt x="63103" y="360589"/>
                </a:cubicBezTo>
                <a:lnTo>
                  <a:pt x="369604" y="360589"/>
                </a:lnTo>
                <a:cubicBezTo>
                  <a:pt x="377115" y="360589"/>
                  <a:pt x="385191" y="358524"/>
                  <a:pt x="393832" y="354392"/>
                </a:cubicBezTo>
                <a:cubicBezTo>
                  <a:pt x="402469" y="350260"/>
                  <a:pt x="409136" y="345283"/>
                  <a:pt x="413833" y="339461"/>
                </a:cubicBezTo>
                <a:lnTo>
                  <a:pt x="496655" y="237200"/>
                </a:lnTo>
                <a:cubicBezTo>
                  <a:pt x="500036" y="233068"/>
                  <a:pt x="501726" y="229406"/>
                  <a:pt x="501726" y="226213"/>
                </a:cubicBezTo>
                <a:cubicBezTo>
                  <a:pt x="501726" y="219640"/>
                  <a:pt x="496749" y="216354"/>
                  <a:pt x="486796" y="216354"/>
                </a:cubicBezTo>
                <a:lnTo>
                  <a:pt x="180295" y="216354"/>
                </a:ln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960084" y="3147563"/>
            <a:ext cx="3759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Aide administrative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187263" y="3407608"/>
            <a:ext cx="37596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Rédaction de courriers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Ouverture et explication de courrier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rgbClr val="7BB21B"/>
                </a:solidFill>
                <a:latin typeface="Berlin Sans FB" panose="020E0602020502020306" pitchFamily="34" charset="0"/>
              </a:rPr>
              <a:t>R</a:t>
            </a: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emplissage de papiers administratifs</a:t>
            </a:r>
          </a:p>
        </p:txBody>
      </p:sp>
      <p:sp>
        <p:nvSpPr>
          <p:cNvPr id="94" name="Freeform 347"/>
          <p:cNvSpPr>
            <a:spLocks noChangeAspect="1"/>
          </p:cNvSpPr>
          <p:nvPr/>
        </p:nvSpPr>
        <p:spPr>
          <a:xfrm>
            <a:off x="688075" y="4547510"/>
            <a:ext cx="184042" cy="247841"/>
          </a:xfrm>
          <a:custGeom>
            <a:avLst/>
            <a:gdLst>
              <a:gd name="connsiteX0" fmla="*/ 92427 w 260327"/>
              <a:gd name="connsiteY0" fmla="*/ 270442 h 360589"/>
              <a:gd name="connsiteX1" fmla="*/ 160038 w 260327"/>
              <a:gd name="connsiteY1" fmla="*/ 270442 h 360589"/>
              <a:gd name="connsiteX2" fmla="*/ 167926 w 260327"/>
              <a:gd name="connsiteY2" fmla="*/ 273822 h 360589"/>
              <a:gd name="connsiteX3" fmla="*/ 171306 w 260327"/>
              <a:gd name="connsiteY3" fmla="*/ 281710 h 360589"/>
              <a:gd name="connsiteX4" fmla="*/ 171306 w 260327"/>
              <a:gd name="connsiteY4" fmla="*/ 349321 h 360589"/>
              <a:gd name="connsiteX5" fmla="*/ 167926 w 260327"/>
              <a:gd name="connsiteY5" fmla="*/ 357209 h 360589"/>
              <a:gd name="connsiteX6" fmla="*/ 160038 w 260327"/>
              <a:gd name="connsiteY6" fmla="*/ 360589 h 360589"/>
              <a:gd name="connsiteX7" fmla="*/ 92427 w 260327"/>
              <a:gd name="connsiteY7" fmla="*/ 360589 h 360589"/>
              <a:gd name="connsiteX8" fmla="*/ 84539 w 260327"/>
              <a:gd name="connsiteY8" fmla="*/ 357209 h 360589"/>
              <a:gd name="connsiteX9" fmla="*/ 81159 w 260327"/>
              <a:gd name="connsiteY9" fmla="*/ 349321 h 360589"/>
              <a:gd name="connsiteX10" fmla="*/ 81159 w 260327"/>
              <a:gd name="connsiteY10" fmla="*/ 281710 h 360589"/>
              <a:gd name="connsiteX11" fmla="*/ 84539 w 260327"/>
              <a:gd name="connsiteY11" fmla="*/ 273822 h 360589"/>
              <a:gd name="connsiteX12" fmla="*/ 92427 w 260327"/>
              <a:gd name="connsiteY12" fmla="*/ 270442 h 360589"/>
              <a:gd name="connsiteX13" fmla="*/ 132430 w 260327"/>
              <a:gd name="connsiteY13" fmla="*/ 0 h 360589"/>
              <a:gd name="connsiteX14" fmla="*/ 177786 w 260327"/>
              <a:gd name="connsiteY14" fmla="*/ 8733 h 360589"/>
              <a:gd name="connsiteX15" fmla="*/ 218916 w 260327"/>
              <a:gd name="connsiteY15" fmla="*/ 32115 h 360589"/>
              <a:gd name="connsiteX16" fmla="*/ 248777 w 260327"/>
              <a:gd name="connsiteY16" fmla="*/ 68033 h 360589"/>
              <a:gd name="connsiteX17" fmla="*/ 260327 w 260327"/>
              <a:gd name="connsiteY17" fmla="*/ 112684 h 360589"/>
              <a:gd name="connsiteX18" fmla="*/ 255960 w 260327"/>
              <a:gd name="connsiteY18" fmla="*/ 141137 h 360589"/>
              <a:gd name="connsiteX19" fmla="*/ 246100 w 260327"/>
              <a:gd name="connsiteY19" fmla="*/ 162688 h 360589"/>
              <a:gd name="connsiteX20" fmla="*/ 230606 w 260327"/>
              <a:gd name="connsiteY20" fmla="*/ 179449 h 360589"/>
              <a:gd name="connsiteX21" fmla="*/ 214408 w 260327"/>
              <a:gd name="connsiteY21" fmla="*/ 191704 h 360589"/>
              <a:gd name="connsiteX22" fmla="*/ 197224 w 260327"/>
              <a:gd name="connsiteY22" fmla="*/ 201704 h 360589"/>
              <a:gd name="connsiteX23" fmla="*/ 177926 w 260327"/>
              <a:gd name="connsiteY23" fmla="*/ 220016 h 360589"/>
              <a:gd name="connsiteX24" fmla="*/ 170179 w 260327"/>
              <a:gd name="connsiteY24" fmla="*/ 238890 h 360589"/>
              <a:gd name="connsiteX25" fmla="*/ 166799 w 260327"/>
              <a:gd name="connsiteY25" fmla="*/ 248046 h 360589"/>
              <a:gd name="connsiteX26" fmla="*/ 158911 w 260327"/>
              <a:gd name="connsiteY26" fmla="*/ 252412 h 360589"/>
              <a:gd name="connsiteX27" fmla="*/ 91300 w 260327"/>
              <a:gd name="connsiteY27" fmla="*/ 252412 h 360589"/>
              <a:gd name="connsiteX28" fmla="*/ 84117 w 260327"/>
              <a:gd name="connsiteY28" fmla="*/ 247201 h 360589"/>
              <a:gd name="connsiteX29" fmla="*/ 81159 w 260327"/>
              <a:gd name="connsiteY29" fmla="*/ 236637 h 360589"/>
              <a:gd name="connsiteX30" fmla="*/ 81159 w 260327"/>
              <a:gd name="connsiteY30" fmla="*/ 223960 h 360589"/>
              <a:gd name="connsiteX31" fmla="*/ 99469 w 260327"/>
              <a:gd name="connsiteY31" fmla="*/ 179872 h 360589"/>
              <a:gd name="connsiteX32" fmla="*/ 139754 w 260327"/>
              <a:gd name="connsiteY32" fmla="*/ 149306 h 360589"/>
              <a:gd name="connsiteX33" fmla="*/ 163418 w 260327"/>
              <a:gd name="connsiteY33" fmla="*/ 133531 h 360589"/>
              <a:gd name="connsiteX34" fmla="*/ 170460 w 260327"/>
              <a:gd name="connsiteY34" fmla="*/ 112121 h 360589"/>
              <a:gd name="connsiteX35" fmla="*/ 157361 w 260327"/>
              <a:gd name="connsiteY35" fmla="*/ 91274 h 360589"/>
              <a:gd name="connsiteX36" fmla="*/ 127077 w 260327"/>
              <a:gd name="connsiteY36" fmla="*/ 82259 h 360589"/>
              <a:gd name="connsiteX37" fmla="*/ 96653 w 260327"/>
              <a:gd name="connsiteY37" fmla="*/ 90429 h 360589"/>
              <a:gd name="connsiteX38" fmla="*/ 66510 w 260327"/>
              <a:gd name="connsiteY38" fmla="*/ 122826 h 360589"/>
              <a:gd name="connsiteX39" fmla="*/ 57777 w 260327"/>
              <a:gd name="connsiteY39" fmla="*/ 127333 h 360589"/>
              <a:gd name="connsiteX40" fmla="*/ 50734 w 260327"/>
              <a:gd name="connsiteY40" fmla="*/ 125079 h 360589"/>
              <a:gd name="connsiteX41" fmla="*/ 4533 w 260327"/>
              <a:gd name="connsiteY41" fmla="*/ 89866 h 360589"/>
              <a:gd name="connsiteX42" fmla="*/ 167 w 260327"/>
              <a:gd name="connsiteY42" fmla="*/ 82823 h 360589"/>
              <a:gd name="connsiteX43" fmla="*/ 1716 w 260327"/>
              <a:gd name="connsiteY43" fmla="*/ 74935 h 360589"/>
              <a:gd name="connsiteX44" fmla="*/ 132430 w 260327"/>
              <a:gd name="connsiteY44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0327" h="360589">
                <a:moveTo>
                  <a:pt x="92427" y="270442"/>
                </a:moveTo>
                <a:lnTo>
                  <a:pt x="160038" y="270442"/>
                </a:lnTo>
                <a:cubicBezTo>
                  <a:pt x="163043" y="270442"/>
                  <a:pt x="165672" y="271569"/>
                  <a:pt x="167926" y="273822"/>
                </a:cubicBezTo>
                <a:cubicBezTo>
                  <a:pt x="170179" y="276076"/>
                  <a:pt x="171306" y="278705"/>
                  <a:pt x="171306" y="281710"/>
                </a:cubicBezTo>
                <a:lnTo>
                  <a:pt x="171306" y="349321"/>
                </a:lnTo>
                <a:cubicBezTo>
                  <a:pt x="171306" y="352326"/>
                  <a:pt x="170179" y="354955"/>
                  <a:pt x="167926" y="357209"/>
                </a:cubicBezTo>
                <a:cubicBezTo>
                  <a:pt x="165672" y="359462"/>
                  <a:pt x="163043" y="360589"/>
                  <a:pt x="160038" y="360589"/>
                </a:cubicBezTo>
                <a:lnTo>
                  <a:pt x="92427" y="360589"/>
                </a:lnTo>
                <a:cubicBezTo>
                  <a:pt x="89422" y="360589"/>
                  <a:pt x="86793" y="359462"/>
                  <a:pt x="84539" y="357209"/>
                </a:cubicBezTo>
                <a:cubicBezTo>
                  <a:pt x="82286" y="354955"/>
                  <a:pt x="81159" y="352326"/>
                  <a:pt x="81159" y="349321"/>
                </a:cubicBezTo>
                <a:lnTo>
                  <a:pt x="81159" y="281710"/>
                </a:lnTo>
                <a:cubicBezTo>
                  <a:pt x="81159" y="278705"/>
                  <a:pt x="82286" y="276076"/>
                  <a:pt x="84539" y="273822"/>
                </a:cubicBezTo>
                <a:cubicBezTo>
                  <a:pt x="86793" y="271569"/>
                  <a:pt x="89422" y="270442"/>
                  <a:pt x="92427" y="270442"/>
                </a:cubicBezTo>
                <a:close/>
                <a:moveTo>
                  <a:pt x="132430" y="0"/>
                </a:moveTo>
                <a:cubicBezTo>
                  <a:pt x="147454" y="0"/>
                  <a:pt x="162573" y="2911"/>
                  <a:pt x="177786" y="8733"/>
                </a:cubicBezTo>
                <a:cubicBezTo>
                  <a:pt x="192997" y="14555"/>
                  <a:pt x="206708" y="22349"/>
                  <a:pt x="218916" y="32115"/>
                </a:cubicBezTo>
                <a:cubicBezTo>
                  <a:pt x="231122" y="41881"/>
                  <a:pt x="241077" y="53853"/>
                  <a:pt x="248777" y="68033"/>
                </a:cubicBezTo>
                <a:cubicBezTo>
                  <a:pt x="256476" y="82212"/>
                  <a:pt x="260327" y="97096"/>
                  <a:pt x="260327" y="112684"/>
                </a:cubicBezTo>
                <a:cubicBezTo>
                  <a:pt x="260327" y="122826"/>
                  <a:pt x="258870" y="132310"/>
                  <a:pt x="255960" y="141137"/>
                </a:cubicBezTo>
                <a:cubicBezTo>
                  <a:pt x="253050" y="149964"/>
                  <a:pt x="249763" y="157147"/>
                  <a:pt x="246100" y="162688"/>
                </a:cubicBezTo>
                <a:cubicBezTo>
                  <a:pt x="242437" y="168228"/>
                  <a:pt x="237274" y="173815"/>
                  <a:pt x="230606" y="179449"/>
                </a:cubicBezTo>
                <a:cubicBezTo>
                  <a:pt x="223939" y="185084"/>
                  <a:pt x="218540" y="189168"/>
                  <a:pt x="214408" y="191704"/>
                </a:cubicBezTo>
                <a:cubicBezTo>
                  <a:pt x="210275" y="194239"/>
                  <a:pt x="204548" y="197573"/>
                  <a:pt x="197224" y="201704"/>
                </a:cubicBezTo>
                <a:cubicBezTo>
                  <a:pt x="189523" y="206024"/>
                  <a:pt x="183091" y="212128"/>
                  <a:pt x="177926" y="220016"/>
                </a:cubicBezTo>
                <a:cubicBezTo>
                  <a:pt x="172761" y="227904"/>
                  <a:pt x="170179" y="234195"/>
                  <a:pt x="170179" y="238890"/>
                </a:cubicBezTo>
                <a:cubicBezTo>
                  <a:pt x="170179" y="242083"/>
                  <a:pt x="169052" y="245135"/>
                  <a:pt x="166799" y="248046"/>
                </a:cubicBezTo>
                <a:cubicBezTo>
                  <a:pt x="164544" y="250957"/>
                  <a:pt x="161916" y="252412"/>
                  <a:pt x="158911" y="252412"/>
                </a:cubicBezTo>
                <a:lnTo>
                  <a:pt x="91300" y="252412"/>
                </a:lnTo>
                <a:cubicBezTo>
                  <a:pt x="88483" y="252412"/>
                  <a:pt x="86089" y="250675"/>
                  <a:pt x="84117" y="247201"/>
                </a:cubicBezTo>
                <a:cubicBezTo>
                  <a:pt x="82145" y="243726"/>
                  <a:pt x="81159" y="240205"/>
                  <a:pt x="81159" y="236637"/>
                </a:cubicBezTo>
                <a:lnTo>
                  <a:pt x="81159" y="223960"/>
                </a:lnTo>
                <a:cubicBezTo>
                  <a:pt x="81159" y="208372"/>
                  <a:pt x="87263" y="193676"/>
                  <a:pt x="99469" y="179872"/>
                </a:cubicBezTo>
                <a:cubicBezTo>
                  <a:pt x="111677" y="166068"/>
                  <a:pt x="125105" y="155880"/>
                  <a:pt x="139754" y="149306"/>
                </a:cubicBezTo>
                <a:cubicBezTo>
                  <a:pt x="150835" y="144236"/>
                  <a:pt x="158723" y="138977"/>
                  <a:pt x="163418" y="133531"/>
                </a:cubicBezTo>
                <a:cubicBezTo>
                  <a:pt x="168114" y="128084"/>
                  <a:pt x="170460" y="120947"/>
                  <a:pt x="170460" y="112121"/>
                </a:cubicBezTo>
                <a:cubicBezTo>
                  <a:pt x="170460" y="104233"/>
                  <a:pt x="166094" y="97284"/>
                  <a:pt x="157361" y="91274"/>
                </a:cubicBezTo>
                <a:cubicBezTo>
                  <a:pt x="148628" y="85264"/>
                  <a:pt x="138534" y="82259"/>
                  <a:pt x="127077" y="82259"/>
                </a:cubicBezTo>
                <a:cubicBezTo>
                  <a:pt x="114871" y="82259"/>
                  <a:pt x="104728" y="84983"/>
                  <a:pt x="96653" y="90429"/>
                </a:cubicBezTo>
                <a:cubicBezTo>
                  <a:pt x="90080" y="95124"/>
                  <a:pt x="80032" y="105923"/>
                  <a:pt x="66510" y="122826"/>
                </a:cubicBezTo>
                <a:cubicBezTo>
                  <a:pt x="64068" y="125831"/>
                  <a:pt x="61158" y="127333"/>
                  <a:pt x="57777" y="127333"/>
                </a:cubicBezTo>
                <a:cubicBezTo>
                  <a:pt x="55523" y="127333"/>
                  <a:pt x="53176" y="126582"/>
                  <a:pt x="50734" y="125079"/>
                </a:cubicBezTo>
                <a:lnTo>
                  <a:pt x="4533" y="89866"/>
                </a:lnTo>
                <a:cubicBezTo>
                  <a:pt x="2092" y="87987"/>
                  <a:pt x="637" y="85640"/>
                  <a:pt x="167" y="82823"/>
                </a:cubicBezTo>
                <a:cubicBezTo>
                  <a:pt x="-302" y="80006"/>
                  <a:pt x="214" y="77376"/>
                  <a:pt x="1716" y="74935"/>
                </a:cubicBezTo>
                <a:cubicBezTo>
                  <a:pt x="31765" y="24978"/>
                  <a:pt x="75336" y="0"/>
                  <a:pt x="132430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463"/>
          <p:cNvSpPr>
            <a:spLocks noChangeAspect="1"/>
          </p:cNvSpPr>
          <p:nvPr/>
        </p:nvSpPr>
        <p:spPr>
          <a:xfrm>
            <a:off x="685708" y="4047472"/>
            <a:ext cx="184629" cy="249736"/>
          </a:xfrm>
          <a:custGeom>
            <a:avLst/>
            <a:gdLst/>
            <a:ahLst/>
            <a:cxnLst/>
            <a:rect l="l" t="t" r="r" b="b"/>
            <a:pathLst>
              <a:path w="285091" h="396648">
                <a:moveTo>
                  <a:pt x="218044" y="0"/>
                </a:moveTo>
                <a:cubicBezTo>
                  <a:pt x="237200" y="0"/>
                  <a:pt x="255417" y="2160"/>
                  <a:pt x="272696" y="6479"/>
                </a:cubicBezTo>
                <a:cubicBezTo>
                  <a:pt x="274761" y="7043"/>
                  <a:pt x="276640" y="8451"/>
                  <a:pt x="278329" y="10705"/>
                </a:cubicBezTo>
                <a:cubicBezTo>
                  <a:pt x="279457" y="12771"/>
                  <a:pt x="279738" y="15025"/>
                  <a:pt x="279175" y="17466"/>
                </a:cubicBezTo>
                <a:lnTo>
                  <a:pt x="267061" y="62258"/>
                </a:lnTo>
                <a:cubicBezTo>
                  <a:pt x="266498" y="64699"/>
                  <a:pt x="265183" y="66530"/>
                  <a:pt x="263118" y="67751"/>
                </a:cubicBezTo>
                <a:cubicBezTo>
                  <a:pt x="261051" y="68972"/>
                  <a:pt x="258798" y="69207"/>
                  <a:pt x="256356" y="68456"/>
                </a:cubicBezTo>
                <a:lnTo>
                  <a:pt x="255230" y="68174"/>
                </a:lnTo>
                <a:cubicBezTo>
                  <a:pt x="254478" y="67986"/>
                  <a:pt x="253398" y="67751"/>
                  <a:pt x="251990" y="67470"/>
                </a:cubicBezTo>
                <a:cubicBezTo>
                  <a:pt x="250581" y="67188"/>
                  <a:pt x="248938" y="66859"/>
                  <a:pt x="247060" y="66484"/>
                </a:cubicBezTo>
                <a:cubicBezTo>
                  <a:pt x="245182" y="66108"/>
                  <a:pt x="243069" y="65779"/>
                  <a:pt x="240721" y="65498"/>
                </a:cubicBezTo>
                <a:cubicBezTo>
                  <a:pt x="238374" y="65216"/>
                  <a:pt x="235932" y="64934"/>
                  <a:pt x="233397" y="64653"/>
                </a:cubicBezTo>
                <a:cubicBezTo>
                  <a:pt x="230861" y="64371"/>
                  <a:pt x="228138" y="64136"/>
                  <a:pt x="225227" y="63948"/>
                </a:cubicBezTo>
                <a:cubicBezTo>
                  <a:pt x="222316" y="63760"/>
                  <a:pt x="219547" y="63667"/>
                  <a:pt x="216917" y="63667"/>
                </a:cubicBezTo>
                <a:cubicBezTo>
                  <a:pt x="193253" y="63667"/>
                  <a:pt x="172031" y="69676"/>
                  <a:pt x="153250" y="81696"/>
                </a:cubicBezTo>
                <a:cubicBezTo>
                  <a:pt x="134470" y="93716"/>
                  <a:pt x="120384" y="110243"/>
                  <a:pt x="110994" y="131277"/>
                </a:cubicBezTo>
                <a:lnTo>
                  <a:pt x="242834" y="131277"/>
                </a:lnTo>
                <a:cubicBezTo>
                  <a:pt x="245839" y="131277"/>
                  <a:pt x="248187" y="132404"/>
                  <a:pt x="249877" y="134658"/>
                </a:cubicBezTo>
                <a:cubicBezTo>
                  <a:pt x="251755" y="136911"/>
                  <a:pt x="252413" y="139353"/>
                  <a:pt x="251849" y="141982"/>
                </a:cubicBezTo>
                <a:lnTo>
                  <a:pt x="245088" y="174097"/>
                </a:lnTo>
                <a:cubicBezTo>
                  <a:pt x="244149" y="178980"/>
                  <a:pt x="241144" y="181421"/>
                  <a:pt x="236073" y="181421"/>
                </a:cubicBezTo>
                <a:lnTo>
                  <a:pt x="98599" y="181421"/>
                </a:lnTo>
                <a:cubicBezTo>
                  <a:pt x="98035" y="188370"/>
                  <a:pt x="98035" y="198230"/>
                  <a:pt x="98599" y="211001"/>
                </a:cubicBezTo>
                <a:lnTo>
                  <a:pt x="227904" y="211001"/>
                </a:lnTo>
                <a:cubicBezTo>
                  <a:pt x="230721" y="211001"/>
                  <a:pt x="233069" y="212128"/>
                  <a:pt x="234946" y="214382"/>
                </a:cubicBezTo>
                <a:cubicBezTo>
                  <a:pt x="236637" y="216635"/>
                  <a:pt x="237200" y="219170"/>
                  <a:pt x="236637" y="221988"/>
                </a:cubicBezTo>
                <a:lnTo>
                  <a:pt x="229875" y="253539"/>
                </a:lnTo>
                <a:cubicBezTo>
                  <a:pt x="229500" y="255605"/>
                  <a:pt x="228467" y="257342"/>
                  <a:pt x="226777" y="258751"/>
                </a:cubicBezTo>
                <a:cubicBezTo>
                  <a:pt x="225086" y="260160"/>
                  <a:pt x="223209" y="260864"/>
                  <a:pt x="221143" y="260864"/>
                </a:cubicBezTo>
                <a:lnTo>
                  <a:pt x="112121" y="260864"/>
                </a:lnTo>
                <a:cubicBezTo>
                  <a:pt x="121135" y="282837"/>
                  <a:pt x="135174" y="300256"/>
                  <a:pt x="154236" y="313121"/>
                </a:cubicBezTo>
                <a:cubicBezTo>
                  <a:pt x="173298" y="325986"/>
                  <a:pt x="194755" y="332418"/>
                  <a:pt x="218607" y="332418"/>
                </a:cubicBezTo>
                <a:cubicBezTo>
                  <a:pt x="221987" y="332418"/>
                  <a:pt x="225368" y="332277"/>
                  <a:pt x="228749" y="331996"/>
                </a:cubicBezTo>
                <a:cubicBezTo>
                  <a:pt x="232129" y="331714"/>
                  <a:pt x="235275" y="331385"/>
                  <a:pt x="238186" y="331010"/>
                </a:cubicBezTo>
                <a:cubicBezTo>
                  <a:pt x="241097" y="330634"/>
                  <a:pt x="243867" y="330211"/>
                  <a:pt x="246496" y="329742"/>
                </a:cubicBezTo>
                <a:cubicBezTo>
                  <a:pt x="249126" y="329272"/>
                  <a:pt x="251426" y="328803"/>
                  <a:pt x="253398" y="328333"/>
                </a:cubicBezTo>
                <a:cubicBezTo>
                  <a:pt x="255371" y="327864"/>
                  <a:pt x="257107" y="327441"/>
                  <a:pt x="258610" y="327066"/>
                </a:cubicBezTo>
                <a:cubicBezTo>
                  <a:pt x="260113" y="326690"/>
                  <a:pt x="261240" y="326408"/>
                  <a:pt x="261991" y="326221"/>
                </a:cubicBezTo>
                <a:lnTo>
                  <a:pt x="263399" y="325657"/>
                </a:lnTo>
                <a:cubicBezTo>
                  <a:pt x="265840" y="324718"/>
                  <a:pt x="268282" y="324906"/>
                  <a:pt x="270724" y="326221"/>
                </a:cubicBezTo>
                <a:cubicBezTo>
                  <a:pt x="272977" y="327535"/>
                  <a:pt x="274386" y="329507"/>
                  <a:pt x="274949" y="332137"/>
                </a:cubicBezTo>
                <a:lnTo>
                  <a:pt x="284809" y="376928"/>
                </a:lnTo>
                <a:cubicBezTo>
                  <a:pt x="285373" y="379182"/>
                  <a:pt x="285091" y="381295"/>
                  <a:pt x="283964" y="383267"/>
                </a:cubicBezTo>
                <a:cubicBezTo>
                  <a:pt x="282837" y="385239"/>
                  <a:pt x="281241" y="386600"/>
                  <a:pt x="279175" y="387352"/>
                </a:cubicBezTo>
                <a:lnTo>
                  <a:pt x="277766" y="387633"/>
                </a:lnTo>
                <a:cubicBezTo>
                  <a:pt x="277015" y="388009"/>
                  <a:pt x="276029" y="388338"/>
                  <a:pt x="274808" y="388619"/>
                </a:cubicBezTo>
                <a:cubicBezTo>
                  <a:pt x="273587" y="388901"/>
                  <a:pt x="272085" y="389324"/>
                  <a:pt x="270301" y="389887"/>
                </a:cubicBezTo>
                <a:cubicBezTo>
                  <a:pt x="268517" y="390450"/>
                  <a:pt x="266498" y="390967"/>
                  <a:pt x="264244" y="391436"/>
                </a:cubicBezTo>
                <a:cubicBezTo>
                  <a:pt x="261991" y="391906"/>
                  <a:pt x="259596" y="392376"/>
                  <a:pt x="257061" y="392845"/>
                </a:cubicBezTo>
                <a:cubicBezTo>
                  <a:pt x="254525" y="393314"/>
                  <a:pt x="251708" y="393784"/>
                  <a:pt x="248609" y="394254"/>
                </a:cubicBezTo>
                <a:cubicBezTo>
                  <a:pt x="245511" y="394723"/>
                  <a:pt x="242365" y="395146"/>
                  <a:pt x="239172" y="395521"/>
                </a:cubicBezTo>
                <a:cubicBezTo>
                  <a:pt x="235979" y="395897"/>
                  <a:pt x="232552" y="396179"/>
                  <a:pt x="228890" y="396366"/>
                </a:cubicBezTo>
                <a:cubicBezTo>
                  <a:pt x="225227" y="396554"/>
                  <a:pt x="221612" y="396648"/>
                  <a:pt x="218044" y="396648"/>
                </a:cubicBezTo>
                <a:cubicBezTo>
                  <a:pt x="174097" y="396648"/>
                  <a:pt x="135690" y="384394"/>
                  <a:pt x="102824" y="359885"/>
                </a:cubicBezTo>
                <a:cubicBezTo>
                  <a:pt x="69958" y="335376"/>
                  <a:pt x="47609" y="302369"/>
                  <a:pt x="35777" y="260864"/>
                </a:cubicBezTo>
                <a:lnTo>
                  <a:pt x="9015" y="260864"/>
                </a:lnTo>
                <a:cubicBezTo>
                  <a:pt x="6573" y="260864"/>
                  <a:pt x="4461" y="259972"/>
                  <a:pt x="2676" y="258188"/>
                </a:cubicBezTo>
                <a:cubicBezTo>
                  <a:pt x="892" y="256403"/>
                  <a:pt x="0" y="254290"/>
                  <a:pt x="0" y="251849"/>
                </a:cubicBezTo>
                <a:lnTo>
                  <a:pt x="0" y="220016"/>
                </a:lnTo>
                <a:cubicBezTo>
                  <a:pt x="0" y="217574"/>
                  <a:pt x="892" y="215461"/>
                  <a:pt x="2676" y="213677"/>
                </a:cubicBezTo>
                <a:cubicBezTo>
                  <a:pt x="4461" y="211893"/>
                  <a:pt x="6573" y="211001"/>
                  <a:pt x="9015" y="211001"/>
                </a:cubicBezTo>
                <a:lnTo>
                  <a:pt x="27608" y="211001"/>
                </a:lnTo>
                <a:cubicBezTo>
                  <a:pt x="27232" y="200296"/>
                  <a:pt x="27326" y="190436"/>
                  <a:pt x="27889" y="181421"/>
                </a:cubicBezTo>
                <a:lnTo>
                  <a:pt x="9015" y="181421"/>
                </a:lnTo>
                <a:cubicBezTo>
                  <a:pt x="6385" y="181421"/>
                  <a:pt x="4226" y="180576"/>
                  <a:pt x="2535" y="178886"/>
                </a:cubicBezTo>
                <a:cubicBezTo>
                  <a:pt x="845" y="177196"/>
                  <a:pt x="0" y="175036"/>
                  <a:pt x="0" y="172407"/>
                </a:cubicBezTo>
                <a:lnTo>
                  <a:pt x="0" y="140292"/>
                </a:lnTo>
                <a:cubicBezTo>
                  <a:pt x="0" y="137662"/>
                  <a:pt x="845" y="135503"/>
                  <a:pt x="2535" y="133812"/>
                </a:cubicBezTo>
                <a:cubicBezTo>
                  <a:pt x="4226" y="132122"/>
                  <a:pt x="6385" y="131277"/>
                  <a:pt x="9015" y="131277"/>
                </a:cubicBezTo>
                <a:lnTo>
                  <a:pt x="36622" y="131277"/>
                </a:lnTo>
                <a:cubicBezTo>
                  <a:pt x="49205" y="91838"/>
                  <a:pt x="72071" y="60098"/>
                  <a:pt x="105219" y="36059"/>
                </a:cubicBezTo>
                <a:cubicBezTo>
                  <a:pt x="138367" y="12019"/>
                  <a:pt x="175975" y="0"/>
                  <a:pt x="218044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46330" y="3954771"/>
            <a:ext cx="3816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35 € la première heure / 40 € par heure supplémentaire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Tarifs au 01/03/2023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1031322" y="4450639"/>
            <a:ext cx="4046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toute question ou pour bénéficier de ces prestations :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Corine MEUNIER – 06 09 78 02 73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1029325" y="4259293"/>
            <a:ext cx="268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</a:p>
        </p:txBody>
      </p:sp>
      <p:cxnSp>
        <p:nvCxnSpPr>
          <p:cNvPr id="100" name="Connecteur droit 99"/>
          <p:cNvCxnSpPr/>
          <p:nvPr/>
        </p:nvCxnSpPr>
        <p:spPr>
          <a:xfrm flipH="1" flipV="1">
            <a:off x="275298" y="1440661"/>
            <a:ext cx="652399" cy="278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H="1" flipV="1">
            <a:off x="267485" y="3078294"/>
            <a:ext cx="652399" cy="278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H="1" flipV="1">
            <a:off x="256930" y="3872379"/>
            <a:ext cx="652399" cy="278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 flipV="1">
            <a:off x="5321271" y="5317553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e 102"/>
          <p:cNvGrpSpPr/>
          <p:nvPr/>
        </p:nvGrpSpPr>
        <p:grpSpPr>
          <a:xfrm rot="12011100">
            <a:off x="8407189" y="4568068"/>
            <a:ext cx="1050267" cy="1229369"/>
            <a:chOff x="1722348" y="1066865"/>
            <a:chExt cx="3187517" cy="3650960"/>
          </a:xfrm>
        </p:grpSpPr>
        <p:cxnSp>
          <p:nvCxnSpPr>
            <p:cNvPr id="104" name="Straight Connector 74">
              <a:extLst>
                <a:ext uri="{FF2B5EF4-FFF2-40B4-BE49-F238E27FC236}">
                  <a16:creationId xmlns:a16="http://schemas.microsoft.com/office/drawing/2014/main" id="{EA127B4D-DA7A-4281-92EF-16D4F766B639}"/>
                </a:ext>
              </a:extLst>
            </p:cNvPr>
            <p:cNvCxnSpPr>
              <a:cxnSpLocks/>
            </p:cNvCxnSpPr>
            <p:nvPr/>
          </p:nvCxnSpPr>
          <p:spPr>
            <a:xfrm>
              <a:off x="2961021" y="3753122"/>
              <a:ext cx="1138118" cy="635411"/>
            </a:xfrm>
            <a:prstGeom prst="line">
              <a:avLst/>
            </a:prstGeom>
            <a:noFill/>
            <a:ln w="152400" cap="flat" cmpd="sng" algn="ctr">
              <a:solidFill>
                <a:srgbClr val="FE76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5" name="Oval 75">
              <a:extLst>
                <a:ext uri="{FF2B5EF4-FFF2-40B4-BE49-F238E27FC236}">
                  <a16:creationId xmlns:a16="http://schemas.microsoft.com/office/drawing/2014/main" id="{F14556C4-B089-44C0-8B20-40C32BA0282D}"/>
                </a:ext>
              </a:extLst>
            </p:cNvPr>
            <p:cNvSpPr/>
            <p:nvPr/>
          </p:nvSpPr>
          <p:spPr>
            <a:xfrm>
              <a:off x="3813390" y="4059239"/>
              <a:ext cx="658586" cy="658586"/>
            </a:xfrm>
            <a:prstGeom prst="ellipse">
              <a:avLst/>
            </a:prstGeom>
            <a:solidFill>
              <a:srgbClr val="F77D3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06" name="Freeform 14">
              <a:extLst>
                <a:ext uri="{FF2B5EF4-FFF2-40B4-BE49-F238E27FC236}">
                  <a16:creationId xmlns:a16="http://schemas.microsoft.com/office/drawing/2014/main" id="{8B5215FC-7AB9-422E-852B-1190F1348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348" y="1141364"/>
              <a:ext cx="1732360" cy="3464719"/>
            </a:xfrm>
            <a:custGeom>
              <a:avLst/>
              <a:gdLst>
                <a:gd name="T0" fmla="*/ 0 w 3559"/>
                <a:gd name="T1" fmla="*/ 0 h 7118"/>
                <a:gd name="T2" fmla="*/ 3559 w 3559"/>
                <a:gd name="T3" fmla="*/ 3559 h 7118"/>
                <a:gd name="T4" fmla="*/ 0 w 3559"/>
                <a:gd name="T5" fmla="*/ 7118 h 7118"/>
                <a:gd name="T6" fmla="*/ 0 w 3559"/>
                <a:gd name="T7" fmla="*/ 6593 h 7118"/>
                <a:gd name="T8" fmla="*/ 3034 w 3559"/>
                <a:gd name="T9" fmla="*/ 3559 h 7118"/>
                <a:gd name="T10" fmla="*/ 0 w 3559"/>
                <a:gd name="T11" fmla="*/ 525 h 7118"/>
                <a:gd name="T12" fmla="*/ 0 w 3559"/>
                <a:gd name="T13" fmla="*/ 0 h 7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9" h="7118">
                  <a:moveTo>
                    <a:pt x="0" y="0"/>
                  </a:moveTo>
                  <a:cubicBezTo>
                    <a:pt x="1966" y="0"/>
                    <a:pt x="3559" y="1594"/>
                    <a:pt x="3559" y="3559"/>
                  </a:cubicBezTo>
                  <a:cubicBezTo>
                    <a:pt x="3559" y="5525"/>
                    <a:pt x="1966" y="7118"/>
                    <a:pt x="0" y="7118"/>
                  </a:cubicBezTo>
                  <a:lnTo>
                    <a:pt x="0" y="6593"/>
                  </a:lnTo>
                  <a:cubicBezTo>
                    <a:pt x="1676" y="6593"/>
                    <a:pt x="3034" y="5235"/>
                    <a:pt x="3034" y="3559"/>
                  </a:cubicBezTo>
                  <a:cubicBezTo>
                    <a:pt x="3034" y="1884"/>
                    <a:pt x="167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7D39"/>
            </a:solidFill>
            <a:ln w="0">
              <a:solidFill>
                <a:srgbClr val="FE76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07" name="Straight Connector 77">
              <a:extLst>
                <a:ext uri="{FF2B5EF4-FFF2-40B4-BE49-F238E27FC236}">
                  <a16:creationId xmlns:a16="http://schemas.microsoft.com/office/drawing/2014/main" id="{8C8AA849-C63A-47ED-9CB9-3F90FCD0FDB9}"/>
                </a:ext>
              </a:extLst>
            </p:cNvPr>
            <p:cNvCxnSpPr>
              <a:cxnSpLocks/>
            </p:cNvCxnSpPr>
            <p:nvPr/>
          </p:nvCxnSpPr>
          <p:spPr>
            <a:xfrm>
              <a:off x="2961022" y="3127398"/>
              <a:ext cx="1588761" cy="249626"/>
            </a:xfrm>
            <a:prstGeom prst="line">
              <a:avLst/>
            </a:prstGeom>
            <a:noFill/>
            <a:ln w="152400" cap="flat" cmpd="sng" algn="ctr">
              <a:solidFill>
                <a:srgbClr val="7BB21B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8" name="Oval 78">
              <a:extLst>
                <a:ext uri="{FF2B5EF4-FFF2-40B4-BE49-F238E27FC236}">
                  <a16:creationId xmlns:a16="http://schemas.microsoft.com/office/drawing/2014/main" id="{1C53E748-79D0-4BA0-8A9E-BA30A81EA991}"/>
                </a:ext>
              </a:extLst>
            </p:cNvPr>
            <p:cNvSpPr/>
            <p:nvPr/>
          </p:nvSpPr>
          <p:spPr>
            <a:xfrm>
              <a:off x="4251279" y="3078521"/>
              <a:ext cx="658586" cy="658586"/>
            </a:xfrm>
            <a:prstGeom prst="ellipse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EA7C26BB-BD7E-45A4-8195-7E30554EB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349" y="1396158"/>
              <a:ext cx="1476375" cy="2955131"/>
            </a:xfrm>
            <a:custGeom>
              <a:avLst/>
              <a:gdLst>
                <a:gd name="T0" fmla="*/ 0 w 3034"/>
                <a:gd name="T1" fmla="*/ 0 h 6068"/>
                <a:gd name="T2" fmla="*/ 3034 w 3034"/>
                <a:gd name="T3" fmla="*/ 3034 h 6068"/>
                <a:gd name="T4" fmla="*/ 0 w 3034"/>
                <a:gd name="T5" fmla="*/ 6068 h 6068"/>
                <a:gd name="T6" fmla="*/ 0 w 3034"/>
                <a:gd name="T7" fmla="*/ 5543 h 6068"/>
                <a:gd name="T8" fmla="*/ 2510 w 3034"/>
                <a:gd name="T9" fmla="*/ 3034 h 6068"/>
                <a:gd name="T10" fmla="*/ 0 w 3034"/>
                <a:gd name="T11" fmla="*/ 525 h 6068"/>
                <a:gd name="T12" fmla="*/ 0 w 3034"/>
                <a:gd name="T13" fmla="*/ 0 h 6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4" h="6068">
                  <a:moveTo>
                    <a:pt x="0" y="0"/>
                  </a:moveTo>
                  <a:cubicBezTo>
                    <a:pt x="1676" y="0"/>
                    <a:pt x="3034" y="1359"/>
                    <a:pt x="3034" y="3034"/>
                  </a:cubicBezTo>
                  <a:cubicBezTo>
                    <a:pt x="3034" y="4710"/>
                    <a:pt x="1676" y="6068"/>
                    <a:pt x="0" y="6068"/>
                  </a:cubicBezTo>
                  <a:lnTo>
                    <a:pt x="0" y="5543"/>
                  </a:lnTo>
                  <a:cubicBezTo>
                    <a:pt x="1386" y="5543"/>
                    <a:pt x="2510" y="4420"/>
                    <a:pt x="2510" y="3034"/>
                  </a:cubicBezTo>
                  <a:cubicBezTo>
                    <a:pt x="2510" y="1649"/>
                    <a:pt x="138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B21B"/>
            </a:solidFill>
            <a:ln w="0">
              <a:solidFill>
                <a:srgbClr val="B1DB15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10" name="Straight Connector 80">
              <a:extLst>
                <a:ext uri="{FF2B5EF4-FFF2-40B4-BE49-F238E27FC236}">
                  <a16:creationId xmlns:a16="http://schemas.microsoft.com/office/drawing/2014/main" id="{4929E781-94A7-4ABA-8CA0-2E43C24E9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2157" y="2320486"/>
              <a:ext cx="1754872" cy="352922"/>
            </a:xfrm>
            <a:prstGeom prst="line">
              <a:avLst/>
            </a:prstGeom>
            <a:noFill/>
            <a:ln w="152400" cap="flat" cmpd="sng" algn="ctr">
              <a:solidFill>
                <a:srgbClr val="0095CD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1" name="Oval 81">
              <a:extLst>
                <a:ext uri="{FF2B5EF4-FFF2-40B4-BE49-F238E27FC236}">
                  <a16:creationId xmlns:a16="http://schemas.microsoft.com/office/drawing/2014/main" id="{CDB66E00-CC0B-4B3D-9543-EABA06FB5C7D}"/>
                </a:ext>
              </a:extLst>
            </p:cNvPr>
            <p:cNvSpPr/>
            <p:nvPr/>
          </p:nvSpPr>
          <p:spPr>
            <a:xfrm>
              <a:off x="4251279" y="1991193"/>
              <a:ext cx="658586" cy="658586"/>
            </a:xfrm>
            <a:prstGeom prst="ellipse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DF55AE38-FEB3-455F-AE93-9D14B69F9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441" y="1652142"/>
              <a:ext cx="1221581" cy="2443163"/>
            </a:xfrm>
            <a:custGeom>
              <a:avLst/>
              <a:gdLst>
                <a:gd name="T0" fmla="*/ 0 w 2510"/>
                <a:gd name="T1" fmla="*/ 0 h 5018"/>
                <a:gd name="T2" fmla="*/ 2510 w 2510"/>
                <a:gd name="T3" fmla="*/ 2509 h 5018"/>
                <a:gd name="T4" fmla="*/ 0 w 2510"/>
                <a:gd name="T5" fmla="*/ 5018 h 5018"/>
                <a:gd name="T6" fmla="*/ 0 w 2510"/>
                <a:gd name="T7" fmla="*/ 4493 h 5018"/>
                <a:gd name="T8" fmla="*/ 1985 w 2510"/>
                <a:gd name="T9" fmla="*/ 2509 h 5018"/>
                <a:gd name="T10" fmla="*/ 0 w 2510"/>
                <a:gd name="T11" fmla="*/ 525 h 5018"/>
                <a:gd name="T12" fmla="*/ 0 w 2510"/>
                <a:gd name="T13" fmla="*/ 0 h 5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0" h="5018">
                  <a:moveTo>
                    <a:pt x="0" y="0"/>
                  </a:moveTo>
                  <a:cubicBezTo>
                    <a:pt x="1386" y="0"/>
                    <a:pt x="2510" y="1124"/>
                    <a:pt x="2510" y="2509"/>
                  </a:cubicBezTo>
                  <a:cubicBezTo>
                    <a:pt x="2510" y="3895"/>
                    <a:pt x="1386" y="5018"/>
                    <a:pt x="0" y="5018"/>
                  </a:cubicBezTo>
                  <a:lnTo>
                    <a:pt x="0" y="4493"/>
                  </a:lnTo>
                  <a:cubicBezTo>
                    <a:pt x="1096" y="4493"/>
                    <a:pt x="1985" y="3605"/>
                    <a:pt x="1985" y="2509"/>
                  </a:cubicBezTo>
                  <a:cubicBezTo>
                    <a:pt x="1985" y="1413"/>
                    <a:pt x="109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5CD"/>
            </a:solidFill>
            <a:ln w="0">
              <a:solidFill>
                <a:srgbClr val="00A89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13" name="Straight Connector 83">
              <a:extLst>
                <a:ext uri="{FF2B5EF4-FFF2-40B4-BE49-F238E27FC236}">
                  <a16:creationId xmlns:a16="http://schemas.microsoft.com/office/drawing/2014/main" id="{D59AB366-6FCA-4986-9A98-D97C21D4B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6819" y="1443062"/>
              <a:ext cx="1745074" cy="980720"/>
            </a:xfrm>
            <a:prstGeom prst="line">
              <a:avLst/>
            </a:prstGeom>
            <a:noFill/>
            <a:ln w="152400" cap="flat" cmpd="sng" algn="ctr">
              <a:solidFill>
                <a:srgbClr val="013D4D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4" name="Oval 84">
              <a:extLst>
                <a:ext uri="{FF2B5EF4-FFF2-40B4-BE49-F238E27FC236}">
                  <a16:creationId xmlns:a16="http://schemas.microsoft.com/office/drawing/2014/main" id="{7C1699F5-1DC8-4113-B588-236A240CA6C4}"/>
                </a:ext>
              </a:extLst>
            </p:cNvPr>
            <p:cNvSpPr/>
            <p:nvPr/>
          </p:nvSpPr>
          <p:spPr>
            <a:xfrm>
              <a:off x="3789911" y="1066865"/>
              <a:ext cx="658586" cy="658586"/>
            </a:xfrm>
            <a:prstGeom prst="ellipse">
              <a:avLst/>
            </a:prstGeom>
            <a:solidFill>
              <a:srgbClr val="00385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F97732AB-0082-4ABC-918C-96155373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441" y="1908126"/>
              <a:ext cx="965597" cy="1931194"/>
            </a:xfrm>
            <a:custGeom>
              <a:avLst/>
              <a:gdLst>
                <a:gd name="T0" fmla="*/ 0 w 1985"/>
                <a:gd name="T1" fmla="*/ 0 h 3968"/>
                <a:gd name="T2" fmla="*/ 1985 w 1985"/>
                <a:gd name="T3" fmla="*/ 1984 h 3968"/>
                <a:gd name="T4" fmla="*/ 0 w 1985"/>
                <a:gd name="T5" fmla="*/ 3968 h 3968"/>
                <a:gd name="T6" fmla="*/ 0 w 1985"/>
                <a:gd name="T7" fmla="*/ 3443 h 3968"/>
                <a:gd name="T8" fmla="*/ 1460 w 1985"/>
                <a:gd name="T9" fmla="*/ 1984 h 3968"/>
                <a:gd name="T10" fmla="*/ 0 w 1985"/>
                <a:gd name="T11" fmla="*/ 525 h 3968"/>
                <a:gd name="T12" fmla="*/ 0 w 1985"/>
                <a:gd name="T13" fmla="*/ 0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5" h="3968">
                  <a:moveTo>
                    <a:pt x="0" y="0"/>
                  </a:moveTo>
                  <a:cubicBezTo>
                    <a:pt x="1096" y="0"/>
                    <a:pt x="1985" y="888"/>
                    <a:pt x="1985" y="1984"/>
                  </a:cubicBezTo>
                  <a:cubicBezTo>
                    <a:pt x="1985" y="3080"/>
                    <a:pt x="1096" y="3968"/>
                    <a:pt x="0" y="3968"/>
                  </a:cubicBezTo>
                  <a:lnTo>
                    <a:pt x="0" y="3443"/>
                  </a:lnTo>
                  <a:cubicBezTo>
                    <a:pt x="806" y="3443"/>
                    <a:pt x="1460" y="2790"/>
                    <a:pt x="1460" y="1984"/>
                  </a:cubicBezTo>
                  <a:cubicBezTo>
                    <a:pt x="1460" y="1178"/>
                    <a:pt x="80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852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321271" y="2371728"/>
            <a:ext cx="4318030" cy="1631352"/>
            <a:chOff x="5323267" y="2371728"/>
            <a:chExt cx="4316033" cy="1663390"/>
          </a:xfrm>
        </p:grpSpPr>
        <p:sp>
          <p:nvSpPr>
            <p:cNvPr id="64" name="Text Placeholder 19"/>
            <p:cNvSpPr txBox="1">
              <a:spLocks/>
            </p:cNvSpPr>
            <p:nvPr/>
          </p:nvSpPr>
          <p:spPr>
            <a:xfrm>
              <a:off x="5323267" y="2706557"/>
              <a:ext cx="1317268" cy="1328561"/>
            </a:xfrm>
            <a:prstGeom prst="rect">
              <a:avLst/>
            </a:prstGeom>
            <a:solidFill>
              <a:srgbClr val="F17C3F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Soins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65" name="Espace réservé pour une image 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0" b="8680"/>
            <a:stretch>
              <a:fillRect/>
            </a:stretch>
          </p:blipFill>
          <p:spPr>
            <a:xfrm>
              <a:off x="6640534" y="2708800"/>
              <a:ext cx="2763110" cy="1326318"/>
            </a:xfrm>
            <a:prstGeom prst="rect">
              <a:avLst/>
            </a:prstGeom>
            <a:solidFill>
              <a:srgbClr val="F17C3F">
                <a:alpha val="30000"/>
              </a:srgbClr>
            </a:solidFill>
          </p:spPr>
        </p:pic>
        <p:sp>
          <p:nvSpPr>
            <p:cNvPr id="73" name="Rectangle 72"/>
            <p:cNvSpPr/>
            <p:nvPr/>
          </p:nvSpPr>
          <p:spPr>
            <a:xfrm rot="5400000">
              <a:off x="8874907" y="3235299"/>
              <a:ext cx="1293132" cy="235654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8956227" y="2371728"/>
              <a:ext cx="681076" cy="660138"/>
            </a:xfrm>
            <a:prstGeom prst="ellipse">
              <a:avLst/>
            </a:prstGeom>
            <a:solidFill>
              <a:srgbClr val="F77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6" name="Ellipse 75"/>
          <p:cNvSpPr/>
          <p:nvPr/>
        </p:nvSpPr>
        <p:spPr>
          <a:xfrm>
            <a:off x="8956227" y="3678342"/>
            <a:ext cx="681076" cy="660138"/>
          </a:xfrm>
          <a:prstGeom prst="ellipse">
            <a:avLst/>
          </a:prstGeom>
          <a:solidFill>
            <a:srgbClr val="009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1" name="Connecteur droit 90"/>
          <p:cNvCxnSpPr/>
          <p:nvPr/>
        </p:nvCxnSpPr>
        <p:spPr>
          <a:xfrm flipV="1">
            <a:off x="6637327" y="1371245"/>
            <a:ext cx="2996" cy="5327768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 flipV="1">
            <a:off x="5316514" y="4003080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316516" y="2707675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8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/>
        </p:nvSpPr>
        <p:spPr>
          <a:xfrm>
            <a:off x="606700" y="1394430"/>
            <a:ext cx="344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851"/>
                </a:solidFill>
                <a:latin typeface="Berlin Sans FB" panose="020E0602020502020306" pitchFamily="34" charset="0"/>
              </a:rPr>
              <a:t>A</a:t>
            </a: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ide aux actes essentiels de la vie quotidienne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847812" y="1647567"/>
            <a:ext cx="30375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Aide à la prise de repa</a:t>
            </a:r>
            <a:r>
              <a:rPr lang="fr-FR" sz="1300" dirty="0">
                <a:solidFill>
                  <a:srgbClr val="7BB21B"/>
                </a:solidFill>
                <a:latin typeface="Berlin Sans FB" panose="020E0602020502020306" pitchFamily="34" charset="0"/>
              </a:rPr>
              <a:t>s</a:t>
            </a:r>
            <a:endParaRPr lang="fr-FR" sz="1300" dirty="0" smtClean="0">
              <a:solidFill>
                <a:srgbClr val="7BB21B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Aide à la toilette, à l’habillage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Aide au lever, au coucher...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840191" y="2476327"/>
            <a:ext cx="30375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Courses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Entretien ménager courant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Entretien du linge...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83439" y="2264273"/>
            <a:ext cx="33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Aide pour vos activités</a:t>
            </a:r>
          </a:p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domestiques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53" name="Freeform 260"/>
          <p:cNvSpPr>
            <a:spLocks noChangeAspect="1"/>
          </p:cNvSpPr>
          <p:nvPr/>
        </p:nvSpPr>
        <p:spPr>
          <a:xfrm>
            <a:off x="321727" y="3179773"/>
            <a:ext cx="288000" cy="360000"/>
          </a:xfrm>
          <a:custGeom>
            <a:avLst/>
            <a:gdLst>
              <a:gd name="connsiteX0" fmla="*/ 105078 w 396648"/>
              <a:gd name="connsiteY0" fmla="*/ 359180 h 495810"/>
              <a:gd name="connsiteX1" fmla="*/ 118600 w 396648"/>
              <a:gd name="connsiteY1" fmla="*/ 362138 h 495810"/>
              <a:gd name="connsiteX2" fmla="*/ 125924 w 396648"/>
              <a:gd name="connsiteY2" fmla="*/ 373829 h 495810"/>
              <a:gd name="connsiteX3" fmla="*/ 122966 w 396648"/>
              <a:gd name="connsiteY3" fmla="*/ 387352 h 495810"/>
              <a:gd name="connsiteX4" fmla="*/ 111275 w 396648"/>
              <a:gd name="connsiteY4" fmla="*/ 394676 h 495810"/>
              <a:gd name="connsiteX5" fmla="*/ 81414 w 396648"/>
              <a:gd name="connsiteY5" fmla="*/ 401296 h 495810"/>
              <a:gd name="connsiteX6" fmla="*/ 59863 w 396648"/>
              <a:gd name="connsiteY6" fmla="*/ 408480 h 495810"/>
              <a:gd name="connsiteX7" fmla="*/ 46200 w 396648"/>
              <a:gd name="connsiteY7" fmla="*/ 415100 h 495810"/>
              <a:gd name="connsiteX8" fmla="*/ 38453 w 396648"/>
              <a:gd name="connsiteY8" fmla="*/ 420593 h 495810"/>
              <a:gd name="connsiteX9" fmla="*/ 36059 w 396648"/>
              <a:gd name="connsiteY9" fmla="*/ 423974 h 495810"/>
              <a:gd name="connsiteX10" fmla="*/ 43665 w 396648"/>
              <a:gd name="connsiteY10" fmla="*/ 431439 h 495810"/>
              <a:gd name="connsiteX11" fmla="*/ 64230 w 396648"/>
              <a:gd name="connsiteY11" fmla="*/ 440736 h 495810"/>
              <a:gd name="connsiteX12" fmla="*/ 96344 w 396648"/>
              <a:gd name="connsiteY12" fmla="*/ 449891 h 495810"/>
              <a:gd name="connsiteX13" fmla="*/ 141559 w 396648"/>
              <a:gd name="connsiteY13" fmla="*/ 456934 h 495810"/>
              <a:gd name="connsiteX14" fmla="*/ 198323 w 396648"/>
              <a:gd name="connsiteY14" fmla="*/ 459751 h 495810"/>
              <a:gd name="connsiteX15" fmla="*/ 255088 w 396648"/>
              <a:gd name="connsiteY15" fmla="*/ 456934 h 495810"/>
              <a:gd name="connsiteX16" fmla="*/ 300303 w 396648"/>
              <a:gd name="connsiteY16" fmla="*/ 449891 h 495810"/>
              <a:gd name="connsiteX17" fmla="*/ 332418 w 396648"/>
              <a:gd name="connsiteY17" fmla="*/ 440595 h 495810"/>
              <a:gd name="connsiteX18" fmla="*/ 352983 w 396648"/>
              <a:gd name="connsiteY18" fmla="*/ 431157 h 495810"/>
              <a:gd name="connsiteX19" fmla="*/ 360588 w 396648"/>
              <a:gd name="connsiteY19" fmla="*/ 423411 h 495810"/>
              <a:gd name="connsiteX20" fmla="*/ 358194 w 396648"/>
              <a:gd name="connsiteY20" fmla="*/ 420312 h 495810"/>
              <a:gd name="connsiteX21" fmla="*/ 350447 w 396648"/>
              <a:gd name="connsiteY21" fmla="*/ 414959 h 495810"/>
              <a:gd name="connsiteX22" fmla="*/ 336784 w 396648"/>
              <a:gd name="connsiteY22" fmla="*/ 408339 h 495810"/>
              <a:gd name="connsiteX23" fmla="*/ 315233 w 396648"/>
              <a:gd name="connsiteY23" fmla="*/ 401296 h 495810"/>
              <a:gd name="connsiteX24" fmla="*/ 285372 w 396648"/>
              <a:gd name="connsiteY24" fmla="*/ 394676 h 495810"/>
              <a:gd name="connsiteX25" fmla="*/ 273681 w 396648"/>
              <a:gd name="connsiteY25" fmla="*/ 387352 h 495810"/>
              <a:gd name="connsiteX26" fmla="*/ 270724 w 396648"/>
              <a:gd name="connsiteY26" fmla="*/ 373829 h 495810"/>
              <a:gd name="connsiteX27" fmla="*/ 278048 w 396648"/>
              <a:gd name="connsiteY27" fmla="*/ 362138 h 495810"/>
              <a:gd name="connsiteX28" fmla="*/ 291570 w 396648"/>
              <a:gd name="connsiteY28" fmla="*/ 359180 h 495810"/>
              <a:gd name="connsiteX29" fmla="*/ 328474 w 396648"/>
              <a:gd name="connsiteY29" fmla="*/ 367491 h 495810"/>
              <a:gd name="connsiteX30" fmla="*/ 361716 w 396648"/>
              <a:gd name="connsiteY30" fmla="*/ 380027 h 495810"/>
              <a:gd name="connsiteX31" fmla="*/ 387352 w 396648"/>
              <a:gd name="connsiteY31" fmla="*/ 398761 h 495810"/>
              <a:gd name="connsiteX32" fmla="*/ 396648 w 396648"/>
              <a:gd name="connsiteY32" fmla="*/ 423692 h 495810"/>
              <a:gd name="connsiteX33" fmla="*/ 379323 w 396648"/>
              <a:gd name="connsiteY33" fmla="*/ 455666 h 495810"/>
              <a:gd name="connsiteX34" fmla="*/ 333122 w 396648"/>
              <a:gd name="connsiteY34" fmla="*/ 478485 h 495810"/>
              <a:gd name="connsiteX35" fmla="*/ 269737 w 396648"/>
              <a:gd name="connsiteY35" fmla="*/ 491444 h 495810"/>
              <a:gd name="connsiteX36" fmla="*/ 198323 w 396648"/>
              <a:gd name="connsiteY36" fmla="*/ 495810 h 495810"/>
              <a:gd name="connsiteX37" fmla="*/ 126910 w 396648"/>
              <a:gd name="connsiteY37" fmla="*/ 491444 h 495810"/>
              <a:gd name="connsiteX38" fmla="*/ 63525 w 396648"/>
              <a:gd name="connsiteY38" fmla="*/ 478485 h 495810"/>
              <a:gd name="connsiteX39" fmla="*/ 17325 w 396648"/>
              <a:gd name="connsiteY39" fmla="*/ 455666 h 495810"/>
              <a:gd name="connsiteX40" fmla="*/ 0 w 396648"/>
              <a:gd name="connsiteY40" fmla="*/ 423692 h 495810"/>
              <a:gd name="connsiteX41" fmla="*/ 9296 w 396648"/>
              <a:gd name="connsiteY41" fmla="*/ 398761 h 495810"/>
              <a:gd name="connsiteX42" fmla="*/ 34932 w 396648"/>
              <a:gd name="connsiteY42" fmla="*/ 380027 h 495810"/>
              <a:gd name="connsiteX43" fmla="*/ 68173 w 396648"/>
              <a:gd name="connsiteY43" fmla="*/ 367491 h 495810"/>
              <a:gd name="connsiteX44" fmla="*/ 105078 w 396648"/>
              <a:gd name="connsiteY44" fmla="*/ 359180 h 495810"/>
              <a:gd name="connsiteX45" fmla="*/ 144235 w 396648"/>
              <a:gd name="connsiteY45" fmla="*/ 135222 h 495810"/>
              <a:gd name="connsiteX46" fmla="*/ 252412 w 396648"/>
              <a:gd name="connsiteY46" fmla="*/ 135222 h 495810"/>
              <a:gd name="connsiteX47" fmla="*/ 277907 w 396648"/>
              <a:gd name="connsiteY47" fmla="*/ 145786 h 495810"/>
              <a:gd name="connsiteX48" fmla="*/ 288471 w 396648"/>
              <a:gd name="connsiteY48" fmla="*/ 171281 h 495810"/>
              <a:gd name="connsiteX49" fmla="*/ 288471 w 396648"/>
              <a:gd name="connsiteY49" fmla="*/ 279457 h 495810"/>
              <a:gd name="connsiteX50" fmla="*/ 283118 w 396648"/>
              <a:gd name="connsiteY50" fmla="*/ 292134 h 495810"/>
              <a:gd name="connsiteX51" fmla="*/ 270442 w 396648"/>
              <a:gd name="connsiteY51" fmla="*/ 297487 h 495810"/>
              <a:gd name="connsiteX52" fmla="*/ 252412 w 396648"/>
              <a:gd name="connsiteY52" fmla="*/ 297487 h 495810"/>
              <a:gd name="connsiteX53" fmla="*/ 252412 w 396648"/>
              <a:gd name="connsiteY53" fmla="*/ 405664 h 495810"/>
              <a:gd name="connsiteX54" fmla="*/ 247059 w 396648"/>
              <a:gd name="connsiteY54" fmla="*/ 418341 h 495810"/>
              <a:gd name="connsiteX55" fmla="*/ 234382 w 396648"/>
              <a:gd name="connsiteY55" fmla="*/ 423693 h 495810"/>
              <a:gd name="connsiteX56" fmla="*/ 162265 w 396648"/>
              <a:gd name="connsiteY56" fmla="*/ 423693 h 495810"/>
              <a:gd name="connsiteX57" fmla="*/ 149587 w 396648"/>
              <a:gd name="connsiteY57" fmla="*/ 418341 h 495810"/>
              <a:gd name="connsiteX58" fmla="*/ 144235 w 396648"/>
              <a:gd name="connsiteY58" fmla="*/ 405664 h 495810"/>
              <a:gd name="connsiteX59" fmla="*/ 144235 w 396648"/>
              <a:gd name="connsiteY59" fmla="*/ 297487 h 495810"/>
              <a:gd name="connsiteX60" fmla="*/ 126206 w 396648"/>
              <a:gd name="connsiteY60" fmla="*/ 297487 h 495810"/>
              <a:gd name="connsiteX61" fmla="*/ 113529 w 396648"/>
              <a:gd name="connsiteY61" fmla="*/ 292134 h 495810"/>
              <a:gd name="connsiteX62" fmla="*/ 108176 w 396648"/>
              <a:gd name="connsiteY62" fmla="*/ 279457 h 495810"/>
              <a:gd name="connsiteX63" fmla="*/ 108176 w 396648"/>
              <a:gd name="connsiteY63" fmla="*/ 171281 h 495810"/>
              <a:gd name="connsiteX64" fmla="*/ 118741 w 396648"/>
              <a:gd name="connsiteY64" fmla="*/ 145786 h 495810"/>
              <a:gd name="connsiteX65" fmla="*/ 144235 w 396648"/>
              <a:gd name="connsiteY65" fmla="*/ 135222 h 495810"/>
              <a:gd name="connsiteX66" fmla="*/ 198323 w 396648"/>
              <a:gd name="connsiteY66" fmla="*/ 0 h 495810"/>
              <a:gd name="connsiteX67" fmla="*/ 242975 w 396648"/>
              <a:gd name="connsiteY67" fmla="*/ 18452 h 495810"/>
              <a:gd name="connsiteX68" fmla="*/ 261427 w 396648"/>
              <a:gd name="connsiteY68" fmla="*/ 63103 h 495810"/>
              <a:gd name="connsiteX69" fmla="*/ 242975 w 396648"/>
              <a:gd name="connsiteY69" fmla="*/ 107754 h 495810"/>
              <a:gd name="connsiteX70" fmla="*/ 198323 w 396648"/>
              <a:gd name="connsiteY70" fmla="*/ 126206 h 495810"/>
              <a:gd name="connsiteX71" fmla="*/ 153672 w 396648"/>
              <a:gd name="connsiteY71" fmla="*/ 107754 h 495810"/>
              <a:gd name="connsiteX72" fmla="*/ 135220 w 396648"/>
              <a:gd name="connsiteY72" fmla="*/ 63103 h 495810"/>
              <a:gd name="connsiteX73" fmla="*/ 153672 w 396648"/>
              <a:gd name="connsiteY73" fmla="*/ 18452 h 495810"/>
              <a:gd name="connsiteX74" fmla="*/ 198323 w 396648"/>
              <a:gd name="connsiteY74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6648" h="495810">
                <a:moveTo>
                  <a:pt x="105078" y="359180"/>
                </a:moveTo>
                <a:cubicBezTo>
                  <a:pt x="109961" y="358241"/>
                  <a:pt x="114468" y="359227"/>
                  <a:pt x="118600" y="362138"/>
                </a:cubicBezTo>
                <a:cubicBezTo>
                  <a:pt x="122731" y="365049"/>
                  <a:pt x="125173" y="368946"/>
                  <a:pt x="125924" y="373829"/>
                </a:cubicBezTo>
                <a:cubicBezTo>
                  <a:pt x="126863" y="378712"/>
                  <a:pt x="125877" y="383220"/>
                  <a:pt x="122966" y="387352"/>
                </a:cubicBezTo>
                <a:cubicBezTo>
                  <a:pt x="120055" y="391483"/>
                  <a:pt x="116158" y="393925"/>
                  <a:pt x="111275" y="394676"/>
                </a:cubicBezTo>
                <a:cubicBezTo>
                  <a:pt x="100382" y="396554"/>
                  <a:pt x="90429" y="398761"/>
                  <a:pt x="81414" y="401296"/>
                </a:cubicBezTo>
                <a:cubicBezTo>
                  <a:pt x="72399" y="403832"/>
                  <a:pt x="65216" y="406226"/>
                  <a:pt x="59863" y="408480"/>
                </a:cubicBezTo>
                <a:cubicBezTo>
                  <a:pt x="54511" y="410734"/>
                  <a:pt x="49957" y="412940"/>
                  <a:pt x="46200" y="415100"/>
                </a:cubicBezTo>
                <a:cubicBezTo>
                  <a:pt x="42444" y="417260"/>
                  <a:pt x="39862" y="419091"/>
                  <a:pt x="38453" y="420593"/>
                </a:cubicBezTo>
                <a:cubicBezTo>
                  <a:pt x="37045" y="422096"/>
                  <a:pt x="36246" y="423223"/>
                  <a:pt x="36059" y="423974"/>
                </a:cubicBezTo>
                <a:cubicBezTo>
                  <a:pt x="36622" y="426040"/>
                  <a:pt x="39157" y="428528"/>
                  <a:pt x="43665" y="431439"/>
                </a:cubicBezTo>
                <a:cubicBezTo>
                  <a:pt x="48172" y="434350"/>
                  <a:pt x="55027" y="437449"/>
                  <a:pt x="64230" y="440736"/>
                </a:cubicBezTo>
                <a:cubicBezTo>
                  <a:pt x="73432" y="444022"/>
                  <a:pt x="84137" y="447074"/>
                  <a:pt x="96344" y="449891"/>
                </a:cubicBezTo>
                <a:cubicBezTo>
                  <a:pt x="108552" y="452708"/>
                  <a:pt x="123624" y="455056"/>
                  <a:pt x="141559" y="456934"/>
                </a:cubicBezTo>
                <a:cubicBezTo>
                  <a:pt x="159495" y="458812"/>
                  <a:pt x="178416" y="459751"/>
                  <a:pt x="198323" y="459751"/>
                </a:cubicBezTo>
                <a:cubicBezTo>
                  <a:pt x="218232" y="459751"/>
                  <a:pt x="237153" y="458812"/>
                  <a:pt x="255088" y="456934"/>
                </a:cubicBezTo>
                <a:cubicBezTo>
                  <a:pt x="273024" y="455056"/>
                  <a:pt x="288095" y="452708"/>
                  <a:pt x="300303" y="449891"/>
                </a:cubicBezTo>
                <a:cubicBezTo>
                  <a:pt x="312511" y="447074"/>
                  <a:pt x="323215" y="443975"/>
                  <a:pt x="332418" y="440595"/>
                </a:cubicBezTo>
                <a:cubicBezTo>
                  <a:pt x="341620" y="437214"/>
                  <a:pt x="348475" y="434068"/>
                  <a:pt x="352983" y="431157"/>
                </a:cubicBezTo>
                <a:cubicBezTo>
                  <a:pt x="357490" y="428246"/>
                  <a:pt x="360025" y="425664"/>
                  <a:pt x="360588" y="423411"/>
                </a:cubicBezTo>
                <a:cubicBezTo>
                  <a:pt x="360401" y="422659"/>
                  <a:pt x="359603" y="421626"/>
                  <a:pt x="358194" y="420312"/>
                </a:cubicBezTo>
                <a:cubicBezTo>
                  <a:pt x="356786" y="418997"/>
                  <a:pt x="354204" y="417213"/>
                  <a:pt x="350447" y="414959"/>
                </a:cubicBezTo>
                <a:cubicBezTo>
                  <a:pt x="346691" y="412706"/>
                  <a:pt x="342137" y="410499"/>
                  <a:pt x="336784" y="408339"/>
                </a:cubicBezTo>
                <a:cubicBezTo>
                  <a:pt x="331432" y="406179"/>
                  <a:pt x="324248" y="403832"/>
                  <a:pt x="315233" y="401296"/>
                </a:cubicBezTo>
                <a:cubicBezTo>
                  <a:pt x="306219" y="398761"/>
                  <a:pt x="296265" y="396554"/>
                  <a:pt x="285372" y="394676"/>
                </a:cubicBezTo>
                <a:cubicBezTo>
                  <a:pt x="280489" y="393925"/>
                  <a:pt x="276592" y="391483"/>
                  <a:pt x="273681" y="387352"/>
                </a:cubicBezTo>
                <a:cubicBezTo>
                  <a:pt x="270770" y="383220"/>
                  <a:pt x="269784" y="378712"/>
                  <a:pt x="270724" y="373829"/>
                </a:cubicBezTo>
                <a:cubicBezTo>
                  <a:pt x="271475" y="368946"/>
                  <a:pt x="273916" y="365049"/>
                  <a:pt x="278048" y="362138"/>
                </a:cubicBezTo>
                <a:cubicBezTo>
                  <a:pt x="282180" y="359227"/>
                  <a:pt x="286687" y="358241"/>
                  <a:pt x="291570" y="359180"/>
                </a:cubicBezTo>
                <a:cubicBezTo>
                  <a:pt x="304904" y="361434"/>
                  <a:pt x="317206" y="364204"/>
                  <a:pt x="328474" y="367491"/>
                </a:cubicBezTo>
                <a:cubicBezTo>
                  <a:pt x="339742" y="370778"/>
                  <a:pt x="350823" y="374956"/>
                  <a:pt x="361716" y="380027"/>
                </a:cubicBezTo>
                <a:cubicBezTo>
                  <a:pt x="372608" y="385098"/>
                  <a:pt x="381154" y="391342"/>
                  <a:pt x="387352" y="398761"/>
                </a:cubicBezTo>
                <a:cubicBezTo>
                  <a:pt x="393549" y="406179"/>
                  <a:pt x="396648" y="414490"/>
                  <a:pt x="396648" y="423692"/>
                </a:cubicBezTo>
                <a:cubicBezTo>
                  <a:pt x="396648" y="435524"/>
                  <a:pt x="390873" y="446182"/>
                  <a:pt x="379323" y="455666"/>
                </a:cubicBezTo>
                <a:cubicBezTo>
                  <a:pt x="367773" y="465151"/>
                  <a:pt x="352373" y="472757"/>
                  <a:pt x="333122" y="478485"/>
                </a:cubicBezTo>
                <a:cubicBezTo>
                  <a:pt x="313872" y="484213"/>
                  <a:pt x="292743" y="488533"/>
                  <a:pt x="269737" y="491444"/>
                </a:cubicBezTo>
                <a:cubicBezTo>
                  <a:pt x="246731" y="494354"/>
                  <a:pt x="222927" y="495810"/>
                  <a:pt x="198323" y="495810"/>
                </a:cubicBezTo>
                <a:cubicBezTo>
                  <a:pt x="173721" y="495810"/>
                  <a:pt x="149917" y="494354"/>
                  <a:pt x="126910" y="491444"/>
                </a:cubicBezTo>
                <a:cubicBezTo>
                  <a:pt x="103904" y="488533"/>
                  <a:pt x="82775" y="484213"/>
                  <a:pt x="63525" y="478485"/>
                </a:cubicBezTo>
                <a:cubicBezTo>
                  <a:pt x="44275" y="472757"/>
                  <a:pt x="28875" y="465151"/>
                  <a:pt x="17325" y="455666"/>
                </a:cubicBezTo>
                <a:cubicBezTo>
                  <a:pt x="5775" y="446182"/>
                  <a:pt x="0" y="435524"/>
                  <a:pt x="0" y="423692"/>
                </a:cubicBezTo>
                <a:cubicBezTo>
                  <a:pt x="0" y="414490"/>
                  <a:pt x="3099" y="406179"/>
                  <a:pt x="9296" y="398761"/>
                </a:cubicBezTo>
                <a:cubicBezTo>
                  <a:pt x="15494" y="391342"/>
                  <a:pt x="24039" y="385098"/>
                  <a:pt x="34932" y="380027"/>
                </a:cubicBezTo>
                <a:cubicBezTo>
                  <a:pt x="45824" y="374956"/>
                  <a:pt x="56905" y="370778"/>
                  <a:pt x="68173" y="367491"/>
                </a:cubicBezTo>
                <a:cubicBezTo>
                  <a:pt x="79442" y="364204"/>
                  <a:pt x="91743" y="361434"/>
                  <a:pt x="105078" y="359180"/>
                </a:cubicBezTo>
                <a:close/>
                <a:moveTo>
                  <a:pt x="144235" y="135222"/>
                </a:moveTo>
                <a:lnTo>
                  <a:pt x="252412" y="135222"/>
                </a:lnTo>
                <a:cubicBezTo>
                  <a:pt x="262366" y="135222"/>
                  <a:pt x="270864" y="138743"/>
                  <a:pt x="277907" y="145786"/>
                </a:cubicBezTo>
                <a:cubicBezTo>
                  <a:pt x="284950" y="152829"/>
                  <a:pt x="288471" y="161327"/>
                  <a:pt x="288471" y="171281"/>
                </a:cubicBezTo>
                <a:lnTo>
                  <a:pt x="288471" y="279457"/>
                </a:lnTo>
                <a:cubicBezTo>
                  <a:pt x="288471" y="284340"/>
                  <a:pt x="286687" y="288566"/>
                  <a:pt x="283118" y="292134"/>
                </a:cubicBezTo>
                <a:cubicBezTo>
                  <a:pt x="279551" y="295703"/>
                  <a:pt x="275325" y="297487"/>
                  <a:pt x="270442" y="297487"/>
                </a:cubicBezTo>
                <a:lnTo>
                  <a:pt x="252412" y="297487"/>
                </a:lnTo>
                <a:lnTo>
                  <a:pt x="252412" y="405664"/>
                </a:lnTo>
                <a:cubicBezTo>
                  <a:pt x="252412" y="410547"/>
                  <a:pt x="250628" y="414772"/>
                  <a:pt x="247059" y="418341"/>
                </a:cubicBezTo>
                <a:cubicBezTo>
                  <a:pt x="243492" y="421909"/>
                  <a:pt x="239266" y="423693"/>
                  <a:pt x="234382" y="423693"/>
                </a:cubicBezTo>
                <a:lnTo>
                  <a:pt x="162265" y="423693"/>
                </a:lnTo>
                <a:cubicBezTo>
                  <a:pt x="157382" y="423693"/>
                  <a:pt x="153156" y="421909"/>
                  <a:pt x="149587" y="418341"/>
                </a:cubicBezTo>
                <a:cubicBezTo>
                  <a:pt x="146020" y="414772"/>
                  <a:pt x="144235" y="410547"/>
                  <a:pt x="144235" y="405664"/>
                </a:cubicBezTo>
                <a:lnTo>
                  <a:pt x="144235" y="297487"/>
                </a:lnTo>
                <a:lnTo>
                  <a:pt x="126206" y="297487"/>
                </a:lnTo>
                <a:cubicBezTo>
                  <a:pt x="121323" y="297487"/>
                  <a:pt x="117097" y="295703"/>
                  <a:pt x="113529" y="292134"/>
                </a:cubicBezTo>
                <a:cubicBezTo>
                  <a:pt x="109961" y="288566"/>
                  <a:pt x="108176" y="284340"/>
                  <a:pt x="108176" y="279457"/>
                </a:cubicBezTo>
                <a:lnTo>
                  <a:pt x="108176" y="171281"/>
                </a:lnTo>
                <a:cubicBezTo>
                  <a:pt x="108176" y="161327"/>
                  <a:pt x="111698" y="152829"/>
                  <a:pt x="118741" y="145786"/>
                </a:cubicBezTo>
                <a:cubicBezTo>
                  <a:pt x="125783" y="138743"/>
                  <a:pt x="134282" y="135222"/>
                  <a:pt x="144235" y="135222"/>
                </a:cubicBezTo>
                <a:close/>
                <a:moveTo>
                  <a:pt x="198323" y="0"/>
                </a:moveTo>
                <a:cubicBezTo>
                  <a:pt x="215790" y="0"/>
                  <a:pt x="230673" y="6150"/>
                  <a:pt x="242975" y="18452"/>
                </a:cubicBezTo>
                <a:cubicBezTo>
                  <a:pt x="255276" y="30753"/>
                  <a:pt x="261427" y="45637"/>
                  <a:pt x="261427" y="63103"/>
                </a:cubicBezTo>
                <a:cubicBezTo>
                  <a:pt x="261427" y="80569"/>
                  <a:pt x="255276" y="95453"/>
                  <a:pt x="242975" y="107754"/>
                </a:cubicBezTo>
                <a:cubicBezTo>
                  <a:pt x="230673" y="120055"/>
                  <a:pt x="215790" y="126206"/>
                  <a:pt x="198323" y="126206"/>
                </a:cubicBezTo>
                <a:cubicBezTo>
                  <a:pt x="180858" y="126206"/>
                  <a:pt x="165974" y="120055"/>
                  <a:pt x="153672" y="107754"/>
                </a:cubicBezTo>
                <a:cubicBezTo>
                  <a:pt x="141372" y="95453"/>
                  <a:pt x="135220" y="80569"/>
                  <a:pt x="135220" y="63103"/>
                </a:cubicBezTo>
                <a:cubicBezTo>
                  <a:pt x="135220" y="45637"/>
                  <a:pt x="141372" y="30753"/>
                  <a:pt x="153672" y="18452"/>
                </a:cubicBezTo>
                <a:cubicBezTo>
                  <a:pt x="165974" y="6150"/>
                  <a:pt x="180858" y="0"/>
                  <a:pt x="198323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69129" y="3138459"/>
            <a:ext cx="44417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 noter : prestations réservées en priorité aux </a:t>
            </a:r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personnes </a:t>
            </a:r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bénéficiant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 l’APA ou de la PCH</a:t>
            </a:r>
            <a:endParaRPr lang="fr-FR" sz="105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55" name="Freeform 430"/>
          <p:cNvSpPr>
            <a:spLocks noChangeAspect="1"/>
          </p:cNvSpPr>
          <p:nvPr/>
        </p:nvSpPr>
        <p:spPr>
          <a:xfrm>
            <a:off x="361919" y="1437156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430"/>
          <p:cNvSpPr>
            <a:spLocks noChangeAspect="1"/>
          </p:cNvSpPr>
          <p:nvPr/>
        </p:nvSpPr>
        <p:spPr>
          <a:xfrm>
            <a:off x="346679" y="2315681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260"/>
          <p:cNvSpPr>
            <a:spLocks noChangeAspect="1"/>
          </p:cNvSpPr>
          <p:nvPr/>
        </p:nvSpPr>
        <p:spPr>
          <a:xfrm>
            <a:off x="320745" y="6265392"/>
            <a:ext cx="240878" cy="301098"/>
          </a:xfrm>
          <a:custGeom>
            <a:avLst/>
            <a:gdLst>
              <a:gd name="connsiteX0" fmla="*/ 105078 w 396648"/>
              <a:gd name="connsiteY0" fmla="*/ 359180 h 495810"/>
              <a:gd name="connsiteX1" fmla="*/ 118600 w 396648"/>
              <a:gd name="connsiteY1" fmla="*/ 362138 h 495810"/>
              <a:gd name="connsiteX2" fmla="*/ 125924 w 396648"/>
              <a:gd name="connsiteY2" fmla="*/ 373829 h 495810"/>
              <a:gd name="connsiteX3" fmla="*/ 122966 w 396648"/>
              <a:gd name="connsiteY3" fmla="*/ 387352 h 495810"/>
              <a:gd name="connsiteX4" fmla="*/ 111275 w 396648"/>
              <a:gd name="connsiteY4" fmla="*/ 394676 h 495810"/>
              <a:gd name="connsiteX5" fmla="*/ 81414 w 396648"/>
              <a:gd name="connsiteY5" fmla="*/ 401296 h 495810"/>
              <a:gd name="connsiteX6" fmla="*/ 59863 w 396648"/>
              <a:gd name="connsiteY6" fmla="*/ 408480 h 495810"/>
              <a:gd name="connsiteX7" fmla="*/ 46200 w 396648"/>
              <a:gd name="connsiteY7" fmla="*/ 415100 h 495810"/>
              <a:gd name="connsiteX8" fmla="*/ 38453 w 396648"/>
              <a:gd name="connsiteY8" fmla="*/ 420593 h 495810"/>
              <a:gd name="connsiteX9" fmla="*/ 36059 w 396648"/>
              <a:gd name="connsiteY9" fmla="*/ 423974 h 495810"/>
              <a:gd name="connsiteX10" fmla="*/ 43665 w 396648"/>
              <a:gd name="connsiteY10" fmla="*/ 431439 h 495810"/>
              <a:gd name="connsiteX11" fmla="*/ 64230 w 396648"/>
              <a:gd name="connsiteY11" fmla="*/ 440736 h 495810"/>
              <a:gd name="connsiteX12" fmla="*/ 96344 w 396648"/>
              <a:gd name="connsiteY12" fmla="*/ 449891 h 495810"/>
              <a:gd name="connsiteX13" fmla="*/ 141559 w 396648"/>
              <a:gd name="connsiteY13" fmla="*/ 456934 h 495810"/>
              <a:gd name="connsiteX14" fmla="*/ 198323 w 396648"/>
              <a:gd name="connsiteY14" fmla="*/ 459751 h 495810"/>
              <a:gd name="connsiteX15" fmla="*/ 255088 w 396648"/>
              <a:gd name="connsiteY15" fmla="*/ 456934 h 495810"/>
              <a:gd name="connsiteX16" fmla="*/ 300303 w 396648"/>
              <a:gd name="connsiteY16" fmla="*/ 449891 h 495810"/>
              <a:gd name="connsiteX17" fmla="*/ 332418 w 396648"/>
              <a:gd name="connsiteY17" fmla="*/ 440595 h 495810"/>
              <a:gd name="connsiteX18" fmla="*/ 352983 w 396648"/>
              <a:gd name="connsiteY18" fmla="*/ 431157 h 495810"/>
              <a:gd name="connsiteX19" fmla="*/ 360588 w 396648"/>
              <a:gd name="connsiteY19" fmla="*/ 423411 h 495810"/>
              <a:gd name="connsiteX20" fmla="*/ 358194 w 396648"/>
              <a:gd name="connsiteY20" fmla="*/ 420312 h 495810"/>
              <a:gd name="connsiteX21" fmla="*/ 350447 w 396648"/>
              <a:gd name="connsiteY21" fmla="*/ 414959 h 495810"/>
              <a:gd name="connsiteX22" fmla="*/ 336784 w 396648"/>
              <a:gd name="connsiteY22" fmla="*/ 408339 h 495810"/>
              <a:gd name="connsiteX23" fmla="*/ 315233 w 396648"/>
              <a:gd name="connsiteY23" fmla="*/ 401296 h 495810"/>
              <a:gd name="connsiteX24" fmla="*/ 285372 w 396648"/>
              <a:gd name="connsiteY24" fmla="*/ 394676 h 495810"/>
              <a:gd name="connsiteX25" fmla="*/ 273681 w 396648"/>
              <a:gd name="connsiteY25" fmla="*/ 387352 h 495810"/>
              <a:gd name="connsiteX26" fmla="*/ 270724 w 396648"/>
              <a:gd name="connsiteY26" fmla="*/ 373829 h 495810"/>
              <a:gd name="connsiteX27" fmla="*/ 278048 w 396648"/>
              <a:gd name="connsiteY27" fmla="*/ 362138 h 495810"/>
              <a:gd name="connsiteX28" fmla="*/ 291570 w 396648"/>
              <a:gd name="connsiteY28" fmla="*/ 359180 h 495810"/>
              <a:gd name="connsiteX29" fmla="*/ 328474 w 396648"/>
              <a:gd name="connsiteY29" fmla="*/ 367491 h 495810"/>
              <a:gd name="connsiteX30" fmla="*/ 361716 w 396648"/>
              <a:gd name="connsiteY30" fmla="*/ 380027 h 495810"/>
              <a:gd name="connsiteX31" fmla="*/ 387352 w 396648"/>
              <a:gd name="connsiteY31" fmla="*/ 398761 h 495810"/>
              <a:gd name="connsiteX32" fmla="*/ 396648 w 396648"/>
              <a:gd name="connsiteY32" fmla="*/ 423692 h 495810"/>
              <a:gd name="connsiteX33" fmla="*/ 379323 w 396648"/>
              <a:gd name="connsiteY33" fmla="*/ 455666 h 495810"/>
              <a:gd name="connsiteX34" fmla="*/ 333122 w 396648"/>
              <a:gd name="connsiteY34" fmla="*/ 478485 h 495810"/>
              <a:gd name="connsiteX35" fmla="*/ 269737 w 396648"/>
              <a:gd name="connsiteY35" fmla="*/ 491444 h 495810"/>
              <a:gd name="connsiteX36" fmla="*/ 198323 w 396648"/>
              <a:gd name="connsiteY36" fmla="*/ 495810 h 495810"/>
              <a:gd name="connsiteX37" fmla="*/ 126910 w 396648"/>
              <a:gd name="connsiteY37" fmla="*/ 491444 h 495810"/>
              <a:gd name="connsiteX38" fmla="*/ 63525 w 396648"/>
              <a:gd name="connsiteY38" fmla="*/ 478485 h 495810"/>
              <a:gd name="connsiteX39" fmla="*/ 17325 w 396648"/>
              <a:gd name="connsiteY39" fmla="*/ 455666 h 495810"/>
              <a:gd name="connsiteX40" fmla="*/ 0 w 396648"/>
              <a:gd name="connsiteY40" fmla="*/ 423692 h 495810"/>
              <a:gd name="connsiteX41" fmla="*/ 9296 w 396648"/>
              <a:gd name="connsiteY41" fmla="*/ 398761 h 495810"/>
              <a:gd name="connsiteX42" fmla="*/ 34932 w 396648"/>
              <a:gd name="connsiteY42" fmla="*/ 380027 h 495810"/>
              <a:gd name="connsiteX43" fmla="*/ 68173 w 396648"/>
              <a:gd name="connsiteY43" fmla="*/ 367491 h 495810"/>
              <a:gd name="connsiteX44" fmla="*/ 105078 w 396648"/>
              <a:gd name="connsiteY44" fmla="*/ 359180 h 495810"/>
              <a:gd name="connsiteX45" fmla="*/ 144235 w 396648"/>
              <a:gd name="connsiteY45" fmla="*/ 135222 h 495810"/>
              <a:gd name="connsiteX46" fmla="*/ 252412 w 396648"/>
              <a:gd name="connsiteY46" fmla="*/ 135222 h 495810"/>
              <a:gd name="connsiteX47" fmla="*/ 277907 w 396648"/>
              <a:gd name="connsiteY47" fmla="*/ 145786 h 495810"/>
              <a:gd name="connsiteX48" fmla="*/ 288471 w 396648"/>
              <a:gd name="connsiteY48" fmla="*/ 171281 h 495810"/>
              <a:gd name="connsiteX49" fmla="*/ 288471 w 396648"/>
              <a:gd name="connsiteY49" fmla="*/ 279457 h 495810"/>
              <a:gd name="connsiteX50" fmla="*/ 283118 w 396648"/>
              <a:gd name="connsiteY50" fmla="*/ 292134 h 495810"/>
              <a:gd name="connsiteX51" fmla="*/ 270442 w 396648"/>
              <a:gd name="connsiteY51" fmla="*/ 297487 h 495810"/>
              <a:gd name="connsiteX52" fmla="*/ 252412 w 396648"/>
              <a:gd name="connsiteY52" fmla="*/ 297487 h 495810"/>
              <a:gd name="connsiteX53" fmla="*/ 252412 w 396648"/>
              <a:gd name="connsiteY53" fmla="*/ 405664 h 495810"/>
              <a:gd name="connsiteX54" fmla="*/ 247059 w 396648"/>
              <a:gd name="connsiteY54" fmla="*/ 418341 h 495810"/>
              <a:gd name="connsiteX55" fmla="*/ 234382 w 396648"/>
              <a:gd name="connsiteY55" fmla="*/ 423693 h 495810"/>
              <a:gd name="connsiteX56" fmla="*/ 162265 w 396648"/>
              <a:gd name="connsiteY56" fmla="*/ 423693 h 495810"/>
              <a:gd name="connsiteX57" fmla="*/ 149587 w 396648"/>
              <a:gd name="connsiteY57" fmla="*/ 418341 h 495810"/>
              <a:gd name="connsiteX58" fmla="*/ 144235 w 396648"/>
              <a:gd name="connsiteY58" fmla="*/ 405664 h 495810"/>
              <a:gd name="connsiteX59" fmla="*/ 144235 w 396648"/>
              <a:gd name="connsiteY59" fmla="*/ 297487 h 495810"/>
              <a:gd name="connsiteX60" fmla="*/ 126206 w 396648"/>
              <a:gd name="connsiteY60" fmla="*/ 297487 h 495810"/>
              <a:gd name="connsiteX61" fmla="*/ 113529 w 396648"/>
              <a:gd name="connsiteY61" fmla="*/ 292134 h 495810"/>
              <a:gd name="connsiteX62" fmla="*/ 108176 w 396648"/>
              <a:gd name="connsiteY62" fmla="*/ 279457 h 495810"/>
              <a:gd name="connsiteX63" fmla="*/ 108176 w 396648"/>
              <a:gd name="connsiteY63" fmla="*/ 171281 h 495810"/>
              <a:gd name="connsiteX64" fmla="*/ 118741 w 396648"/>
              <a:gd name="connsiteY64" fmla="*/ 145786 h 495810"/>
              <a:gd name="connsiteX65" fmla="*/ 144235 w 396648"/>
              <a:gd name="connsiteY65" fmla="*/ 135222 h 495810"/>
              <a:gd name="connsiteX66" fmla="*/ 198323 w 396648"/>
              <a:gd name="connsiteY66" fmla="*/ 0 h 495810"/>
              <a:gd name="connsiteX67" fmla="*/ 242975 w 396648"/>
              <a:gd name="connsiteY67" fmla="*/ 18452 h 495810"/>
              <a:gd name="connsiteX68" fmla="*/ 261427 w 396648"/>
              <a:gd name="connsiteY68" fmla="*/ 63103 h 495810"/>
              <a:gd name="connsiteX69" fmla="*/ 242975 w 396648"/>
              <a:gd name="connsiteY69" fmla="*/ 107754 h 495810"/>
              <a:gd name="connsiteX70" fmla="*/ 198323 w 396648"/>
              <a:gd name="connsiteY70" fmla="*/ 126206 h 495810"/>
              <a:gd name="connsiteX71" fmla="*/ 153672 w 396648"/>
              <a:gd name="connsiteY71" fmla="*/ 107754 h 495810"/>
              <a:gd name="connsiteX72" fmla="*/ 135220 w 396648"/>
              <a:gd name="connsiteY72" fmla="*/ 63103 h 495810"/>
              <a:gd name="connsiteX73" fmla="*/ 153672 w 396648"/>
              <a:gd name="connsiteY73" fmla="*/ 18452 h 495810"/>
              <a:gd name="connsiteX74" fmla="*/ 198323 w 396648"/>
              <a:gd name="connsiteY74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6648" h="495810">
                <a:moveTo>
                  <a:pt x="105078" y="359180"/>
                </a:moveTo>
                <a:cubicBezTo>
                  <a:pt x="109961" y="358241"/>
                  <a:pt x="114468" y="359227"/>
                  <a:pt x="118600" y="362138"/>
                </a:cubicBezTo>
                <a:cubicBezTo>
                  <a:pt x="122731" y="365049"/>
                  <a:pt x="125173" y="368946"/>
                  <a:pt x="125924" y="373829"/>
                </a:cubicBezTo>
                <a:cubicBezTo>
                  <a:pt x="126863" y="378712"/>
                  <a:pt x="125877" y="383220"/>
                  <a:pt x="122966" y="387352"/>
                </a:cubicBezTo>
                <a:cubicBezTo>
                  <a:pt x="120055" y="391483"/>
                  <a:pt x="116158" y="393925"/>
                  <a:pt x="111275" y="394676"/>
                </a:cubicBezTo>
                <a:cubicBezTo>
                  <a:pt x="100382" y="396554"/>
                  <a:pt x="90429" y="398761"/>
                  <a:pt x="81414" y="401296"/>
                </a:cubicBezTo>
                <a:cubicBezTo>
                  <a:pt x="72399" y="403832"/>
                  <a:pt x="65216" y="406226"/>
                  <a:pt x="59863" y="408480"/>
                </a:cubicBezTo>
                <a:cubicBezTo>
                  <a:pt x="54511" y="410734"/>
                  <a:pt x="49957" y="412940"/>
                  <a:pt x="46200" y="415100"/>
                </a:cubicBezTo>
                <a:cubicBezTo>
                  <a:pt x="42444" y="417260"/>
                  <a:pt x="39862" y="419091"/>
                  <a:pt x="38453" y="420593"/>
                </a:cubicBezTo>
                <a:cubicBezTo>
                  <a:pt x="37045" y="422096"/>
                  <a:pt x="36246" y="423223"/>
                  <a:pt x="36059" y="423974"/>
                </a:cubicBezTo>
                <a:cubicBezTo>
                  <a:pt x="36622" y="426040"/>
                  <a:pt x="39157" y="428528"/>
                  <a:pt x="43665" y="431439"/>
                </a:cubicBezTo>
                <a:cubicBezTo>
                  <a:pt x="48172" y="434350"/>
                  <a:pt x="55027" y="437449"/>
                  <a:pt x="64230" y="440736"/>
                </a:cubicBezTo>
                <a:cubicBezTo>
                  <a:pt x="73432" y="444022"/>
                  <a:pt x="84137" y="447074"/>
                  <a:pt x="96344" y="449891"/>
                </a:cubicBezTo>
                <a:cubicBezTo>
                  <a:pt x="108552" y="452708"/>
                  <a:pt x="123624" y="455056"/>
                  <a:pt x="141559" y="456934"/>
                </a:cubicBezTo>
                <a:cubicBezTo>
                  <a:pt x="159495" y="458812"/>
                  <a:pt x="178416" y="459751"/>
                  <a:pt x="198323" y="459751"/>
                </a:cubicBezTo>
                <a:cubicBezTo>
                  <a:pt x="218232" y="459751"/>
                  <a:pt x="237153" y="458812"/>
                  <a:pt x="255088" y="456934"/>
                </a:cubicBezTo>
                <a:cubicBezTo>
                  <a:pt x="273024" y="455056"/>
                  <a:pt x="288095" y="452708"/>
                  <a:pt x="300303" y="449891"/>
                </a:cubicBezTo>
                <a:cubicBezTo>
                  <a:pt x="312511" y="447074"/>
                  <a:pt x="323215" y="443975"/>
                  <a:pt x="332418" y="440595"/>
                </a:cubicBezTo>
                <a:cubicBezTo>
                  <a:pt x="341620" y="437214"/>
                  <a:pt x="348475" y="434068"/>
                  <a:pt x="352983" y="431157"/>
                </a:cubicBezTo>
                <a:cubicBezTo>
                  <a:pt x="357490" y="428246"/>
                  <a:pt x="360025" y="425664"/>
                  <a:pt x="360588" y="423411"/>
                </a:cubicBezTo>
                <a:cubicBezTo>
                  <a:pt x="360401" y="422659"/>
                  <a:pt x="359603" y="421626"/>
                  <a:pt x="358194" y="420312"/>
                </a:cubicBezTo>
                <a:cubicBezTo>
                  <a:pt x="356786" y="418997"/>
                  <a:pt x="354204" y="417213"/>
                  <a:pt x="350447" y="414959"/>
                </a:cubicBezTo>
                <a:cubicBezTo>
                  <a:pt x="346691" y="412706"/>
                  <a:pt x="342137" y="410499"/>
                  <a:pt x="336784" y="408339"/>
                </a:cubicBezTo>
                <a:cubicBezTo>
                  <a:pt x="331432" y="406179"/>
                  <a:pt x="324248" y="403832"/>
                  <a:pt x="315233" y="401296"/>
                </a:cubicBezTo>
                <a:cubicBezTo>
                  <a:pt x="306219" y="398761"/>
                  <a:pt x="296265" y="396554"/>
                  <a:pt x="285372" y="394676"/>
                </a:cubicBezTo>
                <a:cubicBezTo>
                  <a:pt x="280489" y="393925"/>
                  <a:pt x="276592" y="391483"/>
                  <a:pt x="273681" y="387352"/>
                </a:cubicBezTo>
                <a:cubicBezTo>
                  <a:pt x="270770" y="383220"/>
                  <a:pt x="269784" y="378712"/>
                  <a:pt x="270724" y="373829"/>
                </a:cubicBezTo>
                <a:cubicBezTo>
                  <a:pt x="271475" y="368946"/>
                  <a:pt x="273916" y="365049"/>
                  <a:pt x="278048" y="362138"/>
                </a:cubicBezTo>
                <a:cubicBezTo>
                  <a:pt x="282180" y="359227"/>
                  <a:pt x="286687" y="358241"/>
                  <a:pt x="291570" y="359180"/>
                </a:cubicBezTo>
                <a:cubicBezTo>
                  <a:pt x="304904" y="361434"/>
                  <a:pt x="317206" y="364204"/>
                  <a:pt x="328474" y="367491"/>
                </a:cubicBezTo>
                <a:cubicBezTo>
                  <a:pt x="339742" y="370778"/>
                  <a:pt x="350823" y="374956"/>
                  <a:pt x="361716" y="380027"/>
                </a:cubicBezTo>
                <a:cubicBezTo>
                  <a:pt x="372608" y="385098"/>
                  <a:pt x="381154" y="391342"/>
                  <a:pt x="387352" y="398761"/>
                </a:cubicBezTo>
                <a:cubicBezTo>
                  <a:pt x="393549" y="406179"/>
                  <a:pt x="396648" y="414490"/>
                  <a:pt x="396648" y="423692"/>
                </a:cubicBezTo>
                <a:cubicBezTo>
                  <a:pt x="396648" y="435524"/>
                  <a:pt x="390873" y="446182"/>
                  <a:pt x="379323" y="455666"/>
                </a:cubicBezTo>
                <a:cubicBezTo>
                  <a:pt x="367773" y="465151"/>
                  <a:pt x="352373" y="472757"/>
                  <a:pt x="333122" y="478485"/>
                </a:cubicBezTo>
                <a:cubicBezTo>
                  <a:pt x="313872" y="484213"/>
                  <a:pt x="292743" y="488533"/>
                  <a:pt x="269737" y="491444"/>
                </a:cubicBezTo>
                <a:cubicBezTo>
                  <a:pt x="246731" y="494354"/>
                  <a:pt x="222927" y="495810"/>
                  <a:pt x="198323" y="495810"/>
                </a:cubicBezTo>
                <a:cubicBezTo>
                  <a:pt x="173721" y="495810"/>
                  <a:pt x="149917" y="494354"/>
                  <a:pt x="126910" y="491444"/>
                </a:cubicBezTo>
                <a:cubicBezTo>
                  <a:pt x="103904" y="488533"/>
                  <a:pt x="82775" y="484213"/>
                  <a:pt x="63525" y="478485"/>
                </a:cubicBezTo>
                <a:cubicBezTo>
                  <a:pt x="44275" y="472757"/>
                  <a:pt x="28875" y="465151"/>
                  <a:pt x="17325" y="455666"/>
                </a:cubicBezTo>
                <a:cubicBezTo>
                  <a:pt x="5775" y="446182"/>
                  <a:pt x="0" y="435524"/>
                  <a:pt x="0" y="423692"/>
                </a:cubicBezTo>
                <a:cubicBezTo>
                  <a:pt x="0" y="414490"/>
                  <a:pt x="3099" y="406179"/>
                  <a:pt x="9296" y="398761"/>
                </a:cubicBezTo>
                <a:cubicBezTo>
                  <a:pt x="15494" y="391342"/>
                  <a:pt x="24039" y="385098"/>
                  <a:pt x="34932" y="380027"/>
                </a:cubicBezTo>
                <a:cubicBezTo>
                  <a:pt x="45824" y="374956"/>
                  <a:pt x="56905" y="370778"/>
                  <a:pt x="68173" y="367491"/>
                </a:cubicBezTo>
                <a:cubicBezTo>
                  <a:pt x="79442" y="364204"/>
                  <a:pt x="91743" y="361434"/>
                  <a:pt x="105078" y="359180"/>
                </a:cubicBezTo>
                <a:close/>
                <a:moveTo>
                  <a:pt x="144235" y="135222"/>
                </a:moveTo>
                <a:lnTo>
                  <a:pt x="252412" y="135222"/>
                </a:lnTo>
                <a:cubicBezTo>
                  <a:pt x="262366" y="135222"/>
                  <a:pt x="270864" y="138743"/>
                  <a:pt x="277907" y="145786"/>
                </a:cubicBezTo>
                <a:cubicBezTo>
                  <a:pt x="284950" y="152829"/>
                  <a:pt x="288471" y="161327"/>
                  <a:pt x="288471" y="171281"/>
                </a:cubicBezTo>
                <a:lnTo>
                  <a:pt x="288471" y="279457"/>
                </a:lnTo>
                <a:cubicBezTo>
                  <a:pt x="288471" y="284340"/>
                  <a:pt x="286687" y="288566"/>
                  <a:pt x="283118" y="292134"/>
                </a:cubicBezTo>
                <a:cubicBezTo>
                  <a:pt x="279551" y="295703"/>
                  <a:pt x="275325" y="297487"/>
                  <a:pt x="270442" y="297487"/>
                </a:cubicBezTo>
                <a:lnTo>
                  <a:pt x="252412" y="297487"/>
                </a:lnTo>
                <a:lnTo>
                  <a:pt x="252412" y="405664"/>
                </a:lnTo>
                <a:cubicBezTo>
                  <a:pt x="252412" y="410547"/>
                  <a:pt x="250628" y="414772"/>
                  <a:pt x="247059" y="418341"/>
                </a:cubicBezTo>
                <a:cubicBezTo>
                  <a:pt x="243492" y="421909"/>
                  <a:pt x="239266" y="423693"/>
                  <a:pt x="234382" y="423693"/>
                </a:cubicBezTo>
                <a:lnTo>
                  <a:pt x="162265" y="423693"/>
                </a:lnTo>
                <a:cubicBezTo>
                  <a:pt x="157382" y="423693"/>
                  <a:pt x="153156" y="421909"/>
                  <a:pt x="149587" y="418341"/>
                </a:cubicBezTo>
                <a:cubicBezTo>
                  <a:pt x="146020" y="414772"/>
                  <a:pt x="144235" y="410547"/>
                  <a:pt x="144235" y="405664"/>
                </a:cubicBezTo>
                <a:lnTo>
                  <a:pt x="144235" y="297487"/>
                </a:lnTo>
                <a:lnTo>
                  <a:pt x="126206" y="297487"/>
                </a:lnTo>
                <a:cubicBezTo>
                  <a:pt x="121323" y="297487"/>
                  <a:pt x="117097" y="295703"/>
                  <a:pt x="113529" y="292134"/>
                </a:cubicBezTo>
                <a:cubicBezTo>
                  <a:pt x="109961" y="288566"/>
                  <a:pt x="108176" y="284340"/>
                  <a:pt x="108176" y="279457"/>
                </a:cubicBezTo>
                <a:lnTo>
                  <a:pt x="108176" y="171281"/>
                </a:lnTo>
                <a:cubicBezTo>
                  <a:pt x="108176" y="161327"/>
                  <a:pt x="111698" y="152829"/>
                  <a:pt x="118741" y="145786"/>
                </a:cubicBezTo>
                <a:cubicBezTo>
                  <a:pt x="125783" y="138743"/>
                  <a:pt x="134282" y="135222"/>
                  <a:pt x="144235" y="135222"/>
                </a:cubicBezTo>
                <a:close/>
                <a:moveTo>
                  <a:pt x="198323" y="0"/>
                </a:moveTo>
                <a:cubicBezTo>
                  <a:pt x="215790" y="0"/>
                  <a:pt x="230673" y="6150"/>
                  <a:pt x="242975" y="18452"/>
                </a:cubicBezTo>
                <a:cubicBezTo>
                  <a:pt x="255276" y="30753"/>
                  <a:pt x="261427" y="45637"/>
                  <a:pt x="261427" y="63103"/>
                </a:cubicBezTo>
                <a:cubicBezTo>
                  <a:pt x="261427" y="80569"/>
                  <a:pt x="255276" y="95453"/>
                  <a:pt x="242975" y="107754"/>
                </a:cubicBezTo>
                <a:cubicBezTo>
                  <a:pt x="230673" y="120055"/>
                  <a:pt x="215790" y="126206"/>
                  <a:pt x="198323" y="126206"/>
                </a:cubicBezTo>
                <a:cubicBezTo>
                  <a:pt x="180858" y="126206"/>
                  <a:pt x="165974" y="120055"/>
                  <a:pt x="153672" y="107754"/>
                </a:cubicBezTo>
                <a:cubicBezTo>
                  <a:pt x="141372" y="95453"/>
                  <a:pt x="135220" y="80569"/>
                  <a:pt x="135220" y="63103"/>
                </a:cubicBezTo>
                <a:cubicBezTo>
                  <a:pt x="135220" y="45637"/>
                  <a:pt x="141372" y="30753"/>
                  <a:pt x="153672" y="18452"/>
                </a:cubicBezTo>
                <a:cubicBezTo>
                  <a:pt x="165974" y="6150"/>
                  <a:pt x="180858" y="0"/>
                  <a:pt x="198323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48241" y="6254571"/>
            <a:ext cx="416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 noter : prestations délivrées sur ordonnance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39686" y="5118464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Soins d’hygiène et de confort : toilette, habillage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39686" y="5350599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Soins cutanés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39686" y="5555259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Prévention des chutes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30542" y="5766736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Stimulation à l’activité physique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548241" y="5981340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Aide à la prise de médicaments...</a:t>
            </a:r>
          </a:p>
        </p:txBody>
      </p:sp>
      <p:sp>
        <p:nvSpPr>
          <p:cNvPr id="70" name="Freeform 430"/>
          <p:cNvSpPr>
            <a:spLocks noChangeAspect="1"/>
          </p:cNvSpPr>
          <p:nvPr/>
        </p:nvSpPr>
        <p:spPr>
          <a:xfrm>
            <a:off x="345357" y="5814368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791707" y="1467696"/>
            <a:ext cx="42451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choix entre 2 formules</a:t>
            </a:r>
            <a:endParaRPr lang="fr-FR" sz="13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4" name="Freeform 430"/>
          <p:cNvSpPr>
            <a:spLocks noChangeAspect="1"/>
          </p:cNvSpPr>
          <p:nvPr/>
        </p:nvSpPr>
        <p:spPr>
          <a:xfrm>
            <a:off x="5539307" y="1524138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437198" y="1712975"/>
            <a:ext cx="449695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Notre formule classique :</a:t>
            </a:r>
          </a:p>
          <a:p>
            <a:pPr marL="265113"/>
            <a:r>
              <a:rPr lang="fr-FR" sz="1300" dirty="0">
                <a:solidFill>
                  <a:srgbClr val="003851"/>
                </a:solidFill>
                <a:latin typeface="Berlin Sans FB" panose="020E0602020502020306" pitchFamily="34" charset="0"/>
              </a:rPr>
              <a:t>4 composantes : Entrée, Plat de résistance, Fromage, Dessert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Notre formule enrichie :</a:t>
            </a:r>
          </a:p>
          <a:p>
            <a:pPr marL="265113"/>
            <a:r>
              <a:rPr lang="fr-FR" sz="1300" dirty="0">
                <a:solidFill>
                  <a:srgbClr val="003851"/>
                </a:solidFill>
                <a:latin typeface="Berlin Sans FB" panose="020E0602020502020306" pitchFamily="34" charset="0"/>
              </a:rPr>
              <a:t>5 composantes : Soupe chaude ou froide, Entrée, Plat de résistance, Fromage, Dessert</a:t>
            </a:r>
          </a:p>
          <a:p>
            <a:pPr marL="265113"/>
            <a:r>
              <a:rPr lang="fr-FR" sz="1300" dirty="0">
                <a:solidFill>
                  <a:srgbClr val="003851"/>
                </a:solidFill>
                <a:latin typeface="Berlin Sans FB" panose="020E0602020502020306" pitchFamily="34" charset="0"/>
              </a:rPr>
              <a:t>Option « pauvre en sel » ou « pauvre en sucre </a:t>
            </a:r>
            <a:r>
              <a:rPr lang="fr-FR" sz="13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»</a:t>
            </a:r>
            <a:endParaRPr lang="fr-FR" sz="13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791198" y="3149602"/>
            <a:ext cx="42451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Livraison pour chaque jour de la semaine</a:t>
            </a:r>
            <a:endParaRPr lang="fr-FR" sz="13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7" name="Freeform 430"/>
          <p:cNvSpPr>
            <a:spLocks noChangeAspect="1"/>
          </p:cNvSpPr>
          <p:nvPr/>
        </p:nvSpPr>
        <p:spPr>
          <a:xfrm>
            <a:off x="5548958" y="3206044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742938" y="4997144"/>
            <a:ext cx="422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dispositif simple et sécurisant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9" name="Freeform 430"/>
          <p:cNvSpPr>
            <a:spLocks noChangeAspect="1"/>
          </p:cNvSpPr>
          <p:nvPr/>
        </p:nvSpPr>
        <p:spPr>
          <a:xfrm>
            <a:off x="5498157" y="5068826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761227" y="5189565"/>
            <a:ext cx="42226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Permet de donner l’alerte en cas de problème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Facile d’utilisation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Emetteur bracelet ou pendentif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761227" y="5780804"/>
            <a:ext cx="422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service de téléassistance permanent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38" name="Freeform 430"/>
          <p:cNvSpPr>
            <a:spLocks noChangeAspect="1"/>
          </p:cNvSpPr>
          <p:nvPr/>
        </p:nvSpPr>
        <p:spPr>
          <a:xfrm>
            <a:off x="5516446" y="5844866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765398" y="5987138"/>
            <a:ext cx="42226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Une équipe d’assistance médicale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24h sur 24 – 7 jours sur 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Vérifications techniques régulières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91031" y="3650143"/>
            <a:ext cx="4095270" cy="1346966"/>
            <a:chOff x="191971" y="3650143"/>
            <a:chExt cx="4095270" cy="1346966"/>
          </a:xfrm>
        </p:grpSpPr>
        <p:sp>
          <p:nvSpPr>
            <p:cNvPr id="40" name="Text Placeholder 19"/>
            <p:cNvSpPr txBox="1">
              <a:spLocks/>
            </p:cNvSpPr>
            <p:nvPr/>
          </p:nvSpPr>
          <p:spPr>
            <a:xfrm>
              <a:off x="191971" y="3650143"/>
              <a:ext cx="1325302" cy="1339303"/>
            </a:xfrm>
            <a:prstGeom prst="rect">
              <a:avLst/>
            </a:prstGeom>
            <a:solidFill>
              <a:srgbClr val="F17C3F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Soins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1" name="Espace réservé pour une image 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0" b="8680"/>
            <a:stretch>
              <a:fillRect/>
            </a:stretch>
          </p:blipFill>
          <p:spPr>
            <a:xfrm>
              <a:off x="1517273" y="3652477"/>
              <a:ext cx="2769968" cy="1344632"/>
            </a:xfrm>
            <a:prstGeom prst="rect">
              <a:avLst/>
            </a:prstGeom>
            <a:solidFill>
              <a:srgbClr val="F17C3F">
                <a:alpha val="30000"/>
              </a:srgbClr>
            </a:solidFill>
          </p:spPr>
        </p:pic>
      </p:grpSp>
      <p:grpSp>
        <p:nvGrpSpPr>
          <p:cNvPr id="3" name="Groupe 2"/>
          <p:cNvGrpSpPr/>
          <p:nvPr/>
        </p:nvGrpSpPr>
        <p:grpSpPr>
          <a:xfrm>
            <a:off x="247503" y="-543"/>
            <a:ext cx="4134443" cy="1332705"/>
            <a:chOff x="223610" y="194022"/>
            <a:chExt cx="4084984" cy="1332705"/>
          </a:xfrm>
        </p:grpSpPr>
        <p:sp>
          <p:nvSpPr>
            <p:cNvPr id="42" name="Text Placeholder 15"/>
            <p:cNvSpPr txBox="1">
              <a:spLocks/>
            </p:cNvSpPr>
            <p:nvPr/>
          </p:nvSpPr>
          <p:spPr>
            <a:xfrm>
              <a:off x="223610" y="194022"/>
              <a:ext cx="1322022" cy="1331583"/>
            </a:xfrm>
            <a:prstGeom prst="rect">
              <a:avLst/>
            </a:prstGeom>
            <a:solidFill>
              <a:srgbClr val="7BB21B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Aide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3" name="Espace réservé pour une image 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35" b="31635"/>
            <a:stretch>
              <a:fillRect/>
            </a:stretch>
          </p:blipFill>
          <p:spPr>
            <a:xfrm>
              <a:off x="1545484" y="195143"/>
              <a:ext cx="2763110" cy="1331584"/>
            </a:xfrm>
            <a:prstGeom prst="rect">
              <a:avLst/>
            </a:prstGeom>
            <a:solidFill>
              <a:srgbClr val="7BB21B">
                <a:alpha val="30000"/>
              </a:srgbClr>
            </a:solidFill>
          </p:spPr>
        </p:pic>
      </p:grpSp>
      <p:grpSp>
        <p:nvGrpSpPr>
          <p:cNvPr id="4" name="Groupe 3"/>
          <p:cNvGrpSpPr/>
          <p:nvPr/>
        </p:nvGrpSpPr>
        <p:grpSpPr>
          <a:xfrm>
            <a:off x="5424223" y="-4537"/>
            <a:ext cx="4194482" cy="1347401"/>
            <a:chOff x="5269558" y="104681"/>
            <a:chExt cx="4084984" cy="1329683"/>
          </a:xfrm>
        </p:grpSpPr>
        <p:sp>
          <p:nvSpPr>
            <p:cNvPr id="44" name="Text Placeholder 17"/>
            <p:cNvSpPr txBox="1">
              <a:spLocks/>
            </p:cNvSpPr>
            <p:nvPr/>
          </p:nvSpPr>
          <p:spPr>
            <a:xfrm>
              <a:off x="5269558" y="105803"/>
              <a:ext cx="1322022" cy="1328561"/>
            </a:xfrm>
            <a:prstGeom prst="rect">
              <a:avLst/>
            </a:prstGeom>
            <a:solidFill>
              <a:srgbClr val="0095CD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Portage             de </a:t>
              </a:r>
              <a:r>
                <a:rPr lang="en-US" sz="20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repas</a:t>
              </a:r>
              <a:endParaRPr lang="en-US" sz="20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5" name="Espace réservé pour une image 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50" b="11350"/>
            <a:stretch>
              <a:fillRect/>
            </a:stretch>
          </p:blipFill>
          <p:spPr>
            <a:xfrm>
              <a:off x="6588225" y="104681"/>
              <a:ext cx="2766317" cy="1328561"/>
            </a:xfrm>
            <a:prstGeom prst="rect">
              <a:avLst/>
            </a:prstGeom>
            <a:solidFill>
              <a:srgbClr val="0095CD">
                <a:alpha val="30000"/>
              </a:srgbClr>
            </a:solidFill>
          </p:spPr>
        </p:pic>
      </p:grpSp>
      <p:grpSp>
        <p:nvGrpSpPr>
          <p:cNvPr id="5" name="Groupe 4"/>
          <p:cNvGrpSpPr/>
          <p:nvPr/>
        </p:nvGrpSpPr>
        <p:grpSpPr>
          <a:xfrm>
            <a:off x="5434531" y="3619028"/>
            <a:ext cx="4185719" cy="1355982"/>
            <a:chOff x="5278321" y="3644107"/>
            <a:chExt cx="4084983" cy="1369638"/>
          </a:xfrm>
        </p:grpSpPr>
        <p:sp>
          <p:nvSpPr>
            <p:cNvPr id="46" name="Text Placeholder 21"/>
            <p:cNvSpPr txBox="1">
              <a:spLocks/>
            </p:cNvSpPr>
            <p:nvPr/>
          </p:nvSpPr>
          <p:spPr>
            <a:xfrm>
              <a:off x="5278321" y="3644107"/>
              <a:ext cx="1321874" cy="1369638"/>
            </a:xfrm>
            <a:prstGeom prst="rect">
              <a:avLst/>
            </a:prstGeom>
            <a:solidFill>
              <a:srgbClr val="003852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Télé</a:t>
              </a:r>
              <a:r>
                <a:rPr lang="en-US" sz="1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1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1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Assistance</a:t>
              </a:r>
              <a:endParaRPr lang="en-US" sz="1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7" name="Imag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2"/>
            <a:stretch/>
          </p:blipFill>
          <p:spPr>
            <a:xfrm>
              <a:off x="6596987" y="3644107"/>
              <a:ext cx="2766317" cy="1369638"/>
            </a:xfrm>
            <a:prstGeom prst="rect">
              <a:avLst/>
            </a:prstGeom>
          </p:spPr>
        </p:pic>
      </p:grpSp>
      <p:sp>
        <p:nvSpPr>
          <p:cNvPr id="48" name="Freeform 430"/>
          <p:cNvSpPr>
            <a:spLocks noChangeAspect="1"/>
          </p:cNvSpPr>
          <p:nvPr/>
        </p:nvSpPr>
        <p:spPr>
          <a:xfrm>
            <a:off x="345357" y="5134976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30"/>
          <p:cNvSpPr>
            <a:spLocks noChangeAspect="1"/>
          </p:cNvSpPr>
          <p:nvPr/>
        </p:nvSpPr>
        <p:spPr>
          <a:xfrm>
            <a:off x="345357" y="5367262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430"/>
          <p:cNvSpPr>
            <a:spLocks noChangeAspect="1"/>
          </p:cNvSpPr>
          <p:nvPr/>
        </p:nvSpPr>
        <p:spPr>
          <a:xfrm>
            <a:off x="345357" y="5592613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430"/>
          <p:cNvSpPr>
            <a:spLocks noChangeAspect="1"/>
          </p:cNvSpPr>
          <p:nvPr/>
        </p:nvSpPr>
        <p:spPr>
          <a:xfrm>
            <a:off x="340444" y="6035092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 rot="5400000">
            <a:off x="2924174" y="5112461"/>
            <a:ext cx="3205186" cy="285892"/>
          </a:xfrm>
          <a:prstGeom prst="rect">
            <a:avLst/>
          </a:prstGeom>
          <a:solidFill>
            <a:srgbClr val="F17C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Rectangle 108"/>
          <p:cNvSpPr/>
          <p:nvPr/>
        </p:nvSpPr>
        <p:spPr>
          <a:xfrm rot="5400000">
            <a:off x="2699973" y="1682470"/>
            <a:ext cx="3648782" cy="286568"/>
          </a:xfrm>
          <a:prstGeom prst="rect">
            <a:avLst/>
          </a:prstGeom>
          <a:solidFill>
            <a:srgbClr val="7BB2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283222" y="1331040"/>
            <a:ext cx="4093981" cy="10399"/>
          </a:xfrm>
          <a:prstGeom prst="line">
            <a:avLst/>
          </a:prstGeom>
          <a:ln w="22225">
            <a:solidFill>
              <a:srgbClr val="7BB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>
            <a:off x="276913" y="4981247"/>
            <a:ext cx="4110816" cy="4750"/>
          </a:xfrm>
          <a:prstGeom prst="line">
            <a:avLst/>
          </a:prstGeom>
          <a:ln w="22225">
            <a:solidFill>
              <a:srgbClr val="F77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5414132" y="1331901"/>
            <a:ext cx="4194688" cy="16218"/>
          </a:xfrm>
          <a:prstGeom prst="line">
            <a:avLst/>
          </a:prstGeom>
          <a:ln w="22225">
            <a:solidFill>
              <a:srgbClr val="009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>
            <a:off x="5417194" y="4979570"/>
            <a:ext cx="4190356" cy="4761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 rot="5400000">
            <a:off x="7947432" y="1665531"/>
            <a:ext cx="3630504" cy="286631"/>
          </a:xfrm>
          <a:prstGeom prst="rect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Rectangle 94"/>
          <p:cNvSpPr/>
          <p:nvPr/>
        </p:nvSpPr>
        <p:spPr>
          <a:xfrm rot="5400000">
            <a:off x="8147686" y="5099688"/>
            <a:ext cx="3233904" cy="282724"/>
          </a:xfrm>
          <a:prstGeom prst="rect">
            <a:avLst/>
          </a:pr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Rectangle 71"/>
          <p:cNvSpPr/>
          <p:nvPr/>
        </p:nvSpPr>
        <p:spPr>
          <a:xfrm rot="5400000">
            <a:off x="-1675365" y="1676295"/>
            <a:ext cx="3648782" cy="286568"/>
          </a:xfrm>
          <a:prstGeom prst="rect">
            <a:avLst/>
          </a:prstGeom>
          <a:solidFill>
            <a:srgbClr val="7BB2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-1454592" y="5100266"/>
            <a:ext cx="3205186" cy="285892"/>
          </a:xfrm>
          <a:prstGeom prst="rect">
            <a:avLst/>
          </a:prstGeom>
          <a:solidFill>
            <a:srgbClr val="F17C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2" name="Connecteur droit 81"/>
          <p:cNvCxnSpPr/>
          <p:nvPr/>
        </p:nvCxnSpPr>
        <p:spPr>
          <a:xfrm flipH="1" flipV="1">
            <a:off x="701" y="3634150"/>
            <a:ext cx="4666947" cy="12052"/>
          </a:xfrm>
          <a:prstGeom prst="line">
            <a:avLst/>
          </a:prstGeom>
          <a:ln w="22225">
            <a:solidFill>
              <a:srgbClr val="7BB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 rot="5400000">
            <a:off x="3497936" y="1676264"/>
            <a:ext cx="3630504" cy="286631"/>
          </a:xfrm>
          <a:prstGeom prst="rect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3689695" y="5099688"/>
            <a:ext cx="3233904" cy="282724"/>
          </a:xfrm>
          <a:prstGeom prst="rect">
            <a:avLst/>
          </a:pr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>
            <a:off x="5168081" y="3608376"/>
            <a:ext cx="4555039" cy="13321"/>
          </a:xfrm>
          <a:prstGeom prst="line">
            <a:avLst/>
          </a:prstGeom>
          <a:ln w="22225">
            <a:solidFill>
              <a:srgbClr val="009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</TotalTime>
  <Words>403</Words>
  <Application>Microsoft Office PowerPoint</Application>
  <PresentationFormat>Format A4 (210 x 297 mm)</PresentationFormat>
  <Paragraphs>67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Berlin Sans FB</vt:lpstr>
      <vt:lpstr>Berlin Sans FB Demi</vt:lpstr>
      <vt:lpstr>Calibri</vt:lpstr>
      <vt:lpstr>Calibri Light</vt:lpstr>
      <vt:lpstr>Courier New</vt:lpstr>
      <vt:lpstr>Times New Roman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Yvan FAUCHON</dc:creator>
  <cp:lastModifiedBy>Anaïs CHANEL</cp:lastModifiedBy>
  <cp:revision>95</cp:revision>
  <cp:lastPrinted>2021-06-21T11:53:20Z</cp:lastPrinted>
  <dcterms:created xsi:type="dcterms:W3CDTF">2021-01-05T13:21:12Z</dcterms:created>
  <dcterms:modified xsi:type="dcterms:W3CDTF">2023-05-31T09:19:27Z</dcterms:modified>
</cp:coreProperties>
</file>