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60" r:id="rId2"/>
    <p:sldId id="262" r:id="rId3"/>
    <p:sldId id="263" r:id="rId4"/>
    <p:sldId id="264" r:id="rId5"/>
    <p:sldId id="261" r:id="rId6"/>
  </p:sldIdLst>
  <p:sldSz cx="9906000" cy="6858000" type="A4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51"/>
    <a:srgbClr val="003852"/>
    <a:srgbClr val="7BB21B"/>
    <a:srgbClr val="844D7B"/>
    <a:srgbClr val="0095CD"/>
    <a:srgbClr val="F77D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791" autoAdjust="0"/>
  </p:normalViewPr>
  <p:slideViewPr>
    <p:cSldViewPr snapToGrid="0">
      <p:cViewPr>
        <p:scale>
          <a:sx n="66" d="100"/>
          <a:sy n="66" d="100"/>
        </p:scale>
        <p:origin x="1344" y="30"/>
      </p:cViewPr>
      <p:guideLst>
        <p:guide orient="horz" pos="2183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3372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C0507-45D4-445C-903E-AD0F8D2DD218}" type="datetimeFigureOut">
              <a:rPr lang="fr-FR" smtClean="0"/>
              <a:t>31/05/2023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306763" y="849313"/>
            <a:ext cx="3313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56220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3372" y="6456220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27078-4FB4-4E89-9D90-6E1145F397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453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27078-4FB4-4E89-9D90-6E1145F3978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9593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27078-4FB4-4E89-9D90-6E1145F3978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0791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27078-4FB4-4E89-9D90-6E1145F3978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7354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581F-5974-42BC-A29A-ACADADDA753E}" type="datetimeFigureOut">
              <a:rPr lang="fr-FR" smtClean="0"/>
              <a:t>31/05/2023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ACFD-298C-4176-A7A8-61049AD53F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7593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581F-5974-42BC-A29A-ACADADDA753E}" type="datetimeFigureOut">
              <a:rPr lang="fr-FR" smtClean="0"/>
              <a:t>31/05/2023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ACFD-298C-4176-A7A8-61049AD53F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9815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581F-5974-42BC-A29A-ACADADDA753E}" type="datetimeFigureOut">
              <a:rPr lang="fr-FR" smtClean="0"/>
              <a:t>31/05/2023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ACFD-298C-4176-A7A8-61049AD53F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3955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581F-5974-42BC-A29A-ACADADDA753E}" type="datetimeFigureOut">
              <a:rPr lang="fr-FR" smtClean="0"/>
              <a:t>31/05/2023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ACFD-298C-4176-A7A8-61049AD53F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8574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581F-5974-42BC-A29A-ACADADDA753E}" type="datetimeFigureOut">
              <a:rPr lang="fr-FR" smtClean="0"/>
              <a:t>31/05/2023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ACFD-298C-4176-A7A8-61049AD53F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5207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581F-5974-42BC-A29A-ACADADDA753E}" type="datetimeFigureOut">
              <a:rPr lang="fr-FR" smtClean="0"/>
              <a:t>31/05/2023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ACFD-298C-4176-A7A8-61049AD53F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4489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581F-5974-42BC-A29A-ACADADDA753E}" type="datetimeFigureOut">
              <a:rPr lang="fr-FR" smtClean="0"/>
              <a:t>31/05/2023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ACFD-298C-4176-A7A8-61049AD53F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2887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581F-5974-42BC-A29A-ACADADDA753E}" type="datetimeFigureOut">
              <a:rPr lang="fr-FR" smtClean="0"/>
              <a:t>31/05/2023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ACFD-298C-4176-A7A8-61049AD53F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31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581F-5974-42BC-A29A-ACADADDA753E}" type="datetimeFigureOut">
              <a:rPr lang="fr-FR" smtClean="0"/>
              <a:t>31/05/2023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ACFD-298C-4176-A7A8-61049AD53F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5041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581F-5974-42BC-A29A-ACADADDA753E}" type="datetimeFigureOut">
              <a:rPr lang="fr-FR" smtClean="0"/>
              <a:t>31/05/2023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ACFD-298C-4176-A7A8-61049AD53F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1773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581F-5974-42BC-A29A-ACADADDA753E}" type="datetimeFigureOut">
              <a:rPr lang="fr-FR" smtClean="0"/>
              <a:t>31/05/2023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ACFD-298C-4176-A7A8-61049AD53F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9433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7581F-5974-42BC-A29A-ACADADDA753E}" type="datetimeFigureOut">
              <a:rPr lang="fr-FR" smtClean="0"/>
              <a:t>31/05/2023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BACFD-298C-4176-A7A8-61049AD53F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004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377296" y="102939"/>
            <a:ext cx="2338217" cy="7054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2400" b="1" kern="1200" dirty="0">
                <a:solidFill>
                  <a:srgbClr val="324D5E"/>
                </a:solidFill>
                <a:effectLst/>
                <a:latin typeface="Berlin Sans FB Demi" panose="020E0802020502020306" pitchFamily="34" charset="0"/>
              </a:rPr>
              <a:t>Aide à </a:t>
            </a:r>
            <a:r>
              <a:rPr lang="fr-FR" sz="2400" b="1" kern="1200" dirty="0" smtClean="0">
                <a:solidFill>
                  <a:srgbClr val="324D5E"/>
                </a:solidFill>
                <a:effectLst/>
                <a:latin typeface="Berlin Sans FB Demi" panose="020E0802020502020306" pitchFamily="34" charset="0"/>
              </a:rPr>
              <a:t>Domicile</a:t>
            </a:r>
          </a:p>
          <a:p>
            <a:pPr algn="ctr">
              <a:spcAft>
                <a:spcPts val="0"/>
              </a:spcAft>
            </a:pPr>
            <a:r>
              <a:rPr lang="fr-FR" sz="2400" b="1" kern="1200" dirty="0" smtClean="0">
                <a:solidFill>
                  <a:srgbClr val="324D5E"/>
                </a:solidFill>
                <a:effectLst/>
                <a:latin typeface="Berlin Sans FB Demi" panose="020E0802020502020306" pitchFamily="34" charset="0"/>
              </a:rPr>
              <a:t>du Haut-Médoc</a:t>
            </a:r>
            <a:endParaRPr lang="fr-F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2303" y="5980449"/>
            <a:ext cx="4166948" cy="37997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>
              <a:spcAft>
                <a:spcPts val="0"/>
              </a:spcAft>
            </a:pPr>
            <a:r>
              <a:rPr lang="fr-FR" sz="1400" kern="1200" dirty="0" smtClean="0">
                <a:solidFill>
                  <a:srgbClr val="003851"/>
                </a:solidFill>
                <a:effectLst/>
                <a:latin typeface="Berlin Sans FB" panose="020E0602020502020306" pitchFamily="34" charset="0"/>
              </a:rPr>
              <a:t>89 rue Jean </a:t>
            </a:r>
            <a:r>
              <a:rPr lang="fr-FR" sz="1400" kern="1200" dirty="0" err="1" smtClean="0">
                <a:solidFill>
                  <a:srgbClr val="003851"/>
                </a:solidFill>
                <a:effectLst/>
                <a:latin typeface="Berlin Sans FB" panose="020E0602020502020306" pitchFamily="34" charset="0"/>
              </a:rPr>
              <a:t>Duperrier</a:t>
            </a:r>
            <a:r>
              <a:rPr lang="fr-FR" sz="1400" kern="1200" dirty="0" smtClean="0">
                <a:solidFill>
                  <a:srgbClr val="003851"/>
                </a:solidFill>
                <a:effectLst/>
                <a:latin typeface="Berlin Sans FB" panose="020E0602020502020306" pitchFamily="34" charset="0"/>
              </a:rPr>
              <a:t> 33160 Saint-Médard-en-Jalles</a:t>
            </a:r>
            <a:endParaRPr lang="fr-FR" sz="1400" dirty="0" smtClean="0">
              <a:solidFill>
                <a:srgbClr val="003851"/>
              </a:solidFill>
              <a:effectLst/>
              <a:latin typeface="Berlin Sans FB" panose="020E0602020502020306" pitchFamily="34" charset="0"/>
              <a:ea typeface="Times New Roman" panose="02020603050405020304" pitchFamily="18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665" y="151130"/>
            <a:ext cx="1943087" cy="1156413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5" name="Groupe 14"/>
          <p:cNvGrpSpPr/>
          <p:nvPr/>
        </p:nvGrpSpPr>
        <p:grpSpPr>
          <a:xfrm>
            <a:off x="7462246" y="846411"/>
            <a:ext cx="2160000" cy="35560"/>
            <a:chOff x="155448" y="5541772"/>
            <a:chExt cx="5003800" cy="35560"/>
          </a:xfrm>
        </p:grpSpPr>
        <p:sp>
          <p:nvSpPr>
            <p:cNvPr id="16" name="Rectangle 15"/>
            <p:cNvSpPr/>
            <p:nvPr/>
          </p:nvSpPr>
          <p:spPr>
            <a:xfrm>
              <a:off x="155448" y="5541772"/>
              <a:ext cx="1005205" cy="35560"/>
            </a:xfrm>
            <a:prstGeom prst="rect">
              <a:avLst/>
            </a:prstGeom>
            <a:solidFill>
              <a:srgbClr val="0095C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60653" y="5541772"/>
              <a:ext cx="1005205" cy="35560"/>
            </a:xfrm>
            <a:prstGeom prst="rect">
              <a:avLst/>
            </a:prstGeom>
            <a:solidFill>
              <a:srgbClr val="324D5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59508" y="5541772"/>
              <a:ext cx="1005205" cy="35560"/>
            </a:xfrm>
            <a:prstGeom prst="rect">
              <a:avLst/>
            </a:prstGeom>
            <a:solidFill>
              <a:srgbClr val="F17C3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153283" y="5541772"/>
              <a:ext cx="1005205" cy="35560"/>
            </a:xfrm>
            <a:prstGeom prst="rect">
              <a:avLst/>
            </a:prstGeom>
            <a:solidFill>
              <a:srgbClr val="7BB21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154043" y="5541772"/>
              <a:ext cx="1005205" cy="35560"/>
            </a:xfrm>
            <a:prstGeom prst="rect">
              <a:avLst/>
            </a:prstGeom>
            <a:solidFill>
              <a:srgbClr val="814E7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8" name="Freeform 262"/>
          <p:cNvSpPr>
            <a:spLocks noChangeAspect="1"/>
          </p:cNvSpPr>
          <p:nvPr/>
        </p:nvSpPr>
        <p:spPr>
          <a:xfrm>
            <a:off x="137080" y="5007805"/>
            <a:ext cx="321489" cy="324000"/>
          </a:xfrm>
          <a:custGeom>
            <a:avLst/>
            <a:gdLst>
              <a:gd name="connsiteX0" fmla="*/ 149589 w 432707"/>
              <a:gd name="connsiteY0" fmla="*/ 108457 h 436087"/>
              <a:gd name="connsiteX1" fmla="*/ 154660 w 432707"/>
              <a:gd name="connsiteY1" fmla="*/ 108880 h 436087"/>
              <a:gd name="connsiteX2" fmla="*/ 160012 w 432707"/>
              <a:gd name="connsiteY2" fmla="*/ 109302 h 436087"/>
              <a:gd name="connsiteX3" fmla="*/ 167477 w 432707"/>
              <a:gd name="connsiteY3" fmla="*/ 111133 h 436087"/>
              <a:gd name="connsiteX4" fmla="*/ 171844 w 432707"/>
              <a:gd name="connsiteY4" fmla="*/ 118880 h 436087"/>
              <a:gd name="connsiteX5" fmla="*/ 181140 w 432707"/>
              <a:gd name="connsiteY5" fmla="*/ 143671 h 436087"/>
              <a:gd name="connsiteX6" fmla="*/ 188183 w 432707"/>
              <a:gd name="connsiteY6" fmla="*/ 164799 h 436087"/>
              <a:gd name="connsiteX7" fmla="*/ 178464 w 432707"/>
              <a:gd name="connsiteY7" fmla="*/ 180998 h 436087"/>
              <a:gd name="connsiteX8" fmla="*/ 168745 w 432707"/>
              <a:gd name="connsiteY8" fmla="*/ 194097 h 436087"/>
              <a:gd name="connsiteX9" fmla="*/ 170154 w 432707"/>
              <a:gd name="connsiteY9" fmla="*/ 198323 h 436087"/>
              <a:gd name="connsiteX10" fmla="*/ 198888 w 432707"/>
              <a:gd name="connsiteY10" fmla="*/ 236917 h 436087"/>
              <a:gd name="connsiteX11" fmla="*/ 241427 w 432707"/>
              <a:gd name="connsiteY11" fmla="*/ 265370 h 436087"/>
              <a:gd name="connsiteX12" fmla="*/ 247624 w 432707"/>
              <a:gd name="connsiteY12" fmla="*/ 267342 h 436087"/>
              <a:gd name="connsiteX13" fmla="*/ 262836 w 432707"/>
              <a:gd name="connsiteY13" fmla="*/ 253679 h 436087"/>
              <a:gd name="connsiteX14" fmla="*/ 277485 w 432707"/>
              <a:gd name="connsiteY14" fmla="*/ 240016 h 436087"/>
              <a:gd name="connsiteX15" fmla="*/ 304952 w 432707"/>
              <a:gd name="connsiteY15" fmla="*/ 252411 h 436087"/>
              <a:gd name="connsiteX16" fmla="*/ 330165 w 432707"/>
              <a:gd name="connsiteY16" fmla="*/ 267342 h 436087"/>
              <a:gd name="connsiteX17" fmla="*/ 330728 w 432707"/>
              <a:gd name="connsiteY17" fmla="*/ 271567 h 436087"/>
              <a:gd name="connsiteX18" fmla="*/ 325939 w 432707"/>
              <a:gd name="connsiteY18" fmla="*/ 292977 h 436087"/>
              <a:gd name="connsiteX19" fmla="*/ 305938 w 432707"/>
              <a:gd name="connsiteY19" fmla="*/ 311430 h 436087"/>
              <a:gd name="connsiteX20" fmla="*/ 277203 w 432707"/>
              <a:gd name="connsiteY20" fmla="*/ 318895 h 436087"/>
              <a:gd name="connsiteX21" fmla="*/ 223678 w 432707"/>
              <a:gd name="connsiteY21" fmla="*/ 301429 h 436087"/>
              <a:gd name="connsiteX22" fmla="*/ 175788 w 432707"/>
              <a:gd name="connsiteY22" fmla="*/ 268187 h 436087"/>
              <a:gd name="connsiteX23" fmla="*/ 134095 w 432707"/>
              <a:gd name="connsiteY23" fmla="*/ 216071 h 436087"/>
              <a:gd name="connsiteX24" fmla="*/ 114093 w 432707"/>
              <a:gd name="connsiteY24" fmla="*/ 161419 h 436087"/>
              <a:gd name="connsiteX25" fmla="*/ 114093 w 432707"/>
              <a:gd name="connsiteY25" fmla="*/ 159165 h 436087"/>
              <a:gd name="connsiteX26" fmla="*/ 134940 w 432707"/>
              <a:gd name="connsiteY26" fmla="*/ 114655 h 436087"/>
              <a:gd name="connsiteX27" fmla="*/ 149589 w 432707"/>
              <a:gd name="connsiteY27" fmla="*/ 108457 h 436087"/>
              <a:gd name="connsiteX28" fmla="*/ 220298 w 432707"/>
              <a:gd name="connsiteY28" fmla="*/ 35495 h 436087"/>
              <a:gd name="connsiteX29" fmla="*/ 151702 w 432707"/>
              <a:gd name="connsiteY29" fmla="*/ 49581 h 436087"/>
              <a:gd name="connsiteX30" fmla="*/ 95219 w 432707"/>
              <a:gd name="connsiteY30" fmla="*/ 87330 h 436087"/>
              <a:gd name="connsiteX31" fmla="*/ 57470 w 432707"/>
              <a:gd name="connsiteY31" fmla="*/ 143813 h 436087"/>
              <a:gd name="connsiteX32" fmla="*/ 43384 w 432707"/>
              <a:gd name="connsiteY32" fmla="*/ 212409 h 436087"/>
              <a:gd name="connsiteX33" fmla="*/ 77189 w 432707"/>
              <a:gd name="connsiteY33" fmla="*/ 316079 h 436087"/>
              <a:gd name="connsiteX34" fmla="*/ 54934 w 432707"/>
              <a:gd name="connsiteY34" fmla="*/ 381717 h 436087"/>
              <a:gd name="connsiteX35" fmla="*/ 123108 w 432707"/>
              <a:gd name="connsiteY35" fmla="*/ 360026 h 436087"/>
              <a:gd name="connsiteX36" fmla="*/ 220298 w 432707"/>
              <a:gd name="connsiteY36" fmla="*/ 389323 h 436087"/>
              <a:gd name="connsiteX37" fmla="*/ 288895 w 432707"/>
              <a:gd name="connsiteY37" fmla="*/ 375238 h 436087"/>
              <a:gd name="connsiteX38" fmla="*/ 345377 w 432707"/>
              <a:gd name="connsiteY38" fmla="*/ 337489 h 436087"/>
              <a:gd name="connsiteX39" fmla="*/ 383127 w 432707"/>
              <a:gd name="connsiteY39" fmla="*/ 281006 h 436087"/>
              <a:gd name="connsiteX40" fmla="*/ 397212 w 432707"/>
              <a:gd name="connsiteY40" fmla="*/ 212409 h 436087"/>
              <a:gd name="connsiteX41" fmla="*/ 383127 w 432707"/>
              <a:gd name="connsiteY41" fmla="*/ 143813 h 436087"/>
              <a:gd name="connsiteX42" fmla="*/ 345377 w 432707"/>
              <a:gd name="connsiteY42" fmla="*/ 87330 h 436087"/>
              <a:gd name="connsiteX43" fmla="*/ 288895 w 432707"/>
              <a:gd name="connsiteY43" fmla="*/ 49581 h 436087"/>
              <a:gd name="connsiteX44" fmla="*/ 220298 w 432707"/>
              <a:gd name="connsiteY44" fmla="*/ 35495 h 436087"/>
              <a:gd name="connsiteX45" fmla="*/ 220298 w 432707"/>
              <a:gd name="connsiteY45" fmla="*/ 0 h 436087"/>
              <a:gd name="connsiteX46" fmla="*/ 302698 w 432707"/>
              <a:gd name="connsiteY46" fmla="*/ 16902 h 436087"/>
              <a:gd name="connsiteX47" fmla="*/ 370450 w 432707"/>
              <a:gd name="connsiteY47" fmla="*/ 62258 h 436087"/>
              <a:gd name="connsiteX48" fmla="*/ 415805 w 432707"/>
              <a:gd name="connsiteY48" fmla="*/ 130009 h 436087"/>
              <a:gd name="connsiteX49" fmla="*/ 432707 w 432707"/>
              <a:gd name="connsiteY49" fmla="*/ 212409 h 436087"/>
              <a:gd name="connsiteX50" fmla="*/ 415805 w 432707"/>
              <a:gd name="connsiteY50" fmla="*/ 294810 h 436087"/>
              <a:gd name="connsiteX51" fmla="*/ 370450 w 432707"/>
              <a:gd name="connsiteY51" fmla="*/ 362561 h 436087"/>
              <a:gd name="connsiteX52" fmla="*/ 302698 w 432707"/>
              <a:gd name="connsiteY52" fmla="*/ 407916 h 436087"/>
              <a:gd name="connsiteX53" fmla="*/ 220298 w 432707"/>
              <a:gd name="connsiteY53" fmla="*/ 424819 h 436087"/>
              <a:gd name="connsiteX54" fmla="*/ 117474 w 432707"/>
              <a:gd name="connsiteY54" fmla="*/ 398338 h 436087"/>
              <a:gd name="connsiteX55" fmla="*/ 0 w 432707"/>
              <a:gd name="connsiteY55" fmla="*/ 436087 h 436087"/>
              <a:gd name="connsiteX56" fmla="*/ 38313 w 432707"/>
              <a:gd name="connsiteY56" fmla="*/ 321995 h 436087"/>
              <a:gd name="connsiteX57" fmla="*/ 7888 w 432707"/>
              <a:gd name="connsiteY57" fmla="*/ 212409 h 436087"/>
              <a:gd name="connsiteX58" fmla="*/ 24791 w 432707"/>
              <a:gd name="connsiteY58" fmla="*/ 130009 h 436087"/>
              <a:gd name="connsiteX59" fmla="*/ 70147 w 432707"/>
              <a:gd name="connsiteY59" fmla="*/ 62258 h 436087"/>
              <a:gd name="connsiteX60" fmla="*/ 137898 w 432707"/>
              <a:gd name="connsiteY60" fmla="*/ 16902 h 436087"/>
              <a:gd name="connsiteX61" fmla="*/ 220298 w 432707"/>
              <a:gd name="connsiteY61" fmla="*/ 0 h 43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32707" h="436087">
                <a:moveTo>
                  <a:pt x="149589" y="108457"/>
                </a:moveTo>
                <a:cubicBezTo>
                  <a:pt x="150715" y="108457"/>
                  <a:pt x="152406" y="108598"/>
                  <a:pt x="154660" y="108880"/>
                </a:cubicBezTo>
                <a:cubicBezTo>
                  <a:pt x="156913" y="109161"/>
                  <a:pt x="158697" y="109302"/>
                  <a:pt x="160012" y="109302"/>
                </a:cubicBezTo>
                <a:cubicBezTo>
                  <a:pt x="163581" y="109302"/>
                  <a:pt x="166069" y="109913"/>
                  <a:pt x="167477" y="111133"/>
                </a:cubicBezTo>
                <a:cubicBezTo>
                  <a:pt x="168886" y="112354"/>
                  <a:pt x="170341" y="114936"/>
                  <a:pt x="171844" y="118880"/>
                </a:cubicBezTo>
                <a:cubicBezTo>
                  <a:pt x="173347" y="122637"/>
                  <a:pt x="176445" y="130900"/>
                  <a:pt x="181140" y="143671"/>
                </a:cubicBezTo>
                <a:cubicBezTo>
                  <a:pt x="185835" y="156442"/>
                  <a:pt x="188183" y="163485"/>
                  <a:pt x="188183" y="164799"/>
                </a:cubicBezTo>
                <a:cubicBezTo>
                  <a:pt x="188183" y="168743"/>
                  <a:pt x="184943" y="174143"/>
                  <a:pt x="178464" y="180998"/>
                </a:cubicBezTo>
                <a:cubicBezTo>
                  <a:pt x="171985" y="187852"/>
                  <a:pt x="168745" y="192219"/>
                  <a:pt x="168745" y="194097"/>
                </a:cubicBezTo>
                <a:cubicBezTo>
                  <a:pt x="168745" y="195412"/>
                  <a:pt x="169215" y="196820"/>
                  <a:pt x="170154" y="198323"/>
                </a:cubicBezTo>
                <a:cubicBezTo>
                  <a:pt x="176539" y="212033"/>
                  <a:pt x="186117" y="224897"/>
                  <a:pt x="198888" y="236917"/>
                </a:cubicBezTo>
                <a:cubicBezTo>
                  <a:pt x="209405" y="246871"/>
                  <a:pt x="223585" y="256355"/>
                  <a:pt x="241427" y="265370"/>
                </a:cubicBezTo>
                <a:cubicBezTo>
                  <a:pt x="243680" y="266684"/>
                  <a:pt x="245746" y="267342"/>
                  <a:pt x="247624" y="267342"/>
                </a:cubicBezTo>
                <a:cubicBezTo>
                  <a:pt x="250441" y="267342"/>
                  <a:pt x="255512" y="262787"/>
                  <a:pt x="262836" y="253679"/>
                </a:cubicBezTo>
                <a:cubicBezTo>
                  <a:pt x="270161" y="244570"/>
                  <a:pt x="275044" y="240016"/>
                  <a:pt x="277485" y="240016"/>
                </a:cubicBezTo>
                <a:cubicBezTo>
                  <a:pt x="279927" y="240016"/>
                  <a:pt x="289082" y="244148"/>
                  <a:pt x="304952" y="252411"/>
                </a:cubicBezTo>
                <a:cubicBezTo>
                  <a:pt x="320822" y="260675"/>
                  <a:pt x="329226" y="265652"/>
                  <a:pt x="330165" y="267342"/>
                </a:cubicBezTo>
                <a:cubicBezTo>
                  <a:pt x="330541" y="268281"/>
                  <a:pt x="330728" y="269689"/>
                  <a:pt x="330728" y="271567"/>
                </a:cubicBezTo>
                <a:cubicBezTo>
                  <a:pt x="330728" y="277765"/>
                  <a:pt x="329132" y="284902"/>
                  <a:pt x="325939" y="292977"/>
                </a:cubicBezTo>
                <a:cubicBezTo>
                  <a:pt x="322935" y="300302"/>
                  <a:pt x="316267" y="306453"/>
                  <a:pt x="305938" y="311430"/>
                </a:cubicBezTo>
                <a:cubicBezTo>
                  <a:pt x="295608" y="316406"/>
                  <a:pt x="286030" y="318895"/>
                  <a:pt x="277203" y="318895"/>
                </a:cubicBezTo>
                <a:cubicBezTo>
                  <a:pt x="266499" y="318895"/>
                  <a:pt x="248657" y="313073"/>
                  <a:pt x="223678" y="301429"/>
                </a:cubicBezTo>
                <a:cubicBezTo>
                  <a:pt x="205274" y="292977"/>
                  <a:pt x="189310" y="281897"/>
                  <a:pt x="175788" y="268187"/>
                </a:cubicBezTo>
                <a:cubicBezTo>
                  <a:pt x="162266" y="254477"/>
                  <a:pt x="148368" y="237105"/>
                  <a:pt x="134095" y="216071"/>
                </a:cubicBezTo>
                <a:cubicBezTo>
                  <a:pt x="120573" y="195975"/>
                  <a:pt x="113905" y="177758"/>
                  <a:pt x="114093" y="161419"/>
                </a:cubicBezTo>
                <a:lnTo>
                  <a:pt x="114093" y="159165"/>
                </a:lnTo>
                <a:cubicBezTo>
                  <a:pt x="114657" y="142075"/>
                  <a:pt x="121605" y="127238"/>
                  <a:pt x="134940" y="114655"/>
                </a:cubicBezTo>
                <a:cubicBezTo>
                  <a:pt x="139447" y="110523"/>
                  <a:pt x="144330" y="108457"/>
                  <a:pt x="149589" y="108457"/>
                </a:cubicBezTo>
                <a:close/>
                <a:moveTo>
                  <a:pt x="220298" y="35495"/>
                </a:moveTo>
                <a:cubicBezTo>
                  <a:pt x="196447" y="35495"/>
                  <a:pt x="173581" y="40190"/>
                  <a:pt x="151702" y="49581"/>
                </a:cubicBezTo>
                <a:cubicBezTo>
                  <a:pt x="129822" y="58971"/>
                  <a:pt x="110995" y="71554"/>
                  <a:pt x="95219" y="87330"/>
                </a:cubicBezTo>
                <a:cubicBezTo>
                  <a:pt x="79443" y="103106"/>
                  <a:pt x="66860" y="121933"/>
                  <a:pt x="57470" y="143813"/>
                </a:cubicBezTo>
                <a:cubicBezTo>
                  <a:pt x="48079" y="165692"/>
                  <a:pt x="43384" y="188558"/>
                  <a:pt x="43384" y="212409"/>
                </a:cubicBezTo>
                <a:cubicBezTo>
                  <a:pt x="43384" y="250534"/>
                  <a:pt x="54652" y="285091"/>
                  <a:pt x="77189" y="316079"/>
                </a:cubicBezTo>
                <a:lnTo>
                  <a:pt x="54934" y="381717"/>
                </a:lnTo>
                <a:lnTo>
                  <a:pt x="123108" y="360026"/>
                </a:lnTo>
                <a:cubicBezTo>
                  <a:pt x="152782" y="379557"/>
                  <a:pt x="185178" y="389323"/>
                  <a:pt x="220298" y="389323"/>
                </a:cubicBezTo>
                <a:cubicBezTo>
                  <a:pt x="244149" y="389323"/>
                  <a:pt x="267015" y="384628"/>
                  <a:pt x="288895" y="375238"/>
                </a:cubicBezTo>
                <a:cubicBezTo>
                  <a:pt x="310774" y="365848"/>
                  <a:pt x="329602" y="353264"/>
                  <a:pt x="345377" y="337489"/>
                </a:cubicBezTo>
                <a:cubicBezTo>
                  <a:pt x="361153" y="321713"/>
                  <a:pt x="373736" y="302885"/>
                  <a:pt x="383127" y="281006"/>
                </a:cubicBezTo>
                <a:cubicBezTo>
                  <a:pt x="392517" y="259126"/>
                  <a:pt x="397212" y="236261"/>
                  <a:pt x="397212" y="212409"/>
                </a:cubicBezTo>
                <a:cubicBezTo>
                  <a:pt x="397212" y="188558"/>
                  <a:pt x="392517" y="165692"/>
                  <a:pt x="383127" y="143813"/>
                </a:cubicBezTo>
                <a:cubicBezTo>
                  <a:pt x="373736" y="121933"/>
                  <a:pt x="361153" y="103106"/>
                  <a:pt x="345377" y="87330"/>
                </a:cubicBezTo>
                <a:cubicBezTo>
                  <a:pt x="329602" y="71554"/>
                  <a:pt x="310774" y="58971"/>
                  <a:pt x="288895" y="49581"/>
                </a:cubicBezTo>
                <a:cubicBezTo>
                  <a:pt x="267015" y="40190"/>
                  <a:pt x="244149" y="35495"/>
                  <a:pt x="220298" y="35495"/>
                </a:cubicBezTo>
                <a:close/>
                <a:moveTo>
                  <a:pt x="220298" y="0"/>
                </a:moveTo>
                <a:cubicBezTo>
                  <a:pt x="249033" y="0"/>
                  <a:pt x="276500" y="5634"/>
                  <a:pt x="302698" y="16902"/>
                </a:cubicBezTo>
                <a:cubicBezTo>
                  <a:pt x="328898" y="28171"/>
                  <a:pt x="351481" y="43289"/>
                  <a:pt x="370450" y="62258"/>
                </a:cubicBezTo>
                <a:cubicBezTo>
                  <a:pt x="389418" y="81226"/>
                  <a:pt x="404537" y="103810"/>
                  <a:pt x="415805" y="130009"/>
                </a:cubicBezTo>
                <a:cubicBezTo>
                  <a:pt x="427073" y="156208"/>
                  <a:pt x="432707" y="183675"/>
                  <a:pt x="432707" y="212409"/>
                </a:cubicBezTo>
                <a:cubicBezTo>
                  <a:pt x="432707" y="241144"/>
                  <a:pt x="427073" y="268610"/>
                  <a:pt x="415805" y="294810"/>
                </a:cubicBezTo>
                <a:cubicBezTo>
                  <a:pt x="404537" y="321009"/>
                  <a:pt x="389418" y="343592"/>
                  <a:pt x="370450" y="362561"/>
                </a:cubicBezTo>
                <a:cubicBezTo>
                  <a:pt x="351481" y="381529"/>
                  <a:pt x="328898" y="396648"/>
                  <a:pt x="302698" y="407916"/>
                </a:cubicBezTo>
                <a:cubicBezTo>
                  <a:pt x="276500" y="419185"/>
                  <a:pt x="249033" y="424819"/>
                  <a:pt x="220298" y="424819"/>
                </a:cubicBezTo>
                <a:cubicBezTo>
                  <a:pt x="183676" y="424819"/>
                  <a:pt x="149401" y="415992"/>
                  <a:pt x="117474" y="398338"/>
                </a:cubicBezTo>
                <a:lnTo>
                  <a:pt x="0" y="436087"/>
                </a:lnTo>
                <a:lnTo>
                  <a:pt x="38313" y="321995"/>
                </a:lnTo>
                <a:cubicBezTo>
                  <a:pt x="18030" y="288565"/>
                  <a:pt x="7888" y="252036"/>
                  <a:pt x="7888" y="212409"/>
                </a:cubicBezTo>
                <a:cubicBezTo>
                  <a:pt x="7888" y="183675"/>
                  <a:pt x="13523" y="156208"/>
                  <a:pt x="24791" y="130009"/>
                </a:cubicBezTo>
                <a:cubicBezTo>
                  <a:pt x="36060" y="103810"/>
                  <a:pt x="51178" y="81226"/>
                  <a:pt x="70147" y="62258"/>
                </a:cubicBezTo>
                <a:cubicBezTo>
                  <a:pt x="89115" y="43289"/>
                  <a:pt x="111699" y="28171"/>
                  <a:pt x="137898" y="16902"/>
                </a:cubicBezTo>
                <a:cubicBezTo>
                  <a:pt x="164097" y="5634"/>
                  <a:pt x="191564" y="0"/>
                  <a:pt x="220298" y="0"/>
                </a:cubicBezTo>
                <a:close/>
              </a:path>
            </a:pathLst>
          </a:custGeom>
          <a:solidFill>
            <a:srgbClr val="0038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486880" y="5007805"/>
            <a:ext cx="211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Pour nous joindre :</a:t>
            </a:r>
            <a:endParaRPr lang="fr-FR" sz="1400" dirty="0">
              <a:solidFill>
                <a:srgbClr val="003851"/>
              </a:solidFill>
              <a:latin typeface="Berlin Sans FB" panose="020E0602020502020306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484149" y="5311005"/>
            <a:ext cx="4165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Un numéro de téléphone unique : 05.56.05.45.84</a:t>
            </a:r>
          </a:p>
          <a:p>
            <a:r>
              <a:rPr lang="fr-FR" sz="14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      Du lundi au vendredi – 9h à 12h30 – 13h à 17h</a:t>
            </a:r>
            <a:endParaRPr lang="fr-FR" sz="1400" dirty="0">
              <a:solidFill>
                <a:srgbClr val="003851"/>
              </a:solidFill>
              <a:latin typeface="Berlin Sans FB" panose="020E0602020502020306" pitchFamily="34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482303" y="5747953"/>
            <a:ext cx="4011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Une adresse e-mail : accueil@adhm-spasad.fr</a:t>
            </a:r>
            <a:endParaRPr lang="fr-FR" sz="1400" dirty="0">
              <a:solidFill>
                <a:srgbClr val="003851"/>
              </a:solidFill>
              <a:latin typeface="Berlin Sans FB" panose="020E0602020502020306" pitchFamily="34" charset="0"/>
            </a:endParaRPr>
          </a:p>
        </p:txBody>
      </p:sp>
      <p:grpSp>
        <p:nvGrpSpPr>
          <p:cNvPr id="42" name="Groupe 41"/>
          <p:cNvGrpSpPr/>
          <p:nvPr/>
        </p:nvGrpSpPr>
        <p:grpSpPr>
          <a:xfrm>
            <a:off x="74947" y="4894400"/>
            <a:ext cx="4536000" cy="35560"/>
            <a:chOff x="155448" y="5541772"/>
            <a:chExt cx="5003800" cy="35560"/>
          </a:xfrm>
        </p:grpSpPr>
        <p:sp>
          <p:nvSpPr>
            <p:cNvPr id="43" name="Rectangle 42"/>
            <p:cNvSpPr/>
            <p:nvPr/>
          </p:nvSpPr>
          <p:spPr>
            <a:xfrm>
              <a:off x="155448" y="5541772"/>
              <a:ext cx="1005205" cy="35560"/>
            </a:xfrm>
            <a:prstGeom prst="rect">
              <a:avLst/>
            </a:prstGeom>
            <a:solidFill>
              <a:srgbClr val="0095C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160653" y="5541772"/>
              <a:ext cx="1005205" cy="35560"/>
            </a:xfrm>
            <a:prstGeom prst="rect">
              <a:avLst/>
            </a:prstGeom>
            <a:solidFill>
              <a:srgbClr val="324D5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159508" y="5541772"/>
              <a:ext cx="1139076" cy="35560"/>
            </a:xfrm>
            <a:prstGeom prst="rect">
              <a:avLst/>
            </a:prstGeom>
            <a:solidFill>
              <a:srgbClr val="F17C3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153283" y="5541772"/>
              <a:ext cx="1005205" cy="35560"/>
            </a:xfrm>
            <a:prstGeom prst="rect">
              <a:avLst/>
            </a:prstGeom>
            <a:solidFill>
              <a:srgbClr val="7BB21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154043" y="5541772"/>
              <a:ext cx="1005205" cy="35560"/>
            </a:xfrm>
            <a:prstGeom prst="rect">
              <a:avLst/>
            </a:prstGeom>
            <a:solidFill>
              <a:srgbClr val="814E7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9" name="Freeform 400"/>
          <p:cNvSpPr>
            <a:spLocks noChangeAspect="1"/>
          </p:cNvSpPr>
          <p:nvPr/>
        </p:nvSpPr>
        <p:spPr>
          <a:xfrm>
            <a:off x="227870" y="6004152"/>
            <a:ext cx="216111" cy="324000"/>
          </a:xfrm>
          <a:custGeom>
            <a:avLst/>
            <a:gdLst/>
            <a:ahLst/>
            <a:cxnLst/>
            <a:rect l="l" t="t" r="r" b="b"/>
            <a:pathLst>
              <a:path w="288471" h="432707">
                <a:moveTo>
                  <a:pt x="144235" y="0"/>
                </a:moveTo>
                <a:cubicBezTo>
                  <a:pt x="184051" y="0"/>
                  <a:pt x="218043" y="14086"/>
                  <a:pt x="246214" y="42256"/>
                </a:cubicBezTo>
                <a:cubicBezTo>
                  <a:pt x="274385" y="70428"/>
                  <a:pt x="288471" y="104420"/>
                  <a:pt x="288471" y="144236"/>
                </a:cubicBezTo>
                <a:cubicBezTo>
                  <a:pt x="288471" y="164707"/>
                  <a:pt x="285372" y="181515"/>
                  <a:pt x="279175" y="194662"/>
                </a:cubicBezTo>
                <a:lnTo>
                  <a:pt x="176632" y="412706"/>
                </a:lnTo>
                <a:cubicBezTo>
                  <a:pt x="173628" y="418903"/>
                  <a:pt x="169167" y="423786"/>
                  <a:pt x="163251" y="427355"/>
                </a:cubicBezTo>
                <a:cubicBezTo>
                  <a:pt x="157335" y="430923"/>
                  <a:pt x="150996" y="432707"/>
                  <a:pt x="144235" y="432707"/>
                </a:cubicBezTo>
                <a:cubicBezTo>
                  <a:pt x="137475" y="432707"/>
                  <a:pt x="131136" y="430923"/>
                  <a:pt x="125220" y="427355"/>
                </a:cubicBezTo>
                <a:cubicBezTo>
                  <a:pt x="119304" y="423786"/>
                  <a:pt x="114938" y="418903"/>
                  <a:pt x="112120" y="412706"/>
                </a:cubicBezTo>
                <a:lnTo>
                  <a:pt x="9297" y="194662"/>
                </a:lnTo>
                <a:cubicBezTo>
                  <a:pt x="3099" y="181515"/>
                  <a:pt x="0" y="164707"/>
                  <a:pt x="0" y="144236"/>
                </a:cubicBezTo>
                <a:cubicBezTo>
                  <a:pt x="0" y="104420"/>
                  <a:pt x="14085" y="70428"/>
                  <a:pt x="42256" y="42256"/>
                </a:cubicBezTo>
                <a:cubicBezTo>
                  <a:pt x="70427" y="14086"/>
                  <a:pt x="104421" y="0"/>
                  <a:pt x="144235" y="0"/>
                </a:cubicBezTo>
                <a:close/>
                <a:moveTo>
                  <a:pt x="144235" y="72118"/>
                </a:moveTo>
                <a:cubicBezTo>
                  <a:pt x="124328" y="72118"/>
                  <a:pt x="107331" y="79161"/>
                  <a:pt x="93246" y="93246"/>
                </a:cubicBezTo>
                <a:cubicBezTo>
                  <a:pt x="79160" y="107332"/>
                  <a:pt x="72117" y="124328"/>
                  <a:pt x="72117" y="144236"/>
                </a:cubicBezTo>
                <a:cubicBezTo>
                  <a:pt x="72117" y="164143"/>
                  <a:pt x="79160" y="181140"/>
                  <a:pt x="93246" y="195225"/>
                </a:cubicBezTo>
                <a:cubicBezTo>
                  <a:pt x="107331" y="209311"/>
                  <a:pt x="124328" y="216353"/>
                  <a:pt x="144235" y="216353"/>
                </a:cubicBezTo>
                <a:cubicBezTo>
                  <a:pt x="164143" y="216353"/>
                  <a:pt x="181139" y="209311"/>
                  <a:pt x="195225" y="195225"/>
                </a:cubicBezTo>
                <a:cubicBezTo>
                  <a:pt x="209310" y="181140"/>
                  <a:pt x="216353" y="164143"/>
                  <a:pt x="216353" y="144236"/>
                </a:cubicBezTo>
                <a:cubicBezTo>
                  <a:pt x="216353" y="124328"/>
                  <a:pt x="209310" y="107332"/>
                  <a:pt x="195225" y="93246"/>
                </a:cubicBezTo>
                <a:cubicBezTo>
                  <a:pt x="181139" y="79161"/>
                  <a:pt x="164143" y="72118"/>
                  <a:pt x="144235" y="72118"/>
                </a:cubicBezTo>
                <a:close/>
              </a:path>
            </a:pathLst>
          </a:custGeom>
          <a:solidFill>
            <a:srgbClr val="0038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à coins arrondis 50"/>
          <p:cNvSpPr/>
          <p:nvPr/>
        </p:nvSpPr>
        <p:spPr>
          <a:xfrm>
            <a:off x="116396" y="6370074"/>
            <a:ext cx="4532855" cy="306570"/>
          </a:xfrm>
          <a:prstGeom prst="roundRect">
            <a:avLst/>
          </a:prstGeom>
          <a:noFill/>
          <a:ln>
            <a:solidFill>
              <a:srgbClr val="00385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Devis gratuit sur simple demande</a:t>
            </a:r>
            <a:endParaRPr lang="fr-FR" sz="1400" dirty="0">
              <a:solidFill>
                <a:srgbClr val="003851"/>
              </a:solidFill>
              <a:latin typeface="Berlin Sans FB" panose="020E0602020502020306" pitchFamily="34" charset="0"/>
            </a:endParaRPr>
          </a:p>
        </p:txBody>
      </p:sp>
      <p:grpSp>
        <p:nvGrpSpPr>
          <p:cNvPr id="23" name="Groupe 22"/>
          <p:cNvGrpSpPr/>
          <p:nvPr/>
        </p:nvGrpSpPr>
        <p:grpSpPr>
          <a:xfrm>
            <a:off x="79013" y="107736"/>
            <a:ext cx="3755926" cy="1524606"/>
            <a:chOff x="28032" y="61975"/>
            <a:chExt cx="2647207" cy="976127"/>
          </a:xfrm>
        </p:grpSpPr>
        <p:pic>
          <p:nvPicPr>
            <p:cNvPr id="58" name="Image 5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32" y="61975"/>
              <a:ext cx="1916287" cy="976127"/>
            </a:xfrm>
            <a:prstGeom prst="rect">
              <a:avLst/>
            </a:prstGeom>
          </p:spPr>
        </p:pic>
        <p:sp>
          <p:nvSpPr>
            <p:cNvPr id="59" name="ZoneTexte 58"/>
            <p:cNvSpPr txBox="1"/>
            <p:nvPr/>
          </p:nvSpPr>
          <p:spPr>
            <a:xfrm>
              <a:off x="327924" y="531073"/>
              <a:ext cx="23473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olidFill>
                    <a:srgbClr val="003851"/>
                  </a:solidFill>
                  <a:latin typeface="Berlin Sans FB" panose="020E0602020502020306" pitchFamily="34" charset="0"/>
                </a:rPr>
                <a:t>Un service de l’ADHM</a:t>
              </a:r>
              <a:endParaRPr lang="fr-FR" sz="1400" dirty="0">
                <a:solidFill>
                  <a:srgbClr val="003851"/>
                </a:solidFill>
                <a:latin typeface="Berlin Sans FB" panose="020E0602020502020306" pitchFamily="34" charset="0"/>
              </a:endParaRPr>
            </a:p>
          </p:txBody>
        </p:sp>
      </p:grpSp>
      <p:sp>
        <p:nvSpPr>
          <p:cNvPr id="66" name="Text Placeholder 17"/>
          <p:cNvSpPr txBox="1">
            <a:spLocks/>
          </p:cNvSpPr>
          <p:nvPr/>
        </p:nvSpPr>
        <p:spPr>
          <a:xfrm>
            <a:off x="5318660" y="4000814"/>
            <a:ext cx="1322022" cy="1328561"/>
          </a:xfrm>
          <a:prstGeom prst="rect">
            <a:avLst/>
          </a:prstGeom>
          <a:solidFill>
            <a:srgbClr val="0095CD"/>
          </a:solidFill>
        </p:spPr>
        <p:txBody>
          <a:bodyPr vert="horz" wrap="square" lIns="91440" tIns="45720" rIns="91440" bIns="45720" rtlCol="0" anchor="ctr" anchorCtr="0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 dirty="0" smtClean="0">
                <a:solidFill>
                  <a:sysClr val="window" lastClr="FFFFFF"/>
                </a:solidFill>
                <a:latin typeface="Berlin Sans FB Demi" panose="020E0802020502020306" pitchFamily="34" charset="0"/>
              </a:rPr>
              <a:t>Portage             de </a:t>
            </a:r>
            <a:r>
              <a:rPr lang="en-US" sz="2000" b="1" dirty="0" err="1" smtClean="0">
                <a:solidFill>
                  <a:sysClr val="window" lastClr="FFFFFF"/>
                </a:solidFill>
                <a:latin typeface="Berlin Sans FB Demi" panose="020E0802020502020306" pitchFamily="34" charset="0"/>
              </a:rPr>
              <a:t>repas</a:t>
            </a:r>
            <a:endParaRPr lang="en-US" sz="2000" b="1" dirty="0" smtClean="0">
              <a:solidFill>
                <a:sysClr val="window" lastClr="FFFF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67" name="Espace réservé pour une image 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0" b="11350"/>
          <a:stretch>
            <a:fillRect/>
          </a:stretch>
        </p:blipFill>
        <p:spPr>
          <a:xfrm>
            <a:off x="6637327" y="3999692"/>
            <a:ext cx="2766317" cy="1328561"/>
          </a:xfrm>
          <a:prstGeom prst="rect">
            <a:avLst/>
          </a:prstGeom>
          <a:solidFill>
            <a:srgbClr val="0095CD">
              <a:alpha val="30000"/>
            </a:srgbClr>
          </a:solidFill>
        </p:spPr>
      </p:pic>
      <p:sp>
        <p:nvSpPr>
          <p:cNvPr id="68" name="Text Placeholder 21"/>
          <p:cNvSpPr txBox="1">
            <a:spLocks/>
          </p:cNvSpPr>
          <p:nvPr/>
        </p:nvSpPr>
        <p:spPr>
          <a:xfrm>
            <a:off x="5318661" y="5329375"/>
            <a:ext cx="1321874" cy="1369638"/>
          </a:xfrm>
          <a:prstGeom prst="rect">
            <a:avLst/>
          </a:prstGeom>
          <a:solidFill>
            <a:srgbClr val="003852"/>
          </a:solidFill>
        </p:spPr>
        <p:txBody>
          <a:bodyPr vert="horz" wrap="square" lIns="91440" tIns="45720" rIns="91440" bIns="45720" rtlCol="0" anchor="ctr" anchorCtr="0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800" b="1" dirty="0" err="1" smtClean="0">
                <a:solidFill>
                  <a:sysClr val="window" lastClr="FFFFFF"/>
                </a:solidFill>
                <a:latin typeface="Berlin Sans FB Demi" panose="020E0802020502020306" pitchFamily="34" charset="0"/>
              </a:rPr>
              <a:t>Télé</a:t>
            </a:r>
            <a:r>
              <a:rPr lang="en-US" sz="1800" b="1" dirty="0" smtClean="0">
                <a:solidFill>
                  <a:sysClr val="window" lastClr="FFFFFF"/>
                </a:solidFill>
                <a:latin typeface="Berlin Sans FB Demi" panose="020E0802020502020306" pitchFamily="34" charset="0"/>
              </a:rPr>
              <a:t/>
            </a:r>
            <a:br>
              <a:rPr lang="en-US" sz="1800" b="1" dirty="0" smtClean="0">
                <a:solidFill>
                  <a:sysClr val="window" lastClr="FFFFFF"/>
                </a:solidFill>
                <a:latin typeface="Berlin Sans FB Demi" panose="020E0802020502020306" pitchFamily="34" charset="0"/>
              </a:rPr>
            </a:br>
            <a:r>
              <a:rPr lang="en-US" sz="1800" b="1" dirty="0" smtClean="0">
                <a:solidFill>
                  <a:sysClr val="window" lastClr="FFFFFF"/>
                </a:solidFill>
                <a:latin typeface="Berlin Sans FB Demi" panose="020E0802020502020306" pitchFamily="34" charset="0"/>
              </a:rPr>
              <a:t>Assistance</a:t>
            </a:r>
            <a:endParaRPr lang="en-US" sz="1800" b="1" dirty="0">
              <a:solidFill>
                <a:sysClr val="window" lastClr="FFFF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69" name="Image 6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2"/>
          <a:stretch/>
        </p:blipFill>
        <p:spPr>
          <a:xfrm>
            <a:off x="6637327" y="5326010"/>
            <a:ext cx="2766317" cy="1373003"/>
          </a:xfrm>
          <a:prstGeom prst="rect">
            <a:avLst/>
          </a:prstGeom>
        </p:spPr>
      </p:pic>
      <p:sp>
        <p:nvSpPr>
          <p:cNvPr id="71" name="Rectangle 70"/>
          <p:cNvSpPr/>
          <p:nvPr/>
        </p:nvSpPr>
        <p:spPr>
          <a:xfrm rot="5400000">
            <a:off x="8858315" y="4545026"/>
            <a:ext cx="1326316" cy="235654"/>
          </a:xfrm>
          <a:prstGeom prst="rect">
            <a:avLst/>
          </a:prstGeom>
          <a:solidFill>
            <a:srgbClr val="0095C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5318660" y="1374974"/>
            <a:ext cx="4320640" cy="1338175"/>
            <a:chOff x="5318660" y="1374974"/>
            <a:chExt cx="4320640" cy="1338175"/>
          </a:xfrm>
        </p:grpSpPr>
        <p:sp>
          <p:nvSpPr>
            <p:cNvPr id="62" name="Text Placeholder 15"/>
            <p:cNvSpPr txBox="1">
              <a:spLocks/>
            </p:cNvSpPr>
            <p:nvPr/>
          </p:nvSpPr>
          <p:spPr>
            <a:xfrm>
              <a:off x="5318660" y="1374974"/>
              <a:ext cx="1322022" cy="1331583"/>
            </a:xfrm>
            <a:prstGeom prst="rect">
              <a:avLst/>
            </a:prstGeom>
            <a:solidFill>
              <a:srgbClr val="7BB21B"/>
            </a:solidFill>
          </p:spPr>
          <p:txBody>
            <a:bodyPr vert="horz" wrap="square" lIns="91440" tIns="45720" rIns="91440" bIns="45720" rtlCol="0" anchor="ctr" anchorCtr="0">
              <a:normAutofit/>
            </a:bodyPr>
            <a:lstStyle>
              <a:lvl1pPr marL="0" indent="0" algn="just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2800" b="1" dirty="0" err="1" smtClean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  <a:t>Pôle</a:t>
              </a:r>
              <a:r>
                <a:rPr lang="en-US" sz="2800" b="1" dirty="0" smtClean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  <a:t/>
              </a:r>
              <a:br>
                <a:rPr lang="en-US" sz="2800" b="1" dirty="0" smtClean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</a:br>
              <a:r>
                <a:rPr lang="en-US" sz="2800" b="1" dirty="0" smtClean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  <a:t>Aide</a:t>
              </a:r>
              <a:endParaRPr lang="en-US" sz="2800" b="1" dirty="0">
                <a:solidFill>
                  <a:sysClr val="window" lastClr="FFFFFF"/>
                </a:solidFill>
                <a:latin typeface="Berlin Sans FB Demi" panose="020E0802020502020306" pitchFamily="34" charset="0"/>
              </a:endParaRPr>
            </a:p>
          </p:txBody>
        </p:sp>
        <p:pic>
          <p:nvPicPr>
            <p:cNvPr id="63" name="Espace réservé pour une image 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635" b="31635"/>
            <a:stretch>
              <a:fillRect/>
            </a:stretch>
          </p:blipFill>
          <p:spPr>
            <a:xfrm>
              <a:off x="6640534" y="1376094"/>
              <a:ext cx="2763110" cy="1337055"/>
            </a:xfrm>
            <a:prstGeom prst="rect">
              <a:avLst/>
            </a:prstGeom>
            <a:solidFill>
              <a:srgbClr val="7BB21B">
                <a:alpha val="30000"/>
              </a:srgbClr>
            </a:solidFill>
          </p:spPr>
        </p:pic>
        <p:sp>
          <p:nvSpPr>
            <p:cNvPr id="74" name="Rectangle 73"/>
            <p:cNvSpPr/>
            <p:nvPr/>
          </p:nvSpPr>
          <p:spPr>
            <a:xfrm rot="5400000">
              <a:off x="8855682" y="1922941"/>
              <a:ext cx="1331582" cy="235654"/>
            </a:xfrm>
            <a:prstGeom prst="rect">
              <a:avLst/>
            </a:prstGeom>
            <a:solidFill>
              <a:srgbClr val="7BB21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7" name="Ellipse 76"/>
          <p:cNvSpPr/>
          <p:nvPr/>
        </p:nvSpPr>
        <p:spPr>
          <a:xfrm>
            <a:off x="8956227" y="5000566"/>
            <a:ext cx="681076" cy="660138"/>
          </a:xfrm>
          <a:prstGeom prst="ellipse">
            <a:avLst/>
          </a:prstGeom>
          <a:solidFill>
            <a:srgbClr val="003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8" name="Text Placeholder 21"/>
          <p:cNvSpPr txBox="1">
            <a:spLocks/>
          </p:cNvSpPr>
          <p:nvPr/>
        </p:nvSpPr>
        <p:spPr>
          <a:xfrm>
            <a:off x="9397992" y="5329375"/>
            <a:ext cx="239311" cy="1369638"/>
          </a:xfrm>
          <a:prstGeom prst="rect">
            <a:avLst/>
          </a:prstGeom>
          <a:solidFill>
            <a:srgbClr val="003852"/>
          </a:solidFill>
        </p:spPr>
        <p:txBody>
          <a:bodyPr vert="horz" wrap="square" lIns="91440" tIns="45720" rIns="91440" bIns="45720" rtlCol="0" anchor="ctr" anchorCtr="0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800" b="1" dirty="0">
              <a:solidFill>
                <a:sysClr val="window" lastClr="FFFFFF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79" name="Freeform 234"/>
          <p:cNvSpPr/>
          <p:nvPr/>
        </p:nvSpPr>
        <p:spPr>
          <a:xfrm>
            <a:off x="4202361" y="2903487"/>
            <a:ext cx="412208" cy="504825"/>
          </a:xfrm>
          <a:custGeom>
            <a:avLst/>
            <a:gdLst/>
            <a:ahLst/>
            <a:cxnLst/>
            <a:rect l="l" t="t" r="r" b="b"/>
            <a:pathLst>
              <a:path w="432706" h="504825">
                <a:moveTo>
                  <a:pt x="216353" y="0"/>
                </a:moveTo>
                <a:cubicBezTo>
                  <a:pt x="248468" y="0"/>
                  <a:pt x="277813" y="2817"/>
                  <a:pt x="304388" y="8451"/>
                </a:cubicBezTo>
                <a:cubicBezTo>
                  <a:pt x="330963" y="14085"/>
                  <a:pt x="352560" y="22443"/>
                  <a:pt x="369181" y="33523"/>
                </a:cubicBezTo>
                <a:cubicBezTo>
                  <a:pt x="385802" y="44604"/>
                  <a:pt x="394958" y="57469"/>
                  <a:pt x="396648" y="72118"/>
                </a:cubicBezTo>
                <a:lnTo>
                  <a:pt x="426227" y="200014"/>
                </a:lnTo>
                <a:cubicBezTo>
                  <a:pt x="430547" y="219171"/>
                  <a:pt x="432706" y="240111"/>
                  <a:pt x="432706" y="262836"/>
                </a:cubicBezTo>
                <a:lnTo>
                  <a:pt x="432706" y="432707"/>
                </a:lnTo>
                <a:lnTo>
                  <a:pt x="396648" y="432707"/>
                </a:lnTo>
                <a:lnTo>
                  <a:pt x="396648" y="468766"/>
                </a:lnTo>
                <a:cubicBezTo>
                  <a:pt x="396648" y="478720"/>
                  <a:pt x="393126" y="487218"/>
                  <a:pt x="386084" y="494261"/>
                </a:cubicBezTo>
                <a:cubicBezTo>
                  <a:pt x="379041" y="501304"/>
                  <a:pt x="370543" y="504825"/>
                  <a:pt x="360589" y="504825"/>
                </a:cubicBezTo>
                <a:cubicBezTo>
                  <a:pt x="350635" y="504825"/>
                  <a:pt x="342137" y="501304"/>
                  <a:pt x="335094" y="494261"/>
                </a:cubicBezTo>
                <a:cubicBezTo>
                  <a:pt x="328051" y="487218"/>
                  <a:pt x="324530" y="478720"/>
                  <a:pt x="324530" y="468766"/>
                </a:cubicBezTo>
                <a:lnTo>
                  <a:pt x="324530" y="432707"/>
                </a:lnTo>
                <a:lnTo>
                  <a:pt x="108176" y="432707"/>
                </a:lnTo>
                <a:lnTo>
                  <a:pt x="108176" y="468766"/>
                </a:lnTo>
                <a:cubicBezTo>
                  <a:pt x="108176" y="478720"/>
                  <a:pt x="104655" y="487218"/>
                  <a:pt x="97612" y="494261"/>
                </a:cubicBezTo>
                <a:cubicBezTo>
                  <a:pt x="90569" y="501304"/>
                  <a:pt x="82072" y="504825"/>
                  <a:pt x="72117" y="504825"/>
                </a:cubicBezTo>
                <a:cubicBezTo>
                  <a:pt x="62164" y="504825"/>
                  <a:pt x="53665" y="501304"/>
                  <a:pt x="46623" y="494261"/>
                </a:cubicBezTo>
                <a:cubicBezTo>
                  <a:pt x="39580" y="487218"/>
                  <a:pt x="36059" y="478720"/>
                  <a:pt x="36059" y="468766"/>
                </a:cubicBezTo>
                <a:lnTo>
                  <a:pt x="36059" y="432707"/>
                </a:lnTo>
                <a:lnTo>
                  <a:pt x="0" y="432707"/>
                </a:lnTo>
                <a:lnTo>
                  <a:pt x="0" y="262836"/>
                </a:lnTo>
                <a:cubicBezTo>
                  <a:pt x="0" y="241801"/>
                  <a:pt x="2347" y="220861"/>
                  <a:pt x="7042" y="200014"/>
                </a:cubicBezTo>
                <a:lnTo>
                  <a:pt x="36059" y="72118"/>
                </a:lnTo>
                <a:cubicBezTo>
                  <a:pt x="37749" y="57469"/>
                  <a:pt x="46904" y="44604"/>
                  <a:pt x="63525" y="33523"/>
                </a:cubicBezTo>
                <a:cubicBezTo>
                  <a:pt x="80146" y="22443"/>
                  <a:pt x="101744" y="14085"/>
                  <a:pt x="128319" y="8451"/>
                </a:cubicBezTo>
                <a:cubicBezTo>
                  <a:pt x="154893" y="2817"/>
                  <a:pt x="184238" y="0"/>
                  <a:pt x="216353" y="0"/>
                </a:cubicBezTo>
                <a:close/>
                <a:moveTo>
                  <a:pt x="126206" y="45074"/>
                </a:moveTo>
                <a:cubicBezTo>
                  <a:pt x="122450" y="45074"/>
                  <a:pt x="119257" y="46388"/>
                  <a:pt x="116628" y="49018"/>
                </a:cubicBezTo>
                <a:cubicBezTo>
                  <a:pt x="113999" y="51647"/>
                  <a:pt x="112684" y="54840"/>
                  <a:pt x="112684" y="58596"/>
                </a:cubicBezTo>
                <a:cubicBezTo>
                  <a:pt x="112684" y="62352"/>
                  <a:pt x="113999" y="65545"/>
                  <a:pt x="116628" y="68174"/>
                </a:cubicBezTo>
                <a:cubicBezTo>
                  <a:pt x="119257" y="70803"/>
                  <a:pt x="122450" y="72118"/>
                  <a:pt x="126206" y="72118"/>
                </a:cubicBezTo>
                <a:lnTo>
                  <a:pt x="306500" y="72118"/>
                </a:lnTo>
                <a:cubicBezTo>
                  <a:pt x="310257" y="72118"/>
                  <a:pt x="313450" y="70803"/>
                  <a:pt x="316079" y="68174"/>
                </a:cubicBezTo>
                <a:cubicBezTo>
                  <a:pt x="318708" y="65545"/>
                  <a:pt x="320023" y="62352"/>
                  <a:pt x="320023" y="58596"/>
                </a:cubicBezTo>
                <a:cubicBezTo>
                  <a:pt x="320023" y="54840"/>
                  <a:pt x="318708" y="51647"/>
                  <a:pt x="316079" y="49018"/>
                </a:cubicBezTo>
                <a:cubicBezTo>
                  <a:pt x="313450" y="46388"/>
                  <a:pt x="310257" y="45074"/>
                  <a:pt x="306500" y="45074"/>
                </a:cubicBezTo>
                <a:lnTo>
                  <a:pt x="126206" y="45074"/>
                </a:lnTo>
                <a:close/>
                <a:moveTo>
                  <a:pt x="87048" y="108177"/>
                </a:moveTo>
                <a:cubicBezTo>
                  <a:pt x="82729" y="108177"/>
                  <a:pt x="78926" y="109538"/>
                  <a:pt x="75639" y="112262"/>
                </a:cubicBezTo>
                <a:cubicBezTo>
                  <a:pt x="72352" y="114985"/>
                  <a:pt x="70240" y="118506"/>
                  <a:pt x="69300" y="122826"/>
                </a:cubicBezTo>
                <a:lnTo>
                  <a:pt x="49017" y="231002"/>
                </a:lnTo>
                <a:cubicBezTo>
                  <a:pt x="48078" y="236637"/>
                  <a:pt x="49393" y="241614"/>
                  <a:pt x="52961" y="245933"/>
                </a:cubicBezTo>
                <a:cubicBezTo>
                  <a:pt x="56530" y="250253"/>
                  <a:pt x="61131" y="252412"/>
                  <a:pt x="66765" y="252412"/>
                </a:cubicBezTo>
                <a:lnTo>
                  <a:pt x="365941" y="252412"/>
                </a:lnTo>
                <a:cubicBezTo>
                  <a:pt x="371575" y="252412"/>
                  <a:pt x="376177" y="250253"/>
                  <a:pt x="379745" y="245933"/>
                </a:cubicBezTo>
                <a:cubicBezTo>
                  <a:pt x="383314" y="241614"/>
                  <a:pt x="384628" y="236637"/>
                  <a:pt x="383689" y="231002"/>
                </a:cubicBezTo>
                <a:lnTo>
                  <a:pt x="363406" y="122826"/>
                </a:lnTo>
                <a:cubicBezTo>
                  <a:pt x="362467" y="118506"/>
                  <a:pt x="360355" y="114985"/>
                  <a:pt x="357068" y="112262"/>
                </a:cubicBezTo>
                <a:cubicBezTo>
                  <a:pt x="353781" y="109538"/>
                  <a:pt x="349978" y="108177"/>
                  <a:pt x="345658" y="108177"/>
                </a:cubicBezTo>
                <a:lnTo>
                  <a:pt x="87048" y="108177"/>
                </a:lnTo>
                <a:close/>
                <a:moveTo>
                  <a:pt x="72117" y="306501"/>
                </a:moveTo>
                <a:cubicBezTo>
                  <a:pt x="62164" y="306501"/>
                  <a:pt x="53665" y="310022"/>
                  <a:pt x="46623" y="317065"/>
                </a:cubicBezTo>
                <a:cubicBezTo>
                  <a:pt x="39580" y="324108"/>
                  <a:pt x="36059" y="332606"/>
                  <a:pt x="36059" y="342560"/>
                </a:cubicBezTo>
                <a:cubicBezTo>
                  <a:pt x="36059" y="352514"/>
                  <a:pt x="39580" y="361012"/>
                  <a:pt x="46623" y="368055"/>
                </a:cubicBezTo>
                <a:cubicBezTo>
                  <a:pt x="53665" y="375097"/>
                  <a:pt x="62164" y="378619"/>
                  <a:pt x="72117" y="378619"/>
                </a:cubicBezTo>
                <a:cubicBezTo>
                  <a:pt x="82072" y="378619"/>
                  <a:pt x="90569" y="375097"/>
                  <a:pt x="97612" y="368055"/>
                </a:cubicBezTo>
                <a:cubicBezTo>
                  <a:pt x="104655" y="361012"/>
                  <a:pt x="108176" y="352514"/>
                  <a:pt x="108176" y="342560"/>
                </a:cubicBezTo>
                <a:cubicBezTo>
                  <a:pt x="108176" y="332606"/>
                  <a:pt x="104655" y="324108"/>
                  <a:pt x="97612" y="317065"/>
                </a:cubicBezTo>
                <a:cubicBezTo>
                  <a:pt x="90569" y="310022"/>
                  <a:pt x="82072" y="306501"/>
                  <a:pt x="72117" y="306501"/>
                </a:cubicBezTo>
                <a:close/>
                <a:moveTo>
                  <a:pt x="360589" y="306501"/>
                </a:moveTo>
                <a:cubicBezTo>
                  <a:pt x="350635" y="306501"/>
                  <a:pt x="342137" y="310022"/>
                  <a:pt x="335094" y="317065"/>
                </a:cubicBezTo>
                <a:cubicBezTo>
                  <a:pt x="328051" y="324108"/>
                  <a:pt x="324530" y="332606"/>
                  <a:pt x="324530" y="342560"/>
                </a:cubicBezTo>
                <a:cubicBezTo>
                  <a:pt x="324530" y="352514"/>
                  <a:pt x="328051" y="361012"/>
                  <a:pt x="335094" y="368055"/>
                </a:cubicBezTo>
                <a:cubicBezTo>
                  <a:pt x="342137" y="375097"/>
                  <a:pt x="350635" y="378619"/>
                  <a:pt x="360589" y="378619"/>
                </a:cubicBezTo>
                <a:cubicBezTo>
                  <a:pt x="370543" y="378619"/>
                  <a:pt x="379041" y="375097"/>
                  <a:pt x="386084" y="368055"/>
                </a:cubicBezTo>
                <a:cubicBezTo>
                  <a:pt x="393126" y="361012"/>
                  <a:pt x="396648" y="352514"/>
                  <a:pt x="396648" y="342560"/>
                </a:cubicBezTo>
                <a:cubicBezTo>
                  <a:pt x="396648" y="332606"/>
                  <a:pt x="393126" y="324108"/>
                  <a:pt x="386084" y="317065"/>
                </a:cubicBezTo>
                <a:cubicBezTo>
                  <a:pt x="379041" y="310022"/>
                  <a:pt x="370543" y="306501"/>
                  <a:pt x="360589" y="306501"/>
                </a:cubicBezTo>
                <a:close/>
              </a:path>
            </a:pathLst>
          </a:custGeom>
          <a:solidFill>
            <a:srgbClr val="0038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ZoneTexte 79"/>
          <p:cNvSpPr txBox="1"/>
          <p:nvPr/>
        </p:nvSpPr>
        <p:spPr>
          <a:xfrm>
            <a:off x="1147769" y="3067328"/>
            <a:ext cx="3769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3851"/>
                </a:solidFill>
                <a:latin typeface="Berlin Sans FB" panose="020E0602020502020306" pitchFamily="34" charset="0"/>
              </a:rPr>
              <a:t>L</a:t>
            </a:r>
            <a:r>
              <a:rPr lang="fr-FR" sz="16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ivraison de courses volumineuses</a:t>
            </a:r>
            <a:endParaRPr lang="fr-FR" sz="1600" dirty="0">
              <a:solidFill>
                <a:srgbClr val="003851"/>
              </a:solidFill>
              <a:latin typeface="Berlin Sans FB" panose="020E0602020502020306" pitchFamily="34" charset="0"/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652925" y="3339440"/>
            <a:ext cx="378025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Achat et récupération 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1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en grande ou petite surface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1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en pharmacie</a:t>
            </a:r>
          </a:p>
        </p:txBody>
      </p:sp>
      <p:sp>
        <p:nvSpPr>
          <p:cNvPr id="82" name="ZoneTexte 81"/>
          <p:cNvSpPr txBox="1"/>
          <p:nvPr/>
        </p:nvSpPr>
        <p:spPr>
          <a:xfrm>
            <a:off x="1892630" y="1149289"/>
            <a:ext cx="3818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3851"/>
                </a:solidFill>
                <a:latin typeface="Berlin Sans FB" panose="020E0602020502020306" pitchFamily="34" charset="0"/>
              </a:rPr>
              <a:t>T</a:t>
            </a:r>
            <a:r>
              <a:rPr lang="fr-FR" sz="16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ransports du quotidien</a:t>
            </a:r>
            <a:endParaRPr lang="fr-FR" sz="1600" dirty="0">
              <a:solidFill>
                <a:srgbClr val="003851"/>
              </a:solidFill>
              <a:latin typeface="Berlin Sans FB" panose="020E0602020502020306" pitchFamily="34" charset="0"/>
            </a:endParaRPr>
          </a:p>
        </p:txBody>
      </p:sp>
      <p:sp>
        <p:nvSpPr>
          <p:cNvPr id="83" name="ZoneTexte 82"/>
          <p:cNvSpPr txBox="1"/>
          <p:nvPr/>
        </p:nvSpPr>
        <p:spPr>
          <a:xfrm>
            <a:off x="401341" y="1424836"/>
            <a:ext cx="388128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1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Déplacements imprévus ou réguliers, pour vos loisirs, vos besoins paramédicaux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1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Transport et accompagnement lors de démarches administratives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1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Autant que nécessaire à vos côtés durant vos rendez-vous</a:t>
            </a:r>
          </a:p>
        </p:txBody>
      </p:sp>
      <p:sp>
        <p:nvSpPr>
          <p:cNvPr id="84" name="Freeform 409"/>
          <p:cNvSpPr>
            <a:spLocks noChangeAspect="1"/>
          </p:cNvSpPr>
          <p:nvPr/>
        </p:nvSpPr>
        <p:spPr>
          <a:xfrm>
            <a:off x="4151417" y="1074865"/>
            <a:ext cx="496076" cy="468000"/>
          </a:xfrm>
          <a:custGeom>
            <a:avLst/>
            <a:gdLst/>
            <a:ahLst/>
            <a:cxnLst/>
            <a:rect l="l" t="t" r="r" b="b"/>
            <a:pathLst>
              <a:path w="576943" h="504825">
                <a:moveTo>
                  <a:pt x="225368" y="0"/>
                </a:moveTo>
                <a:lnTo>
                  <a:pt x="351574" y="0"/>
                </a:lnTo>
                <a:cubicBezTo>
                  <a:pt x="354204" y="0"/>
                  <a:pt x="356363" y="845"/>
                  <a:pt x="358054" y="2536"/>
                </a:cubicBezTo>
                <a:cubicBezTo>
                  <a:pt x="359744" y="4226"/>
                  <a:pt x="360589" y="6385"/>
                  <a:pt x="360589" y="9015"/>
                </a:cubicBezTo>
                <a:lnTo>
                  <a:pt x="360589" y="72118"/>
                </a:lnTo>
                <a:lnTo>
                  <a:pt x="396648" y="72118"/>
                </a:lnTo>
                <a:cubicBezTo>
                  <a:pt x="415053" y="72118"/>
                  <a:pt x="431862" y="78081"/>
                  <a:pt x="447074" y="90006"/>
                </a:cubicBezTo>
                <a:cubicBezTo>
                  <a:pt x="462286" y="101932"/>
                  <a:pt x="472052" y="116722"/>
                  <a:pt x="476372" y="134376"/>
                </a:cubicBezTo>
                <a:lnTo>
                  <a:pt x="505952" y="252412"/>
                </a:lnTo>
                <a:lnTo>
                  <a:pt x="513839" y="252412"/>
                </a:lnTo>
                <a:cubicBezTo>
                  <a:pt x="531306" y="252412"/>
                  <a:pt x="546189" y="258563"/>
                  <a:pt x="558491" y="270865"/>
                </a:cubicBezTo>
                <a:cubicBezTo>
                  <a:pt x="570792" y="283166"/>
                  <a:pt x="576943" y="298050"/>
                  <a:pt x="576943" y="315516"/>
                </a:cubicBezTo>
                <a:lnTo>
                  <a:pt x="576943" y="423692"/>
                </a:lnTo>
                <a:cubicBezTo>
                  <a:pt x="576943" y="426322"/>
                  <a:pt x="576098" y="428482"/>
                  <a:pt x="574407" y="430172"/>
                </a:cubicBezTo>
                <a:cubicBezTo>
                  <a:pt x="572717" y="431862"/>
                  <a:pt x="570557" y="432707"/>
                  <a:pt x="567928" y="432707"/>
                </a:cubicBezTo>
                <a:lnTo>
                  <a:pt x="540884" y="432707"/>
                </a:lnTo>
                <a:lnTo>
                  <a:pt x="540884" y="450737"/>
                </a:lnTo>
                <a:cubicBezTo>
                  <a:pt x="540884" y="465761"/>
                  <a:pt x="535625" y="478532"/>
                  <a:pt x="525108" y="489049"/>
                </a:cubicBezTo>
                <a:cubicBezTo>
                  <a:pt x="514591" y="499566"/>
                  <a:pt x="501820" y="504825"/>
                  <a:pt x="486795" y="504825"/>
                </a:cubicBezTo>
                <a:cubicBezTo>
                  <a:pt x="471771" y="504825"/>
                  <a:pt x="459000" y="499566"/>
                  <a:pt x="448483" y="489049"/>
                </a:cubicBezTo>
                <a:cubicBezTo>
                  <a:pt x="437965" y="478532"/>
                  <a:pt x="432707" y="465761"/>
                  <a:pt x="432707" y="450737"/>
                </a:cubicBezTo>
                <a:lnTo>
                  <a:pt x="432707" y="432707"/>
                </a:lnTo>
                <a:lnTo>
                  <a:pt x="144235" y="432707"/>
                </a:lnTo>
                <a:lnTo>
                  <a:pt x="144235" y="450737"/>
                </a:lnTo>
                <a:cubicBezTo>
                  <a:pt x="144235" y="465761"/>
                  <a:pt x="138977" y="478532"/>
                  <a:pt x="128460" y="489049"/>
                </a:cubicBezTo>
                <a:cubicBezTo>
                  <a:pt x="117943" y="499566"/>
                  <a:pt x="105171" y="504825"/>
                  <a:pt x="90147" y="504825"/>
                </a:cubicBezTo>
                <a:cubicBezTo>
                  <a:pt x="75123" y="504825"/>
                  <a:pt x="62352" y="499566"/>
                  <a:pt x="51835" y="489049"/>
                </a:cubicBezTo>
                <a:cubicBezTo>
                  <a:pt x="41317" y="478532"/>
                  <a:pt x="36059" y="465761"/>
                  <a:pt x="36059" y="450737"/>
                </a:cubicBezTo>
                <a:lnTo>
                  <a:pt x="36059" y="432707"/>
                </a:lnTo>
                <a:lnTo>
                  <a:pt x="9015" y="432707"/>
                </a:lnTo>
                <a:cubicBezTo>
                  <a:pt x="6385" y="432707"/>
                  <a:pt x="4225" y="431862"/>
                  <a:pt x="2535" y="430172"/>
                </a:cubicBezTo>
                <a:cubicBezTo>
                  <a:pt x="845" y="428482"/>
                  <a:pt x="0" y="426322"/>
                  <a:pt x="0" y="423692"/>
                </a:cubicBezTo>
                <a:lnTo>
                  <a:pt x="0" y="315516"/>
                </a:lnTo>
                <a:cubicBezTo>
                  <a:pt x="0" y="298050"/>
                  <a:pt x="6151" y="283166"/>
                  <a:pt x="18452" y="270865"/>
                </a:cubicBezTo>
                <a:cubicBezTo>
                  <a:pt x="30753" y="258563"/>
                  <a:pt x="45637" y="252412"/>
                  <a:pt x="63103" y="252412"/>
                </a:cubicBezTo>
                <a:lnTo>
                  <a:pt x="70991" y="252412"/>
                </a:lnTo>
                <a:lnTo>
                  <a:pt x="100570" y="134376"/>
                </a:lnTo>
                <a:cubicBezTo>
                  <a:pt x="104890" y="116722"/>
                  <a:pt x="114656" y="101932"/>
                  <a:pt x="129868" y="90006"/>
                </a:cubicBezTo>
                <a:cubicBezTo>
                  <a:pt x="145081" y="78081"/>
                  <a:pt x="161889" y="72118"/>
                  <a:pt x="180294" y="72118"/>
                </a:cubicBezTo>
                <a:lnTo>
                  <a:pt x="216353" y="72118"/>
                </a:lnTo>
                <a:lnTo>
                  <a:pt x="216353" y="9015"/>
                </a:lnTo>
                <a:cubicBezTo>
                  <a:pt x="216353" y="6385"/>
                  <a:pt x="217198" y="4226"/>
                  <a:pt x="218889" y="2536"/>
                </a:cubicBezTo>
                <a:cubicBezTo>
                  <a:pt x="220579" y="845"/>
                  <a:pt x="222739" y="0"/>
                  <a:pt x="225368" y="0"/>
                </a:cubicBezTo>
                <a:close/>
                <a:moveTo>
                  <a:pt x="180294" y="144236"/>
                </a:moveTo>
                <a:cubicBezTo>
                  <a:pt x="178604" y="144236"/>
                  <a:pt x="176632" y="145128"/>
                  <a:pt x="174378" y="146912"/>
                </a:cubicBezTo>
                <a:cubicBezTo>
                  <a:pt x="172125" y="148696"/>
                  <a:pt x="170810" y="150339"/>
                  <a:pt x="170434" y="151842"/>
                </a:cubicBezTo>
                <a:lnTo>
                  <a:pt x="145362" y="252412"/>
                </a:lnTo>
                <a:lnTo>
                  <a:pt x="431580" y="252412"/>
                </a:lnTo>
                <a:lnTo>
                  <a:pt x="406508" y="151842"/>
                </a:lnTo>
                <a:cubicBezTo>
                  <a:pt x="406132" y="150339"/>
                  <a:pt x="404818" y="148696"/>
                  <a:pt x="402564" y="146912"/>
                </a:cubicBezTo>
                <a:cubicBezTo>
                  <a:pt x="400310" y="145128"/>
                  <a:pt x="398338" y="144236"/>
                  <a:pt x="396648" y="144236"/>
                </a:cubicBezTo>
                <a:lnTo>
                  <a:pt x="180294" y="144236"/>
                </a:lnTo>
                <a:close/>
                <a:moveTo>
                  <a:pt x="90147" y="297486"/>
                </a:moveTo>
                <a:cubicBezTo>
                  <a:pt x="77752" y="297486"/>
                  <a:pt x="67141" y="301900"/>
                  <a:pt x="58314" y="310727"/>
                </a:cubicBezTo>
                <a:cubicBezTo>
                  <a:pt x="49487" y="319553"/>
                  <a:pt x="45073" y="330165"/>
                  <a:pt x="45073" y="342560"/>
                </a:cubicBezTo>
                <a:cubicBezTo>
                  <a:pt x="45073" y="354955"/>
                  <a:pt x="49487" y="365566"/>
                  <a:pt x="58314" y="374393"/>
                </a:cubicBezTo>
                <a:cubicBezTo>
                  <a:pt x="67141" y="383220"/>
                  <a:pt x="77752" y="387633"/>
                  <a:pt x="90147" y="387633"/>
                </a:cubicBezTo>
                <a:cubicBezTo>
                  <a:pt x="102542" y="387633"/>
                  <a:pt x="113154" y="383220"/>
                  <a:pt x="121980" y="374393"/>
                </a:cubicBezTo>
                <a:cubicBezTo>
                  <a:pt x="130807" y="365566"/>
                  <a:pt x="135221" y="354955"/>
                  <a:pt x="135221" y="342560"/>
                </a:cubicBezTo>
                <a:cubicBezTo>
                  <a:pt x="135221" y="330165"/>
                  <a:pt x="130807" y="319553"/>
                  <a:pt x="121980" y="310727"/>
                </a:cubicBezTo>
                <a:cubicBezTo>
                  <a:pt x="113154" y="301900"/>
                  <a:pt x="102542" y="297486"/>
                  <a:pt x="90147" y="297486"/>
                </a:cubicBezTo>
                <a:close/>
                <a:moveTo>
                  <a:pt x="486795" y="297486"/>
                </a:moveTo>
                <a:cubicBezTo>
                  <a:pt x="474400" y="297486"/>
                  <a:pt x="463789" y="301900"/>
                  <a:pt x="454962" y="310727"/>
                </a:cubicBezTo>
                <a:cubicBezTo>
                  <a:pt x="446135" y="319553"/>
                  <a:pt x="441722" y="330165"/>
                  <a:pt x="441722" y="342560"/>
                </a:cubicBezTo>
                <a:cubicBezTo>
                  <a:pt x="441722" y="354955"/>
                  <a:pt x="446135" y="365566"/>
                  <a:pt x="454962" y="374393"/>
                </a:cubicBezTo>
                <a:cubicBezTo>
                  <a:pt x="463789" y="383220"/>
                  <a:pt x="474400" y="387633"/>
                  <a:pt x="486795" y="387633"/>
                </a:cubicBezTo>
                <a:cubicBezTo>
                  <a:pt x="499191" y="387633"/>
                  <a:pt x="509802" y="383220"/>
                  <a:pt x="518629" y="374393"/>
                </a:cubicBezTo>
                <a:cubicBezTo>
                  <a:pt x="527456" y="365566"/>
                  <a:pt x="531869" y="354955"/>
                  <a:pt x="531869" y="342560"/>
                </a:cubicBezTo>
                <a:cubicBezTo>
                  <a:pt x="531869" y="330165"/>
                  <a:pt x="527456" y="319553"/>
                  <a:pt x="518629" y="310727"/>
                </a:cubicBezTo>
                <a:cubicBezTo>
                  <a:pt x="509802" y="301900"/>
                  <a:pt x="499191" y="297486"/>
                  <a:pt x="486795" y="297486"/>
                </a:cubicBezTo>
                <a:close/>
              </a:path>
            </a:pathLst>
          </a:custGeom>
          <a:solidFill>
            <a:srgbClr val="003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ZoneTexte 84"/>
          <p:cNvSpPr txBox="1"/>
          <p:nvPr/>
        </p:nvSpPr>
        <p:spPr>
          <a:xfrm>
            <a:off x="654199" y="2383107"/>
            <a:ext cx="3442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Vous avez plus de 75 ans ? Votre caisse de retraite complémentaire peut vous apporter une aide financière pour les prestations de transport accompagné, sous la forme de CESU, dans la limite de 450€ / an.</a:t>
            </a:r>
          </a:p>
        </p:txBody>
      </p:sp>
      <p:sp>
        <p:nvSpPr>
          <p:cNvPr id="94" name="Freeform 347"/>
          <p:cNvSpPr>
            <a:spLocks noChangeAspect="1"/>
          </p:cNvSpPr>
          <p:nvPr/>
        </p:nvSpPr>
        <p:spPr>
          <a:xfrm>
            <a:off x="688075" y="4547510"/>
            <a:ext cx="184042" cy="247841"/>
          </a:xfrm>
          <a:custGeom>
            <a:avLst/>
            <a:gdLst>
              <a:gd name="connsiteX0" fmla="*/ 92427 w 260327"/>
              <a:gd name="connsiteY0" fmla="*/ 270442 h 360589"/>
              <a:gd name="connsiteX1" fmla="*/ 160038 w 260327"/>
              <a:gd name="connsiteY1" fmla="*/ 270442 h 360589"/>
              <a:gd name="connsiteX2" fmla="*/ 167926 w 260327"/>
              <a:gd name="connsiteY2" fmla="*/ 273822 h 360589"/>
              <a:gd name="connsiteX3" fmla="*/ 171306 w 260327"/>
              <a:gd name="connsiteY3" fmla="*/ 281710 h 360589"/>
              <a:gd name="connsiteX4" fmla="*/ 171306 w 260327"/>
              <a:gd name="connsiteY4" fmla="*/ 349321 h 360589"/>
              <a:gd name="connsiteX5" fmla="*/ 167926 w 260327"/>
              <a:gd name="connsiteY5" fmla="*/ 357209 h 360589"/>
              <a:gd name="connsiteX6" fmla="*/ 160038 w 260327"/>
              <a:gd name="connsiteY6" fmla="*/ 360589 h 360589"/>
              <a:gd name="connsiteX7" fmla="*/ 92427 w 260327"/>
              <a:gd name="connsiteY7" fmla="*/ 360589 h 360589"/>
              <a:gd name="connsiteX8" fmla="*/ 84539 w 260327"/>
              <a:gd name="connsiteY8" fmla="*/ 357209 h 360589"/>
              <a:gd name="connsiteX9" fmla="*/ 81159 w 260327"/>
              <a:gd name="connsiteY9" fmla="*/ 349321 h 360589"/>
              <a:gd name="connsiteX10" fmla="*/ 81159 w 260327"/>
              <a:gd name="connsiteY10" fmla="*/ 281710 h 360589"/>
              <a:gd name="connsiteX11" fmla="*/ 84539 w 260327"/>
              <a:gd name="connsiteY11" fmla="*/ 273822 h 360589"/>
              <a:gd name="connsiteX12" fmla="*/ 92427 w 260327"/>
              <a:gd name="connsiteY12" fmla="*/ 270442 h 360589"/>
              <a:gd name="connsiteX13" fmla="*/ 132430 w 260327"/>
              <a:gd name="connsiteY13" fmla="*/ 0 h 360589"/>
              <a:gd name="connsiteX14" fmla="*/ 177786 w 260327"/>
              <a:gd name="connsiteY14" fmla="*/ 8733 h 360589"/>
              <a:gd name="connsiteX15" fmla="*/ 218916 w 260327"/>
              <a:gd name="connsiteY15" fmla="*/ 32115 h 360589"/>
              <a:gd name="connsiteX16" fmla="*/ 248777 w 260327"/>
              <a:gd name="connsiteY16" fmla="*/ 68033 h 360589"/>
              <a:gd name="connsiteX17" fmla="*/ 260327 w 260327"/>
              <a:gd name="connsiteY17" fmla="*/ 112684 h 360589"/>
              <a:gd name="connsiteX18" fmla="*/ 255960 w 260327"/>
              <a:gd name="connsiteY18" fmla="*/ 141137 h 360589"/>
              <a:gd name="connsiteX19" fmla="*/ 246100 w 260327"/>
              <a:gd name="connsiteY19" fmla="*/ 162688 h 360589"/>
              <a:gd name="connsiteX20" fmla="*/ 230606 w 260327"/>
              <a:gd name="connsiteY20" fmla="*/ 179449 h 360589"/>
              <a:gd name="connsiteX21" fmla="*/ 214408 w 260327"/>
              <a:gd name="connsiteY21" fmla="*/ 191704 h 360589"/>
              <a:gd name="connsiteX22" fmla="*/ 197224 w 260327"/>
              <a:gd name="connsiteY22" fmla="*/ 201704 h 360589"/>
              <a:gd name="connsiteX23" fmla="*/ 177926 w 260327"/>
              <a:gd name="connsiteY23" fmla="*/ 220016 h 360589"/>
              <a:gd name="connsiteX24" fmla="*/ 170179 w 260327"/>
              <a:gd name="connsiteY24" fmla="*/ 238890 h 360589"/>
              <a:gd name="connsiteX25" fmla="*/ 166799 w 260327"/>
              <a:gd name="connsiteY25" fmla="*/ 248046 h 360589"/>
              <a:gd name="connsiteX26" fmla="*/ 158911 w 260327"/>
              <a:gd name="connsiteY26" fmla="*/ 252412 h 360589"/>
              <a:gd name="connsiteX27" fmla="*/ 91300 w 260327"/>
              <a:gd name="connsiteY27" fmla="*/ 252412 h 360589"/>
              <a:gd name="connsiteX28" fmla="*/ 84117 w 260327"/>
              <a:gd name="connsiteY28" fmla="*/ 247201 h 360589"/>
              <a:gd name="connsiteX29" fmla="*/ 81159 w 260327"/>
              <a:gd name="connsiteY29" fmla="*/ 236637 h 360589"/>
              <a:gd name="connsiteX30" fmla="*/ 81159 w 260327"/>
              <a:gd name="connsiteY30" fmla="*/ 223960 h 360589"/>
              <a:gd name="connsiteX31" fmla="*/ 99469 w 260327"/>
              <a:gd name="connsiteY31" fmla="*/ 179872 h 360589"/>
              <a:gd name="connsiteX32" fmla="*/ 139754 w 260327"/>
              <a:gd name="connsiteY32" fmla="*/ 149306 h 360589"/>
              <a:gd name="connsiteX33" fmla="*/ 163418 w 260327"/>
              <a:gd name="connsiteY33" fmla="*/ 133531 h 360589"/>
              <a:gd name="connsiteX34" fmla="*/ 170460 w 260327"/>
              <a:gd name="connsiteY34" fmla="*/ 112121 h 360589"/>
              <a:gd name="connsiteX35" fmla="*/ 157361 w 260327"/>
              <a:gd name="connsiteY35" fmla="*/ 91274 h 360589"/>
              <a:gd name="connsiteX36" fmla="*/ 127077 w 260327"/>
              <a:gd name="connsiteY36" fmla="*/ 82259 h 360589"/>
              <a:gd name="connsiteX37" fmla="*/ 96653 w 260327"/>
              <a:gd name="connsiteY37" fmla="*/ 90429 h 360589"/>
              <a:gd name="connsiteX38" fmla="*/ 66510 w 260327"/>
              <a:gd name="connsiteY38" fmla="*/ 122826 h 360589"/>
              <a:gd name="connsiteX39" fmla="*/ 57777 w 260327"/>
              <a:gd name="connsiteY39" fmla="*/ 127333 h 360589"/>
              <a:gd name="connsiteX40" fmla="*/ 50734 w 260327"/>
              <a:gd name="connsiteY40" fmla="*/ 125079 h 360589"/>
              <a:gd name="connsiteX41" fmla="*/ 4533 w 260327"/>
              <a:gd name="connsiteY41" fmla="*/ 89866 h 360589"/>
              <a:gd name="connsiteX42" fmla="*/ 167 w 260327"/>
              <a:gd name="connsiteY42" fmla="*/ 82823 h 360589"/>
              <a:gd name="connsiteX43" fmla="*/ 1716 w 260327"/>
              <a:gd name="connsiteY43" fmla="*/ 74935 h 360589"/>
              <a:gd name="connsiteX44" fmla="*/ 132430 w 260327"/>
              <a:gd name="connsiteY44" fmla="*/ 0 h 36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60327" h="360589">
                <a:moveTo>
                  <a:pt x="92427" y="270442"/>
                </a:moveTo>
                <a:lnTo>
                  <a:pt x="160038" y="270442"/>
                </a:lnTo>
                <a:cubicBezTo>
                  <a:pt x="163043" y="270442"/>
                  <a:pt x="165672" y="271569"/>
                  <a:pt x="167926" y="273822"/>
                </a:cubicBezTo>
                <a:cubicBezTo>
                  <a:pt x="170179" y="276076"/>
                  <a:pt x="171306" y="278705"/>
                  <a:pt x="171306" y="281710"/>
                </a:cubicBezTo>
                <a:lnTo>
                  <a:pt x="171306" y="349321"/>
                </a:lnTo>
                <a:cubicBezTo>
                  <a:pt x="171306" y="352326"/>
                  <a:pt x="170179" y="354955"/>
                  <a:pt x="167926" y="357209"/>
                </a:cubicBezTo>
                <a:cubicBezTo>
                  <a:pt x="165672" y="359462"/>
                  <a:pt x="163043" y="360589"/>
                  <a:pt x="160038" y="360589"/>
                </a:cubicBezTo>
                <a:lnTo>
                  <a:pt x="92427" y="360589"/>
                </a:lnTo>
                <a:cubicBezTo>
                  <a:pt x="89422" y="360589"/>
                  <a:pt x="86793" y="359462"/>
                  <a:pt x="84539" y="357209"/>
                </a:cubicBezTo>
                <a:cubicBezTo>
                  <a:pt x="82286" y="354955"/>
                  <a:pt x="81159" y="352326"/>
                  <a:pt x="81159" y="349321"/>
                </a:cubicBezTo>
                <a:lnTo>
                  <a:pt x="81159" y="281710"/>
                </a:lnTo>
                <a:cubicBezTo>
                  <a:pt x="81159" y="278705"/>
                  <a:pt x="82286" y="276076"/>
                  <a:pt x="84539" y="273822"/>
                </a:cubicBezTo>
                <a:cubicBezTo>
                  <a:pt x="86793" y="271569"/>
                  <a:pt x="89422" y="270442"/>
                  <a:pt x="92427" y="270442"/>
                </a:cubicBezTo>
                <a:close/>
                <a:moveTo>
                  <a:pt x="132430" y="0"/>
                </a:moveTo>
                <a:cubicBezTo>
                  <a:pt x="147454" y="0"/>
                  <a:pt x="162573" y="2911"/>
                  <a:pt x="177786" y="8733"/>
                </a:cubicBezTo>
                <a:cubicBezTo>
                  <a:pt x="192997" y="14555"/>
                  <a:pt x="206708" y="22349"/>
                  <a:pt x="218916" y="32115"/>
                </a:cubicBezTo>
                <a:cubicBezTo>
                  <a:pt x="231122" y="41881"/>
                  <a:pt x="241077" y="53853"/>
                  <a:pt x="248777" y="68033"/>
                </a:cubicBezTo>
                <a:cubicBezTo>
                  <a:pt x="256476" y="82212"/>
                  <a:pt x="260327" y="97096"/>
                  <a:pt x="260327" y="112684"/>
                </a:cubicBezTo>
                <a:cubicBezTo>
                  <a:pt x="260327" y="122826"/>
                  <a:pt x="258870" y="132310"/>
                  <a:pt x="255960" y="141137"/>
                </a:cubicBezTo>
                <a:cubicBezTo>
                  <a:pt x="253050" y="149964"/>
                  <a:pt x="249763" y="157147"/>
                  <a:pt x="246100" y="162688"/>
                </a:cubicBezTo>
                <a:cubicBezTo>
                  <a:pt x="242437" y="168228"/>
                  <a:pt x="237274" y="173815"/>
                  <a:pt x="230606" y="179449"/>
                </a:cubicBezTo>
                <a:cubicBezTo>
                  <a:pt x="223939" y="185084"/>
                  <a:pt x="218540" y="189168"/>
                  <a:pt x="214408" y="191704"/>
                </a:cubicBezTo>
                <a:cubicBezTo>
                  <a:pt x="210275" y="194239"/>
                  <a:pt x="204548" y="197573"/>
                  <a:pt x="197224" y="201704"/>
                </a:cubicBezTo>
                <a:cubicBezTo>
                  <a:pt x="189523" y="206024"/>
                  <a:pt x="183091" y="212128"/>
                  <a:pt x="177926" y="220016"/>
                </a:cubicBezTo>
                <a:cubicBezTo>
                  <a:pt x="172761" y="227904"/>
                  <a:pt x="170179" y="234195"/>
                  <a:pt x="170179" y="238890"/>
                </a:cubicBezTo>
                <a:cubicBezTo>
                  <a:pt x="170179" y="242083"/>
                  <a:pt x="169052" y="245135"/>
                  <a:pt x="166799" y="248046"/>
                </a:cubicBezTo>
                <a:cubicBezTo>
                  <a:pt x="164544" y="250957"/>
                  <a:pt x="161916" y="252412"/>
                  <a:pt x="158911" y="252412"/>
                </a:cubicBezTo>
                <a:lnTo>
                  <a:pt x="91300" y="252412"/>
                </a:lnTo>
                <a:cubicBezTo>
                  <a:pt x="88483" y="252412"/>
                  <a:pt x="86089" y="250675"/>
                  <a:pt x="84117" y="247201"/>
                </a:cubicBezTo>
                <a:cubicBezTo>
                  <a:pt x="82145" y="243726"/>
                  <a:pt x="81159" y="240205"/>
                  <a:pt x="81159" y="236637"/>
                </a:cubicBezTo>
                <a:lnTo>
                  <a:pt x="81159" y="223960"/>
                </a:lnTo>
                <a:cubicBezTo>
                  <a:pt x="81159" y="208372"/>
                  <a:pt x="87263" y="193676"/>
                  <a:pt x="99469" y="179872"/>
                </a:cubicBezTo>
                <a:cubicBezTo>
                  <a:pt x="111677" y="166068"/>
                  <a:pt x="125105" y="155880"/>
                  <a:pt x="139754" y="149306"/>
                </a:cubicBezTo>
                <a:cubicBezTo>
                  <a:pt x="150835" y="144236"/>
                  <a:pt x="158723" y="138977"/>
                  <a:pt x="163418" y="133531"/>
                </a:cubicBezTo>
                <a:cubicBezTo>
                  <a:pt x="168114" y="128084"/>
                  <a:pt x="170460" y="120947"/>
                  <a:pt x="170460" y="112121"/>
                </a:cubicBezTo>
                <a:cubicBezTo>
                  <a:pt x="170460" y="104233"/>
                  <a:pt x="166094" y="97284"/>
                  <a:pt x="157361" y="91274"/>
                </a:cubicBezTo>
                <a:cubicBezTo>
                  <a:pt x="148628" y="85264"/>
                  <a:pt x="138534" y="82259"/>
                  <a:pt x="127077" y="82259"/>
                </a:cubicBezTo>
                <a:cubicBezTo>
                  <a:pt x="114871" y="82259"/>
                  <a:pt x="104728" y="84983"/>
                  <a:pt x="96653" y="90429"/>
                </a:cubicBezTo>
                <a:cubicBezTo>
                  <a:pt x="90080" y="95124"/>
                  <a:pt x="80032" y="105923"/>
                  <a:pt x="66510" y="122826"/>
                </a:cubicBezTo>
                <a:cubicBezTo>
                  <a:pt x="64068" y="125831"/>
                  <a:pt x="61158" y="127333"/>
                  <a:pt x="57777" y="127333"/>
                </a:cubicBezTo>
                <a:cubicBezTo>
                  <a:pt x="55523" y="127333"/>
                  <a:pt x="53176" y="126582"/>
                  <a:pt x="50734" y="125079"/>
                </a:cubicBezTo>
                <a:lnTo>
                  <a:pt x="4533" y="89866"/>
                </a:lnTo>
                <a:cubicBezTo>
                  <a:pt x="2092" y="87987"/>
                  <a:pt x="637" y="85640"/>
                  <a:pt x="167" y="82823"/>
                </a:cubicBezTo>
                <a:cubicBezTo>
                  <a:pt x="-302" y="80006"/>
                  <a:pt x="214" y="77376"/>
                  <a:pt x="1716" y="74935"/>
                </a:cubicBezTo>
                <a:cubicBezTo>
                  <a:pt x="31765" y="24978"/>
                  <a:pt x="75336" y="0"/>
                  <a:pt x="132430" y="0"/>
                </a:cubicBezTo>
                <a:close/>
              </a:path>
            </a:pathLst>
          </a:custGeom>
          <a:solidFill>
            <a:srgbClr val="0038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 463"/>
          <p:cNvSpPr>
            <a:spLocks noChangeAspect="1"/>
          </p:cNvSpPr>
          <p:nvPr/>
        </p:nvSpPr>
        <p:spPr>
          <a:xfrm>
            <a:off x="685708" y="4047472"/>
            <a:ext cx="184629" cy="249736"/>
          </a:xfrm>
          <a:custGeom>
            <a:avLst/>
            <a:gdLst/>
            <a:ahLst/>
            <a:cxnLst/>
            <a:rect l="l" t="t" r="r" b="b"/>
            <a:pathLst>
              <a:path w="285091" h="396648">
                <a:moveTo>
                  <a:pt x="218044" y="0"/>
                </a:moveTo>
                <a:cubicBezTo>
                  <a:pt x="237200" y="0"/>
                  <a:pt x="255417" y="2160"/>
                  <a:pt x="272696" y="6479"/>
                </a:cubicBezTo>
                <a:cubicBezTo>
                  <a:pt x="274761" y="7043"/>
                  <a:pt x="276640" y="8451"/>
                  <a:pt x="278329" y="10705"/>
                </a:cubicBezTo>
                <a:cubicBezTo>
                  <a:pt x="279457" y="12771"/>
                  <a:pt x="279738" y="15025"/>
                  <a:pt x="279175" y="17466"/>
                </a:cubicBezTo>
                <a:lnTo>
                  <a:pt x="267061" y="62258"/>
                </a:lnTo>
                <a:cubicBezTo>
                  <a:pt x="266498" y="64699"/>
                  <a:pt x="265183" y="66530"/>
                  <a:pt x="263118" y="67751"/>
                </a:cubicBezTo>
                <a:cubicBezTo>
                  <a:pt x="261051" y="68972"/>
                  <a:pt x="258798" y="69207"/>
                  <a:pt x="256356" y="68456"/>
                </a:cubicBezTo>
                <a:lnTo>
                  <a:pt x="255230" y="68174"/>
                </a:lnTo>
                <a:cubicBezTo>
                  <a:pt x="254478" y="67986"/>
                  <a:pt x="253398" y="67751"/>
                  <a:pt x="251990" y="67470"/>
                </a:cubicBezTo>
                <a:cubicBezTo>
                  <a:pt x="250581" y="67188"/>
                  <a:pt x="248938" y="66859"/>
                  <a:pt x="247060" y="66484"/>
                </a:cubicBezTo>
                <a:cubicBezTo>
                  <a:pt x="245182" y="66108"/>
                  <a:pt x="243069" y="65779"/>
                  <a:pt x="240721" y="65498"/>
                </a:cubicBezTo>
                <a:cubicBezTo>
                  <a:pt x="238374" y="65216"/>
                  <a:pt x="235932" y="64934"/>
                  <a:pt x="233397" y="64653"/>
                </a:cubicBezTo>
                <a:cubicBezTo>
                  <a:pt x="230861" y="64371"/>
                  <a:pt x="228138" y="64136"/>
                  <a:pt x="225227" y="63948"/>
                </a:cubicBezTo>
                <a:cubicBezTo>
                  <a:pt x="222316" y="63760"/>
                  <a:pt x="219547" y="63667"/>
                  <a:pt x="216917" y="63667"/>
                </a:cubicBezTo>
                <a:cubicBezTo>
                  <a:pt x="193253" y="63667"/>
                  <a:pt x="172031" y="69676"/>
                  <a:pt x="153250" y="81696"/>
                </a:cubicBezTo>
                <a:cubicBezTo>
                  <a:pt x="134470" y="93716"/>
                  <a:pt x="120384" y="110243"/>
                  <a:pt x="110994" y="131277"/>
                </a:cubicBezTo>
                <a:lnTo>
                  <a:pt x="242834" y="131277"/>
                </a:lnTo>
                <a:cubicBezTo>
                  <a:pt x="245839" y="131277"/>
                  <a:pt x="248187" y="132404"/>
                  <a:pt x="249877" y="134658"/>
                </a:cubicBezTo>
                <a:cubicBezTo>
                  <a:pt x="251755" y="136911"/>
                  <a:pt x="252413" y="139353"/>
                  <a:pt x="251849" y="141982"/>
                </a:cubicBezTo>
                <a:lnTo>
                  <a:pt x="245088" y="174097"/>
                </a:lnTo>
                <a:cubicBezTo>
                  <a:pt x="244149" y="178980"/>
                  <a:pt x="241144" y="181421"/>
                  <a:pt x="236073" y="181421"/>
                </a:cubicBezTo>
                <a:lnTo>
                  <a:pt x="98599" y="181421"/>
                </a:lnTo>
                <a:cubicBezTo>
                  <a:pt x="98035" y="188370"/>
                  <a:pt x="98035" y="198230"/>
                  <a:pt x="98599" y="211001"/>
                </a:cubicBezTo>
                <a:lnTo>
                  <a:pt x="227904" y="211001"/>
                </a:lnTo>
                <a:cubicBezTo>
                  <a:pt x="230721" y="211001"/>
                  <a:pt x="233069" y="212128"/>
                  <a:pt x="234946" y="214382"/>
                </a:cubicBezTo>
                <a:cubicBezTo>
                  <a:pt x="236637" y="216635"/>
                  <a:pt x="237200" y="219170"/>
                  <a:pt x="236637" y="221988"/>
                </a:cubicBezTo>
                <a:lnTo>
                  <a:pt x="229875" y="253539"/>
                </a:lnTo>
                <a:cubicBezTo>
                  <a:pt x="229500" y="255605"/>
                  <a:pt x="228467" y="257342"/>
                  <a:pt x="226777" y="258751"/>
                </a:cubicBezTo>
                <a:cubicBezTo>
                  <a:pt x="225086" y="260160"/>
                  <a:pt x="223209" y="260864"/>
                  <a:pt x="221143" y="260864"/>
                </a:cubicBezTo>
                <a:lnTo>
                  <a:pt x="112121" y="260864"/>
                </a:lnTo>
                <a:cubicBezTo>
                  <a:pt x="121135" y="282837"/>
                  <a:pt x="135174" y="300256"/>
                  <a:pt x="154236" y="313121"/>
                </a:cubicBezTo>
                <a:cubicBezTo>
                  <a:pt x="173298" y="325986"/>
                  <a:pt x="194755" y="332418"/>
                  <a:pt x="218607" y="332418"/>
                </a:cubicBezTo>
                <a:cubicBezTo>
                  <a:pt x="221987" y="332418"/>
                  <a:pt x="225368" y="332277"/>
                  <a:pt x="228749" y="331996"/>
                </a:cubicBezTo>
                <a:cubicBezTo>
                  <a:pt x="232129" y="331714"/>
                  <a:pt x="235275" y="331385"/>
                  <a:pt x="238186" y="331010"/>
                </a:cubicBezTo>
                <a:cubicBezTo>
                  <a:pt x="241097" y="330634"/>
                  <a:pt x="243867" y="330211"/>
                  <a:pt x="246496" y="329742"/>
                </a:cubicBezTo>
                <a:cubicBezTo>
                  <a:pt x="249126" y="329272"/>
                  <a:pt x="251426" y="328803"/>
                  <a:pt x="253398" y="328333"/>
                </a:cubicBezTo>
                <a:cubicBezTo>
                  <a:pt x="255371" y="327864"/>
                  <a:pt x="257107" y="327441"/>
                  <a:pt x="258610" y="327066"/>
                </a:cubicBezTo>
                <a:cubicBezTo>
                  <a:pt x="260113" y="326690"/>
                  <a:pt x="261240" y="326408"/>
                  <a:pt x="261991" y="326221"/>
                </a:cubicBezTo>
                <a:lnTo>
                  <a:pt x="263399" y="325657"/>
                </a:lnTo>
                <a:cubicBezTo>
                  <a:pt x="265840" y="324718"/>
                  <a:pt x="268282" y="324906"/>
                  <a:pt x="270724" y="326221"/>
                </a:cubicBezTo>
                <a:cubicBezTo>
                  <a:pt x="272977" y="327535"/>
                  <a:pt x="274386" y="329507"/>
                  <a:pt x="274949" y="332137"/>
                </a:cubicBezTo>
                <a:lnTo>
                  <a:pt x="284809" y="376928"/>
                </a:lnTo>
                <a:cubicBezTo>
                  <a:pt x="285373" y="379182"/>
                  <a:pt x="285091" y="381295"/>
                  <a:pt x="283964" y="383267"/>
                </a:cubicBezTo>
                <a:cubicBezTo>
                  <a:pt x="282837" y="385239"/>
                  <a:pt x="281241" y="386600"/>
                  <a:pt x="279175" y="387352"/>
                </a:cubicBezTo>
                <a:lnTo>
                  <a:pt x="277766" y="387633"/>
                </a:lnTo>
                <a:cubicBezTo>
                  <a:pt x="277015" y="388009"/>
                  <a:pt x="276029" y="388338"/>
                  <a:pt x="274808" y="388619"/>
                </a:cubicBezTo>
                <a:cubicBezTo>
                  <a:pt x="273587" y="388901"/>
                  <a:pt x="272085" y="389324"/>
                  <a:pt x="270301" y="389887"/>
                </a:cubicBezTo>
                <a:cubicBezTo>
                  <a:pt x="268517" y="390450"/>
                  <a:pt x="266498" y="390967"/>
                  <a:pt x="264244" y="391436"/>
                </a:cubicBezTo>
                <a:cubicBezTo>
                  <a:pt x="261991" y="391906"/>
                  <a:pt x="259596" y="392376"/>
                  <a:pt x="257061" y="392845"/>
                </a:cubicBezTo>
                <a:cubicBezTo>
                  <a:pt x="254525" y="393314"/>
                  <a:pt x="251708" y="393784"/>
                  <a:pt x="248609" y="394254"/>
                </a:cubicBezTo>
                <a:cubicBezTo>
                  <a:pt x="245511" y="394723"/>
                  <a:pt x="242365" y="395146"/>
                  <a:pt x="239172" y="395521"/>
                </a:cubicBezTo>
                <a:cubicBezTo>
                  <a:pt x="235979" y="395897"/>
                  <a:pt x="232552" y="396179"/>
                  <a:pt x="228890" y="396366"/>
                </a:cubicBezTo>
                <a:cubicBezTo>
                  <a:pt x="225227" y="396554"/>
                  <a:pt x="221612" y="396648"/>
                  <a:pt x="218044" y="396648"/>
                </a:cubicBezTo>
                <a:cubicBezTo>
                  <a:pt x="174097" y="396648"/>
                  <a:pt x="135690" y="384394"/>
                  <a:pt x="102824" y="359885"/>
                </a:cubicBezTo>
                <a:cubicBezTo>
                  <a:pt x="69958" y="335376"/>
                  <a:pt x="47609" y="302369"/>
                  <a:pt x="35777" y="260864"/>
                </a:cubicBezTo>
                <a:lnTo>
                  <a:pt x="9015" y="260864"/>
                </a:lnTo>
                <a:cubicBezTo>
                  <a:pt x="6573" y="260864"/>
                  <a:pt x="4461" y="259972"/>
                  <a:pt x="2676" y="258188"/>
                </a:cubicBezTo>
                <a:cubicBezTo>
                  <a:pt x="892" y="256403"/>
                  <a:pt x="0" y="254290"/>
                  <a:pt x="0" y="251849"/>
                </a:cubicBezTo>
                <a:lnTo>
                  <a:pt x="0" y="220016"/>
                </a:lnTo>
                <a:cubicBezTo>
                  <a:pt x="0" y="217574"/>
                  <a:pt x="892" y="215461"/>
                  <a:pt x="2676" y="213677"/>
                </a:cubicBezTo>
                <a:cubicBezTo>
                  <a:pt x="4461" y="211893"/>
                  <a:pt x="6573" y="211001"/>
                  <a:pt x="9015" y="211001"/>
                </a:cubicBezTo>
                <a:lnTo>
                  <a:pt x="27608" y="211001"/>
                </a:lnTo>
                <a:cubicBezTo>
                  <a:pt x="27232" y="200296"/>
                  <a:pt x="27326" y="190436"/>
                  <a:pt x="27889" y="181421"/>
                </a:cubicBezTo>
                <a:lnTo>
                  <a:pt x="9015" y="181421"/>
                </a:lnTo>
                <a:cubicBezTo>
                  <a:pt x="6385" y="181421"/>
                  <a:pt x="4226" y="180576"/>
                  <a:pt x="2535" y="178886"/>
                </a:cubicBezTo>
                <a:cubicBezTo>
                  <a:pt x="845" y="177196"/>
                  <a:pt x="0" y="175036"/>
                  <a:pt x="0" y="172407"/>
                </a:cubicBezTo>
                <a:lnTo>
                  <a:pt x="0" y="140292"/>
                </a:lnTo>
                <a:cubicBezTo>
                  <a:pt x="0" y="137662"/>
                  <a:pt x="845" y="135503"/>
                  <a:pt x="2535" y="133812"/>
                </a:cubicBezTo>
                <a:cubicBezTo>
                  <a:pt x="4226" y="132122"/>
                  <a:pt x="6385" y="131277"/>
                  <a:pt x="9015" y="131277"/>
                </a:cubicBezTo>
                <a:lnTo>
                  <a:pt x="36622" y="131277"/>
                </a:lnTo>
                <a:cubicBezTo>
                  <a:pt x="49205" y="91838"/>
                  <a:pt x="72071" y="60098"/>
                  <a:pt x="105219" y="36059"/>
                </a:cubicBezTo>
                <a:cubicBezTo>
                  <a:pt x="138367" y="12019"/>
                  <a:pt x="175975" y="0"/>
                  <a:pt x="218044" y="0"/>
                </a:cubicBezTo>
                <a:close/>
              </a:path>
            </a:pathLst>
          </a:custGeom>
          <a:solidFill>
            <a:srgbClr val="0038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ZoneTexte 95"/>
          <p:cNvSpPr txBox="1"/>
          <p:nvPr/>
        </p:nvSpPr>
        <p:spPr>
          <a:xfrm>
            <a:off x="1046330" y="3954771"/>
            <a:ext cx="38168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35 € la première heure / 40 € par heure supplémentaire</a:t>
            </a:r>
          </a:p>
          <a:p>
            <a:r>
              <a:rPr lang="fr-FR" sz="105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Tarifs au 01/03/2023</a:t>
            </a:r>
          </a:p>
        </p:txBody>
      </p:sp>
      <p:sp>
        <p:nvSpPr>
          <p:cNvPr id="97" name="ZoneTexte 96"/>
          <p:cNvSpPr txBox="1"/>
          <p:nvPr/>
        </p:nvSpPr>
        <p:spPr>
          <a:xfrm>
            <a:off x="1031322" y="4450639"/>
            <a:ext cx="40463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Pour toute question ou pour bénéficier de ces prestations :</a:t>
            </a:r>
          </a:p>
          <a:p>
            <a:r>
              <a:rPr lang="fr-FR" sz="105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Corine MEUNIER – 06 09 78 02 73</a:t>
            </a:r>
          </a:p>
        </p:txBody>
      </p:sp>
      <p:sp>
        <p:nvSpPr>
          <p:cNvPr id="98" name="ZoneTexte 97"/>
          <p:cNvSpPr txBox="1"/>
          <p:nvPr/>
        </p:nvSpPr>
        <p:spPr>
          <a:xfrm>
            <a:off x="1029325" y="4259293"/>
            <a:ext cx="26810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Devis gratuit sur simple demande</a:t>
            </a:r>
          </a:p>
        </p:txBody>
      </p:sp>
      <p:cxnSp>
        <p:nvCxnSpPr>
          <p:cNvPr id="90" name="Connecteur droit 89"/>
          <p:cNvCxnSpPr/>
          <p:nvPr/>
        </p:nvCxnSpPr>
        <p:spPr>
          <a:xfrm flipH="1" flipV="1">
            <a:off x="5321271" y="5327078"/>
            <a:ext cx="3642198" cy="1864"/>
          </a:xfrm>
          <a:prstGeom prst="line">
            <a:avLst/>
          </a:prstGeom>
          <a:ln w="22225">
            <a:solidFill>
              <a:srgbClr val="003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e 24"/>
          <p:cNvGrpSpPr/>
          <p:nvPr/>
        </p:nvGrpSpPr>
        <p:grpSpPr>
          <a:xfrm>
            <a:off x="5321271" y="2371728"/>
            <a:ext cx="4318030" cy="1631352"/>
            <a:chOff x="5323267" y="2371728"/>
            <a:chExt cx="4316033" cy="1663390"/>
          </a:xfrm>
        </p:grpSpPr>
        <p:sp>
          <p:nvSpPr>
            <p:cNvPr id="64" name="Text Placeholder 19"/>
            <p:cNvSpPr txBox="1">
              <a:spLocks/>
            </p:cNvSpPr>
            <p:nvPr/>
          </p:nvSpPr>
          <p:spPr>
            <a:xfrm>
              <a:off x="5323267" y="2706557"/>
              <a:ext cx="1317268" cy="1328561"/>
            </a:xfrm>
            <a:prstGeom prst="rect">
              <a:avLst/>
            </a:prstGeom>
            <a:solidFill>
              <a:srgbClr val="F17C3F"/>
            </a:solidFill>
          </p:spPr>
          <p:txBody>
            <a:bodyPr vert="horz" wrap="square" lIns="91440" tIns="45720" rIns="91440" bIns="45720" rtlCol="0" anchor="ctr" anchorCtr="0">
              <a:normAutofit/>
            </a:bodyPr>
            <a:lstStyle>
              <a:lvl1pPr marL="0" indent="0" algn="just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2800" b="1" dirty="0" err="1" smtClean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  <a:t>Pôle</a:t>
              </a:r>
              <a:r>
                <a:rPr lang="en-US" sz="2800" b="1" dirty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  <a:t/>
              </a:r>
              <a:br>
                <a:rPr lang="en-US" sz="2800" b="1" dirty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</a:br>
              <a:r>
                <a:rPr lang="en-US" sz="2800" b="1" dirty="0" err="1" smtClean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  <a:t>Soins</a:t>
              </a:r>
              <a:endParaRPr lang="en-US" sz="2800" b="1" dirty="0">
                <a:solidFill>
                  <a:sysClr val="window" lastClr="FFFFFF"/>
                </a:solidFill>
                <a:latin typeface="Berlin Sans FB Demi" panose="020E0802020502020306" pitchFamily="34" charset="0"/>
              </a:endParaRPr>
            </a:p>
          </p:txBody>
        </p:sp>
        <p:pic>
          <p:nvPicPr>
            <p:cNvPr id="65" name="Espace réservé pour une image 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80" b="8680"/>
            <a:stretch>
              <a:fillRect/>
            </a:stretch>
          </p:blipFill>
          <p:spPr>
            <a:xfrm>
              <a:off x="6640534" y="2708800"/>
              <a:ext cx="2763110" cy="1326318"/>
            </a:xfrm>
            <a:prstGeom prst="rect">
              <a:avLst/>
            </a:prstGeom>
            <a:solidFill>
              <a:srgbClr val="F17C3F">
                <a:alpha val="30000"/>
              </a:srgbClr>
            </a:solidFill>
          </p:spPr>
        </p:pic>
        <p:sp>
          <p:nvSpPr>
            <p:cNvPr id="73" name="Rectangle 72"/>
            <p:cNvSpPr/>
            <p:nvPr/>
          </p:nvSpPr>
          <p:spPr>
            <a:xfrm rot="5400000">
              <a:off x="8874907" y="3235299"/>
              <a:ext cx="1293132" cy="235654"/>
            </a:xfrm>
            <a:prstGeom prst="rect">
              <a:avLst/>
            </a:prstGeom>
            <a:solidFill>
              <a:srgbClr val="F17C3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Ellipse 7"/>
            <p:cNvSpPr/>
            <p:nvPr/>
          </p:nvSpPr>
          <p:spPr>
            <a:xfrm>
              <a:off x="8956227" y="2371728"/>
              <a:ext cx="681076" cy="660138"/>
            </a:xfrm>
            <a:prstGeom prst="ellipse">
              <a:avLst/>
            </a:prstGeom>
            <a:solidFill>
              <a:srgbClr val="F77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76" name="Ellipse 75"/>
          <p:cNvSpPr/>
          <p:nvPr/>
        </p:nvSpPr>
        <p:spPr>
          <a:xfrm>
            <a:off x="8956227" y="3678342"/>
            <a:ext cx="681076" cy="660138"/>
          </a:xfrm>
          <a:prstGeom prst="ellipse">
            <a:avLst/>
          </a:prstGeom>
          <a:solidFill>
            <a:srgbClr val="009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91" name="Connecteur droit 90"/>
          <p:cNvCxnSpPr/>
          <p:nvPr/>
        </p:nvCxnSpPr>
        <p:spPr>
          <a:xfrm flipV="1">
            <a:off x="6637327" y="1371245"/>
            <a:ext cx="2996" cy="5327768"/>
          </a:xfrm>
          <a:prstGeom prst="line">
            <a:avLst/>
          </a:prstGeom>
          <a:ln w="22225">
            <a:solidFill>
              <a:srgbClr val="003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>
          <a:xfrm flipH="1" flipV="1">
            <a:off x="5316514" y="4003080"/>
            <a:ext cx="3642198" cy="1864"/>
          </a:xfrm>
          <a:prstGeom prst="line">
            <a:avLst/>
          </a:prstGeom>
          <a:ln w="22225">
            <a:solidFill>
              <a:srgbClr val="003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 flipH="1" flipV="1">
            <a:off x="5319217" y="2707675"/>
            <a:ext cx="3642198" cy="1864"/>
          </a:xfrm>
          <a:prstGeom prst="line">
            <a:avLst/>
          </a:prstGeom>
          <a:ln w="22225">
            <a:solidFill>
              <a:srgbClr val="003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Ellipse 91"/>
          <p:cNvSpPr/>
          <p:nvPr/>
        </p:nvSpPr>
        <p:spPr>
          <a:xfrm>
            <a:off x="8960461" y="1068687"/>
            <a:ext cx="681076" cy="660138"/>
          </a:xfrm>
          <a:prstGeom prst="ellipse">
            <a:avLst/>
          </a:prstGeom>
          <a:solidFill>
            <a:srgbClr val="7BB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93" name="Connecteur droit 92"/>
          <p:cNvCxnSpPr/>
          <p:nvPr/>
        </p:nvCxnSpPr>
        <p:spPr>
          <a:xfrm flipH="1" flipV="1">
            <a:off x="5316514" y="1372366"/>
            <a:ext cx="3642198" cy="1864"/>
          </a:xfrm>
          <a:prstGeom prst="line">
            <a:avLst/>
          </a:prstGeom>
          <a:ln w="22225">
            <a:solidFill>
              <a:srgbClr val="003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Forme 103"/>
          <p:cNvSpPr/>
          <p:nvPr/>
        </p:nvSpPr>
        <p:spPr>
          <a:xfrm rot="20519836">
            <a:off x="8825256" y="2203334"/>
            <a:ext cx="995818" cy="1008159"/>
          </a:xfrm>
          <a:prstGeom prst="gear6">
            <a:avLst>
              <a:gd name="adj1" fmla="val 14392"/>
              <a:gd name="adj2" fmla="val 3526"/>
            </a:avLst>
          </a:prstGeom>
          <a:solidFill>
            <a:srgbClr val="F77D39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6" name="Forme 105"/>
          <p:cNvSpPr/>
          <p:nvPr/>
        </p:nvSpPr>
        <p:spPr>
          <a:xfrm rot="20700000">
            <a:off x="8815791" y="924346"/>
            <a:ext cx="995818" cy="1008159"/>
          </a:xfrm>
          <a:prstGeom prst="gear6">
            <a:avLst>
              <a:gd name="adj1" fmla="val 14392"/>
              <a:gd name="adj2" fmla="val 3526"/>
            </a:avLst>
          </a:prstGeom>
          <a:solidFill>
            <a:srgbClr val="7BB21B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7" name="Forme 106"/>
          <p:cNvSpPr/>
          <p:nvPr/>
        </p:nvSpPr>
        <p:spPr>
          <a:xfrm rot="20700000">
            <a:off x="8823031" y="3492002"/>
            <a:ext cx="995818" cy="1008159"/>
          </a:xfrm>
          <a:prstGeom prst="gear6">
            <a:avLst>
              <a:gd name="adj1" fmla="val 14392"/>
              <a:gd name="adj2" fmla="val 3526"/>
            </a:avLst>
          </a:prstGeom>
          <a:solidFill>
            <a:srgbClr val="0095CD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8" name="Forme 107"/>
          <p:cNvSpPr/>
          <p:nvPr/>
        </p:nvSpPr>
        <p:spPr>
          <a:xfrm rot="20700000">
            <a:off x="8823031" y="4830791"/>
            <a:ext cx="995818" cy="1008159"/>
          </a:xfrm>
          <a:prstGeom prst="gear6">
            <a:avLst>
              <a:gd name="adj1" fmla="val 14392"/>
              <a:gd name="adj2" fmla="val 3526"/>
            </a:avLst>
          </a:prstGeom>
          <a:solidFill>
            <a:srgbClr val="003851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0" name="Forme 109"/>
          <p:cNvSpPr/>
          <p:nvPr/>
        </p:nvSpPr>
        <p:spPr>
          <a:xfrm rot="20700000">
            <a:off x="8543261" y="1730196"/>
            <a:ext cx="731836" cy="694759"/>
          </a:xfrm>
          <a:prstGeom prst="gear6">
            <a:avLst>
              <a:gd name="adj1" fmla="val 14392"/>
              <a:gd name="adj2" fmla="val 3526"/>
            </a:avLst>
          </a:prstGeom>
          <a:solidFill>
            <a:srgbClr val="844D7B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1" name="Forme 110"/>
          <p:cNvSpPr/>
          <p:nvPr/>
        </p:nvSpPr>
        <p:spPr>
          <a:xfrm rot="522218">
            <a:off x="9281764" y="3108147"/>
            <a:ext cx="538586" cy="551795"/>
          </a:xfrm>
          <a:prstGeom prst="gear6">
            <a:avLst>
              <a:gd name="adj1" fmla="val 14392"/>
              <a:gd name="adj2" fmla="val 3526"/>
            </a:avLst>
          </a:prstGeom>
          <a:solidFill>
            <a:srgbClr val="844D7B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2" name="Forme 111"/>
          <p:cNvSpPr/>
          <p:nvPr/>
        </p:nvSpPr>
        <p:spPr>
          <a:xfrm rot="5893677">
            <a:off x="8599417" y="4330027"/>
            <a:ext cx="731836" cy="694759"/>
          </a:xfrm>
          <a:prstGeom prst="gear6">
            <a:avLst>
              <a:gd name="adj1" fmla="val 14392"/>
              <a:gd name="adj2" fmla="val 3526"/>
            </a:avLst>
          </a:prstGeom>
          <a:solidFill>
            <a:srgbClr val="844D7B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3" name="Forme 112"/>
          <p:cNvSpPr/>
          <p:nvPr/>
        </p:nvSpPr>
        <p:spPr>
          <a:xfrm rot="20452072">
            <a:off x="8866150" y="5717987"/>
            <a:ext cx="959836" cy="948269"/>
          </a:xfrm>
          <a:prstGeom prst="gear6">
            <a:avLst>
              <a:gd name="adj1" fmla="val 14392"/>
              <a:gd name="adj2" fmla="val 3526"/>
            </a:avLst>
          </a:prstGeom>
          <a:solidFill>
            <a:srgbClr val="844D7B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52478" y="1542865"/>
            <a:ext cx="114283" cy="2737582"/>
          </a:xfrm>
          <a:prstGeom prst="rect">
            <a:avLst/>
          </a:prstGeom>
          <a:solidFill>
            <a:srgbClr val="003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5" name="Connecteur droit 114"/>
          <p:cNvCxnSpPr/>
          <p:nvPr/>
        </p:nvCxnSpPr>
        <p:spPr>
          <a:xfrm flipH="1" flipV="1">
            <a:off x="1210094" y="3367801"/>
            <a:ext cx="2896945" cy="549"/>
          </a:xfrm>
          <a:prstGeom prst="line">
            <a:avLst/>
          </a:prstGeom>
          <a:ln w="22225">
            <a:solidFill>
              <a:srgbClr val="003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/>
          <p:cNvCxnSpPr/>
          <p:nvPr/>
        </p:nvCxnSpPr>
        <p:spPr>
          <a:xfrm flipH="1">
            <a:off x="1846936" y="1464677"/>
            <a:ext cx="2235086" cy="2679"/>
          </a:xfrm>
          <a:prstGeom prst="line">
            <a:avLst/>
          </a:prstGeom>
          <a:ln w="22225">
            <a:solidFill>
              <a:srgbClr val="003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885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377296" y="102939"/>
            <a:ext cx="2338217" cy="7054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2400" b="1" kern="1200" dirty="0">
                <a:solidFill>
                  <a:srgbClr val="324D5E"/>
                </a:solidFill>
                <a:effectLst/>
                <a:latin typeface="Berlin Sans FB Demi" panose="020E0802020502020306" pitchFamily="34" charset="0"/>
              </a:rPr>
              <a:t>Aide à </a:t>
            </a:r>
            <a:r>
              <a:rPr lang="fr-FR" sz="2400" b="1" kern="1200" dirty="0" smtClean="0">
                <a:solidFill>
                  <a:srgbClr val="324D5E"/>
                </a:solidFill>
                <a:effectLst/>
                <a:latin typeface="Berlin Sans FB Demi" panose="020E0802020502020306" pitchFamily="34" charset="0"/>
              </a:rPr>
              <a:t>Domicile</a:t>
            </a:r>
          </a:p>
          <a:p>
            <a:pPr algn="ctr">
              <a:spcAft>
                <a:spcPts val="0"/>
              </a:spcAft>
            </a:pPr>
            <a:r>
              <a:rPr lang="fr-FR" sz="2400" b="1" kern="1200" dirty="0" smtClean="0">
                <a:solidFill>
                  <a:srgbClr val="324D5E"/>
                </a:solidFill>
                <a:effectLst/>
                <a:latin typeface="Berlin Sans FB Demi" panose="020E0802020502020306" pitchFamily="34" charset="0"/>
              </a:rPr>
              <a:t>du Haut-Médoc</a:t>
            </a:r>
            <a:endParaRPr lang="fr-F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2303" y="5980449"/>
            <a:ext cx="4166948" cy="37997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>
              <a:spcAft>
                <a:spcPts val="0"/>
              </a:spcAft>
            </a:pPr>
            <a:r>
              <a:rPr lang="fr-FR" sz="1400" kern="1200" dirty="0" smtClean="0">
                <a:solidFill>
                  <a:srgbClr val="003851"/>
                </a:solidFill>
                <a:effectLst/>
                <a:latin typeface="Berlin Sans FB" panose="020E0602020502020306" pitchFamily="34" charset="0"/>
              </a:rPr>
              <a:t>89 rue Jean </a:t>
            </a:r>
            <a:r>
              <a:rPr lang="fr-FR" sz="1400" kern="1200" dirty="0" err="1" smtClean="0">
                <a:solidFill>
                  <a:srgbClr val="003851"/>
                </a:solidFill>
                <a:effectLst/>
                <a:latin typeface="Berlin Sans FB" panose="020E0602020502020306" pitchFamily="34" charset="0"/>
              </a:rPr>
              <a:t>Duperrier</a:t>
            </a:r>
            <a:r>
              <a:rPr lang="fr-FR" sz="1400" kern="1200" dirty="0" smtClean="0">
                <a:solidFill>
                  <a:srgbClr val="003851"/>
                </a:solidFill>
                <a:effectLst/>
                <a:latin typeface="Berlin Sans FB" panose="020E0602020502020306" pitchFamily="34" charset="0"/>
              </a:rPr>
              <a:t> 33160 Saint-Médard-en-Jalles</a:t>
            </a:r>
            <a:endParaRPr lang="fr-FR" sz="1400" dirty="0" smtClean="0">
              <a:solidFill>
                <a:srgbClr val="003851"/>
              </a:solidFill>
              <a:effectLst/>
              <a:latin typeface="Berlin Sans FB" panose="020E0602020502020306" pitchFamily="34" charset="0"/>
              <a:ea typeface="Times New Roman" panose="02020603050405020304" pitchFamily="18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665" y="151130"/>
            <a:ext cx="1943087" cy="1156413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5" name="Groupe 14"/>
          <p:cNvGrpSpPr/>
          <p:nvPr/>
        </p:nvGrpSpPr>
        <p:grpSpPr>
          <a:xfrm>
            <a:off x="7462246" y="846411"/>
            <a:ext cx="2160000" cy="35560"/>
            <a:chOff x="155448" y="5541772"/>
            <a:chExt cx="5003800" cy="35560"/>
          </a:xfrm>
        </p:grpSpPr>
        <p:sp>
          <p:nvSpPr>
            <p:cNvPr id="16" name="Rectangle 15"/>
            <p:cNvSpPr/>
            <p:nvPr/>
          </p:nvSpPr>
          <p:spPr>
            <a:xfrm>
              <a:off x="155448" y="5541772"/>
              <a:ext cx="1005205" cy="35560"/>
            </a:xfrm>
            <a:prstGeom prst="rect">
              <a:avLst/>
            </a:prstGeom>
            <a:solidFill>
              <a:srgbClr val="0095C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60653" y="5541772"/>
              <a:ext cx="1005205" cy="35560"/>
            </a:xfrm>
            <a:prstGeom prst="rect">
              <a:avLst/>
            </a:prstGeom>
            <a:solidFill>
              <a:srgbClr val="324D5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59508" y="5541772"/>
              <a:ext cx="1005205" cy="35560"/>
            </a:xfrm>
            <a:prstGeom prst="rect">
              <a:avLst/>
            </a:prstGeom>
            <a:solidFill>
              <a:srgbClr val="F17C3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153283" y="5541772"/>
              <a:ext cx="1005205" cy="35560"/>
            </a:xfrm>
            <a:prstGeom prst="rect">
              <a:avLst/>
            </a:prstGeom>
            <a:solidFill>
              <a:srgbClr val="7BB21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154043" y="5541772"/>
              <a:ext cx="1005205" cy="35560"/>
            </a:xfrm>
            <a:prstGeom prst="rect">
              <a:avLst/>
            </a:prstGeom>
            <a:solidFill>
              <a:srgbClr val="814E7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8" name="Freeform 262"/>
          <p:cNvSpPr>
            <a:spLocks noChangeAspect="1"/>
          </p:cNvSpPr>
          <p:nvPr/>
        </p:nvSpPr>
        <p:spPr>
          <a:xfrm>
            <a:off x="137080" y="5007805"/>
            <a:ext cx="321489" cy="324000"/>
          </a:xfrm>
          <a:custGeom>
            <a:avLst/>
            <a:gdLst>
              <a:gd name="connsiteX0" fmla="*/ 149589 w 432707"/>
              <a:gd name="connsiteY0" fmla="*/ 108457 h 436087"/>
              <a:gd name="connsiteX1" fmla="*/ 154660 w 432707"/>
              <a:gd name="connsiteY1" fmla="*/ 108880 h 436087"/>
              <a:gd name="connsiteX2" fmla="*/ 160012 w 432707"/>
              <a:gd name="connsiteY2" fmla="*/ 109302 h 436087"/>
              <a:gd name="connsiteX3" fmla="*/ 167477 w 432707"/>
              <a:gd name="connsiteY3" fmla="*/ 111133 h 436087"/>
              <a:gd name="connsiteX4" fmla="*/ 171844 w 432707"/>
              <a:gd name="connsiteY4" fmla="*/ 118880 h 436087"/>
              <a:gd name="connsiteX5" fmla="*/ 181140 w 432707"/>
              <a:gd name="connsiteY5" fmla="*/ 143671 h 436087"/>
              <a:gd name="connsiteX6" fmla="*/ 188183 w 432707"/>
              <a:gd name="connsiteY6" fmla="*/ 164799 h 436087"/>
              <a:gd name="connsiteX7" fmla="*/ 178464 w 432707"/>
              <a:gd name="connsiteY7" fmla="*/ 180998 h 436087"/>
              <a:gd name="connsiteX8" fmla="*/ 168745 w 432707"/>
              <a:gd name="connsiteY8" fmla="*/ 194097 h 436087"/>
              <a:gd name="connsiteX9" fmla="*/ 170154 w 432707"/>
              <a:gd name="connsiteY9" fmla="*/ 198323 h 436087"/>
              <a:gd name="connsiteX10" fmla="*/ 198888 w 432707"/>
              <a:gd name="connsiteY10" fmla="*/ 236917 h 436087"/>
              <a:gd name="connsiteX11" fmla="*/ 241427 w 432707"/>
              <a:gd name="connsiteY11" fmla="*/ 265370 h 436087"/>
              <a:gd name="connsiteX12" fmla="*/ 247624 w 432707"/>
              <a:gd name="connsiteY12" fmla="*/ 267342 h 436087"/>
              <a:gd name="connsiteX13" fmla="*/ 262836 w 432707"/>
              <a:gd name="connsiteY13" fmla="*/ 253679 h 436087"/>
              <a:gd name="connsiteX14" fmla="*/ 277485 w 432707"/>
              <a:gd name="connsiteY14" fmla="*/ 240016 h 436087"/>
              <a:gd name="connsiteX15" fmla="*/ 304952 w 432707"/>
              <a:gd name="connsiteY15" fmla="*/ 252411 h 436087"/>
              <a:gd name="connsiteX16" fmla="*/ 330165 w 432707"/>
              <a:gd name="connsiteY16" fmla="*/ 267342 h 436087"/>
              <a:gd name="connsiteX17" fmla="*/ 330728 w 432707"/>
              <a:gd name="connsiteY17" fmla="*/ 271567 h 436087"/>
              <a:gd name="connsiteX18" fmla="*/ 325939 w 432707"/>
              <a:gd name="connsiteY18" fmla="*/ 292977 h 436087"/>
              <a:gd name="connsiteX19" fmla="*/ 305938 w 432707"/>
              <a:gd name="connsiteY19" fmla="*/ 311430 h 436087"/>
              <a:gd name="connsiteX20" fmla="*/ 277203 w 432707"/>
              <a:gd name="connsiteY20" fmla="*/ 318895 h 436087"/>
              <a:gd name="connsiteX21" fmla="*/ 223678 w 432707"/>
              <a:gd name="connsiteY21" fmla="*/ 301429 h 436087"/>
              <a:gd name="connsiteX22" fmla="*/ 175788 w 432707"/>
              <a:gd name="connsiteY22" fmla="*/ 268187 h 436087"/>
              <a:gd name="connsiteX23" fmla="*/ 134095 w 432707"/>
              <a:gd name="connsiteY23" fmla="*/ 216071 h 436087"/>
              <a:gd name="connsiteX24" fmla="*/ 114093 w 432707"/>
              <a:gd name="connsiteY24" fmla="*/ 161419 h 436087"/>
              <a:gd name="connsiteX25" fmla="*/ 114093 w 432707"/>
              <a:gd name="connsiteY25" fmla="*/ 159165 h 436087"/>
              <a:gd name="connsiteX26" fmla="*/ 134940 w 432707"/>
              <a:gd name="connsiteY26" fmla="*/ 114655 h 436087"/>
              <a:gd name="connsiteX27" fmla="*/ 149589 w 432707"/>
              <a:gd name="connsiteY27" fmla="*/ 108457 h 436087"/>
              <a:gd name="connsiteX28" fmla="*/ 220298 w 432707"/>
              <a:gd name="connsiteY28" fmla="*/ 35495 h 436087"/>
              <a:gd name="connsiteX29" fmla="*/ 151702 w 432707"/>
              <a:gd name="connsiteY29" fmla="*/ 49581 h 436087"/>
              <a:gd name="connsiteX30" fmla="*/ 95219 w 432707"/>
              <a:gd name="connsiteY30" fmla="*/ 87330 h 436087"/>
              <a:gd name="connsiteX31" fmla="*/ 57470 w 432707"/>
              <a:gd name="connsiteY31" fmla="*/ 143813 h 436087"/>
              <a:gd name="connsiteX32" fmla="*/ 43384 w 432707"/>
              <a:gd name="connsiteY32" fmla="*/ 212409 h 436087"/>
              <a:gd name="connsiteX33" fmla="*/ 77189 w 432707"/>
              <a:gd name="connsiteY33" fmla="*/ 316079 h 436087"/>
              <a:gd name="connsiteX34" fmla="*/ 54934 w 432707"/>
              <a:gd name="connsiteY34" fmla="*/ 381717 h 436087"/>
              <a:gd name="connsiteX35" fmla="*/ 123108 w 432707"/>
              <a:gd name="connsiteY35" fmla="*/ 360026 h 436087"/>
              <a:gd name="connsiteX36" fmla="*/ 220298 w 432707"/>
              <a:gd name="connsiteY36" fmla="*/ 389323 h 436087"/>
              <a:gd name="connsiteX37" fmla="*/ 288895 w 432707"/>
              <a:gd name="connsiteY37" fmla="*/ 375238 h 436087"/>
              <a:gd name="connsiteX38" fmla="*/ 345377 w 432707"/>
              <a:gd name="connsiteY38" fmla="*/ 337489 h 436087"/>
              <a:gd name="connsiteX39" fmla="*/ 383127 w 432707"/>
              <a:gd name="connsiteY39" fmla="*/ 281006 h 436087"/>
              <a:gd name="connsiteX40" fmla="*/ 397212 w 432707"/>
              <a:gd name="connsiteY40" fmla="*/ 212409 h 436087"/>
              <a:gd name="connsiteX41" fmla="*/ 383127 w 432707"/>
              <a:gd name="connsiteY41" fmla="*/ 143813 h 436087"/>
              <a:gd name="connsiteX42" fmla="*/ 345377 w 432707"/>
              <a:gd name="connsiteY42" fmla="*/ 87330 h 436087"/>
              <a:gd name="connsiteX43" fmla="*/ 288895 w 432707"/>
              <a:gd name="connsiteY43" fmla="*/ 49581 h 436087"/>
              <a:gd name="connsiteX44" fmla="*/ 220298 w 432707"/>
              <a:gd name="connsiteY44" fmla="*/ 35495 h 436087"/>
              <a:gd name="connsiteX45" fmla="*/ 220298 w 432707"/>
              <a:gd name="connsiteY45" fmla="*/ 0 h 436087"/>
              <a:gd name="connsiteX46" fmla="*/ 302698 w 432707"/>
              <a:gd name="connsiteY46" fmla="*/ 16902 h 436087"/>
              <a:gd name="connsiteX47" fmla="*/ 370450 w 432707"/>
              <a:gd name="connsiteY47" fmla="*/ 62258 h 436087"/>
              <a:gd name="connsiteX48" fmla="*/ 415805 w 432707"/>
              <a:gd name="connsiteY48" fmla="*/ 130009 h 436087"/>
              <a:gd name="connsiteX49" fmla="*/ 432707 w 432707"/>
              <a:gd name="connsiteY49" fmla="*/ 212409 h 436087"/>
              <a:gd name="connsiteX50" fmla="*/ 415805 w 432707"/>
              <a:gd name="connsiteY50" fmla="*/ 294810 h 436087"/>
              <a:gd name="connsiteX51" fmla="*/ 370450 w 432707"/>
              <a:gd name="connsiteY51" fmla="*/ 362561 h 436087"/>
              <a:gd name="connsiteX52" fmla="*/ 302698 w 432707"/>
              <a:gd name="connsiteY52" fmla="*/ 407916 h 436087"/>
              <a:gd name="connsiteX53" fmla="*/ 220298 w 432707"/>
              <a:gd name="connsiteY53" fmla="*/ 424819 h 436087"/>
              <a:gd name="connsiteX54" fmla="*/ 117474 w 432707"/>
              <a:gd name="connsiteY54" fmla="*/ 398338 h 436087"/>
              <a:gd name="connsiteX55" fmla="*/ 0 w 432707"/>
              <a:gd name="connsiteY55" fmla="*/ 436087 h 436087"/>
              <a:gd name="connsiteX56" fmla="*/ 38313 w 432707"/>
              <a:gd name="connsiteY56" fmla="*/ 321995 h 436087"/>
              <a:gd name="connsiteX57" fmla="*/ 7888 w 432707"/>
              <a:gd name="connsiteY57" fmla="*/ 212409 h 436087"/>
              <a:gd name="connsiteX58" fmla="*/ 24791 w 432707"/>
              <a:gd name="connsiteY58" fmla="*/ 130009 h 436087"/>
              <a:gd name="connsiteX59" fmla="*/ 70147 w 432707"/>
              <a:gd name="connsiteY59" fmla="*/ 62258 h 436087"/>
              <a:gd name="connsiteX60" fmla="*/ 137898 w 432707"/>
              <a:gd name="connsiteY60" fmla="*/ 16902 h 436087"/>
              <a:gd name="connsiteX61" fmla="*/ 220298 w 432707"/>
              <a:gd name="connsiteY61" fmla="*/ 0 h 43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32707" h="436087">
                <a:moveTo>
                  <a:pt x="149589" y="108457"/>
                </a:moveTo>
                <a:cubicBezTo>
                  <a:pt x="150715" y="108457"/>
                  <a:pt x="152406" y="108598"/>
                  <a:pt x="154660" y="108880"/>
                </a:cubicBezTo>
                <a:cubicBezTo>
                  <a:pt x="156913" y="109161"/>
                  <a:pt x="158697" y="109302"/>
                  <a:pt x="160012" y="109302"/>
                </a:cubicBezTo>
                <a:cubicBezTo>
                  <a:pt x="163581" y="109302"/>
                  <a:pt x="166069" y="109913"/>
                  <a:pt x="167477" y="111133"/>
                </a:cubicBezTo>
                <a:cubicBezTo>
                  <a:pt x="168886" y="112354"/>
                  <a:pt x="170341" y="114936"/>
                  <a:pt x="171844" y="118880"/>
                </a:cubicBezTo>
                <a:cubicBezTo>
                  <a:pt x="173347" y="122637"/>
                  <a:pt x="176445" y="130900"/>
                  <a:pt x="181140" y="143671"/>
                </a:cubicBezTo>
                <a:cubicBezTo>
                  <a:pt x="185835" y="156442"/>
                  <a:pt x="188183" y="163485"/>
                  <a:pt x="188183" y="164799"/>
                </a:cubicBezTo>
                <a:cubicBezTo>
                  <a:pt x="188183" y="168743"/>
                  <a:pt x="184943" y="174143"/>
                  <a:pt x="178464" y="180998"/>
                </a:cubicBezTo>
                <a:cubicBezTo>
                  <a:pt x="171985" y="187852"/>
                  <a:pt x="168745" y="192219"/>
                  <a:pt x="168745" y="194097"/>
                </a:cubicBezTo>
                <a:cubicBezTo>
                  <a:pt x="168745" y="195412"/>
                  <a:pt x="169215" y="196820"/>
                  <a:pt x="170154" y="198323"/>
                </a:cubicBezTo>
                <a:cubicBezTo>
                  <a:pt x="176539" y="212033"/>
                  <a:pt x="186117" y="224897"/>
                  <a:pt x="198888" y="236917"/>
                </a:cubicBezTo>
                <a:cubicBezTo>
                  <a:pt x="209405" y="246871"/>
                  <a:pt x="223585" y="256355"/>
                  <a:pt x="241427" y="265370"/>
                </a:cubicBezTo>
                <a:cubicBezTo>
                  <a:pt x="243680" y="266684"/>
                  <a:pt x="245746" y="267342"/>
                  <a:pt x="247624" y="267342"/>
                </a:cubicBezTo>
                <a:cubicBezTo>
                  <a:pt x="250441" y="267342"/>
                  <a:pt x="255512" y="262787"/>
                  <a:pt x="262836" y="253679"/>
                </a:cubicBezTo>
                <a:cubicBezTo>
                  <a:pt x="270161" y="244570"/>
                  <a:pt x="275044" y="240016"/>
                  <a:pt x="277485" y="240016"/>
                </a:cubicBezTo>
                <a:cubicBezTo>
                  <a:pt x="279927" y="240016"/>
                  <a:pt x="289082" y="244148"/>
                  <a:pt x="304952" y="252411"/>
                </a:cubicBezTo>
                <a:cubicBezTo>
                  <a:pt x="320822" y="260675"/>
                  <a:pt x="329226" y="265652"/>
                  <a:pt x="330165" y="267342"/>
                </a:cubicBezTo>
                <a:cubicBezTo>
                  <a:pt x="330541" y="268281"/>
                  <a:pt x="330728" y="269689"/>
                  <a:pt x="330728" y="271567"/>
                </a:cubicBezTo>
                <a:cubicBezTo>
                  <a:pt x="330728" y="277765"/>
                  <a:pt x="329132" y="284902"/>
                  <a:pt x="325939" y="292977"/>
                </a:cubicBezTo>
                <a:cubicBezTo>
                  <a:pt x="322935" y="300302"/>
                  <a:pt x="316267" y="306453"/>
                  <a:pt x="305938" y="311430"/>
                </a:cubicBezTo>
                <a:cubicBezTo>
                  <a:pt x="295608" y="316406"/>
                  <a:pt x="286030" y="318895"/>
                  <a:pt x="277203" y="318895"/>
                </a:cubicBezTo>
                <a:cubicBezTo>
                  <a:pt x="266499" y="318895"/>
                  <a:pt x="248657" y="313073"/>
                  <a:pt x="223678" y="301429"/>
                </a:cubicBezTo>
                <a:cubicBezTo>
                  <a:pt x="205274" y="292977"/>
                  <a:pt x="189310" y="281897"/>
                  <a:pt x="175788" y="268187"/>
                </a:cubicBezTo>
                <a:cubicBezTo>
                  <a:pt x="162266" y="254477"/>
                  <a:pt x="148368" y="237105"/>
                  <a:pt x="134095" y="216071"/>
                </a:cubicBezTo>
                <a:cubicBezTo>
                  <a:pt x="120573" y="195975"/>
                  <a:pt x="113905" y="177758"/>
                  <a:pt x="114093" y="161419"/>
                </a:cubicBezTo>
                <a:lnTo>
                  <a:pt x="114093" y="159165"/>
                </a:lnTo>
                <a:cubicBezTo>
                  <a:pt x="114657" y="142075"/>
                  <a:pt x="121605" y="127238"/>
                  <a:pt x="134940" y="114655"/>
                </a:cubicBezTo>
                <a:cubicBezTo>
                  <a:pt x="139447" y="110523"/>
                  <a:pt x="144330" y="108457"/>
                  <a:pt x="149589" y="108457"/>
                </a:cubicBezTo>
                <a:close/>
                <a:moveTo>
                  <a:pt x="220298" y="35495"/>
                </a:moveTo>
                <a:cubicBezTo>
                  <a:pt x="196447" y="35495"/>
                  <a:pt x="173581" y="40190"/>
                  <a:pt x="151702" y="49581"/>
                </a:cubicBezTo>
                <a:cubicBezTo>
                  <a:pt x="129822" y="58971"/>
                  <a:pt x="110995" y="71554"/>
                  <a:pt x="95219" y="87330"/>
                </a:cubicBezTo>
                <a:cubicBezTo>
                  <a:pt x="79443" y="103106"/>
                  <a:pt x="66860" y="121933"/>
                  <a:pt x="57470" y="143813"/>
                </a:cubicBezTo>
                <a:cubicBezTo>
                  <a:pt x="48079" y="165692"/>
                  <a:pt x="43384" y="188558"/>
                  <a:pt x="43384" y="212409"/>
                </a:cubicBezTo>
                <a:cubicBezTo>
                  <a:pt x="43384" y="250534"/>
                  <a:pt x="54652" y="285091"/>
                  <a:pt x="77189" y="316079"/>
                </a:cubicBezTo>
                <a:lnTo>
                  <a:pt x="54934" y="381717"/>
                </a:lnTo>
                <a:lnTo>
                  <a:pt x="123108" y="360026"/>
                </a:lnTo>
                <a:cubicBezTo>
                  <a:pt x="152782" y="379557"/>
                  <a:pt x="185178" y="389323"/>
                  <a:pt x="220298" y="389323"/>
                </a:cubicBezTo>
                <a:cubicBezTo>
                  <a:pt x="244149" y="389323"/>
                  <a:pt x="267015" y="384628"/>
                  <a:pt x="288895" y="375238"/>
                </a:cubicBezTo>
                <a:cubicBezTo>
                  <a:pt x="310774" y="365848"/>
                  <a:pt x="329602" y="353264"/>
                  <a:pt x="345377" y="337489"/>
                </a:cubicBezTo>
                <a:cubicBezTo>
                  <a:pt x="361153" y="321713"/>
                  <a:pt x="373736" y="302885"/>
                  <a:pt x="383127" y="281006"/>
                </a:cubicBezTo>
                <a:cubicBezTo>
                  <a:pt x="392517" y="259126"/>
                  <a:pt x="397212" y="236261"/>
                  <a:pt x="397212" y="212409"/>
                </a:cubicBezTo>
                <a:cubicBezTo>
                  <a:pt x="397212" y="188558"/>
                  <a:pt x="392517" y="165692"/>
                  <a:pt x="383127" y="143813"/>
                </a:cubicBezTo>
                <a:cubicBezTo>
                  <a:pt x="373736" y="121933"/>
                  <a:pt x="361153" y="103106"/>
                  <a:pt x="345377" y="87330"/>
                </a:cubicBezTo>
                <a:cubicBezTo>
                  <a:pt x="329602" y="71554"/>
                  <a:pt x="310774" y="58971"/>
                  <a:pt x="288895" y="49581"/>
                </a:cubicBezTo>
                <a:cubicBezTo>
                  <a:pt x="267015" y="40190"/>
                  <a:pt x="244149" y="35495"/>
                  <a:pt x="220298" y="35495"/>
                </a:cubicBezTo>
                <a:close/>
                <a:moveTo>
                  <a:pt x="220298" y="0"/>
                </a:moveTo>
                <a:cubicBezTo>
                  <a:pt x="249033" y="0"/>
                  <a:pt x="276500" y="5634"/>
                  <a:pt x="302698" y="16902"/>
                </a:cubicBezTo>
                <a:cubicBezTo>
                  <a:pt x="328898" y="28171"/>
                  <a:pt x="351481" y="43289"/>
                  <a:pt x="370450" y="62258"/>
                </a:cubicBezTo>
                <a:cubicBezTo>
                  <a:pt x="389418" y="81226"/>
                  <a:pt x="404537" y="103810"/>
                  <a:pt x="415805" y="130009"/>
                </a:cubicBezTo>
                <a:cubicBezTo>
                  <a:pt x="427073" y="156208"/>
                  <a:pt x="432707" y="183675"/>
                  <a:pt x="432707" y="212409"/>
                </a:cubicBezTo>
                <a:cubicBezTo>
                  <a:pt x="432707" y="241144"/>
                  <a:pt x="427073" y="268610"/>
                  <a:pt x="415805" y="294810"/>
                </a:cubicBezTo>
                <a:cubicBezTo>
                  <a:pt x="404537" y="321009"/>
                  <a:pt x="389418" y="343592"/>
                  <a:pt x="370450" y="362561"/>
                </a:cubicBezTo>
                <a:cubicBezTo>
                  <a:pt x="351481" y="381529"/>
                  <a:pt x="328898" y="396648"/>
                  <a:pt x="302698" y="407916"/>
                </a:cubicBezTo>
                <a:cubicBezTo>
                  <a:pt x="276500" y="419185"/>
                  <a:pt x="249033" y="424819"/>
                  <a:pt x="220298" y="424819"/>
                </a:cubicBezTo>
                <a:cubicBezTo>
                  <a:pt x="183676" y="424819"/>
                  <a:pt x="149401" y="415992"/>
                  <a:pt x="117474" y="398338"/>
                </a:cubicBezTo>
                <a:lnTo>
                  <a:pt x="0" y="436087"/>
                </a:lnTo>
                <a:lnTo>
                  <a:pt x="38313" y="321995"/>
                </a:lnTo>
                <a:cubicBezTo>
                  <a:pt x="18030" y="288565"/>
                  <a:pt x="7888" y="252036"/>
                  <a:pt x="7888" y="212409"/>
                </a:cubicBezTo>
                <a:cubicBezTo>
                  <a:pt x="7888" y="183675"/>
                  <a:pt x="13523" y="156208"/>
                  <a:pt x="24791" y="130009"/>
                </a:cubicBezTo>
                <a:cubicBezTo>
                  <a:pt x="36060" y="103810"/>
                  <a:pt x="51178" y="81226"/>
                  <a:pt x="70147" y="62258"/>
                </a:cubicBezTo>
                <a:cubicBezTo>
                  <a:pt x="89115" y="43289"/>
                  <a:pt x="111699" y="28171"/>
                  <a:pt x="137898" y="16902"/>
                </a:cubicBezTo>
                <a:cubicBezTo>
                  <a:pt x="164097" y="5634"/>
                  <a:pt x="191564" y="0"/>
                  <a:pt x="220298" y="0"/>
                </a:cubicBezTo>
                <a:close/>
              </a:path>
            </a:pathLst>
          </a:custGeom>
          <a:solidFill>
            <a:srgbClr val="0038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486880" y="5007805"/>
            <a:ext cx="211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Pour nous joindre :</a:t>
            </a:r>
            <a:endParaRPr lang="fr-FR" sz="1400" dirty="0">
              <a:solidFill>
                <a:srgbClr val="003851"/>
              </a:solidFill>
              <a:latin typeface="Berlin Sans FB" panose="020E0602020502020306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484149" y="5311005"/>
            <a:ext cx="4165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Un numéro de téléphone unique : 05.56.05.45.84</a:t>
            </a:r>
          </a:p>
          <a:p>
            <a:r>
              <a:rPr lang="fr-FR" sz="14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      Du lundi au vendredi – 9h à 12h30 – 13h à 17h</a:t>
            </a:r>
            <a:endParaRPr lang="fr-FR" sz="1400" dirty="0">
              <a:solidFill>
                <a:srgbClr val="003851"/>
              </a:solidFill>
              <a:latin typeface="Berlin Sans FB" panose="020E0602020502020306" pitchFamily="34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482303" y="5747953"/>
            <a:ext cx="4011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Une adresse e-mail : accueil@adhm-spasad.fr</a:t>
            </a:r>
            <a:endParaRPr lang="fr-FR" sz="1400" dirty="0">
              <a:solidFill>
                <a:srgbClr val="003851"/>
              </a:solidFill>
              <a:latin typeface="Berlin Sans FB" panose="020E0602020502020306" pitchFamily="34" charset="0"/>
            </a:endParaRPr>
          </a:p>
        </p:txBody>
      </p:sp>
      <p:grpSp>
        <p:nvGrpSpPr>
          <p:cNvPr id="42" name="Groupe 41"/>
          <p:cNvGrpSpPr/>
          <p:nvPr/>
        </p:nvGrpSpPr>
        <p:grpSpPr>
          <a:xfrm>
            <a:off x="74947" y="4894400"/>
            <a:ext cx="4536000" cy="35560"/>
            <a:chOff x="155448" y="5541772"/>
            <a:chExt cx="5003800" cy="35560"/>
          </a:xfrm>
        </p:grpSpPr>
        <p:sp>
          <p:nvSpPr>
            <p:cNvPr id="43" name="Rectangle 42"/>
            <p:cNvSpPr/>
            <p:nvPr/>
          </p:nvSpPr>
          <p:spPr>
            <a:xfrm>
              <a:off x="155448" y="5541772"/>
              <a:ext cx="1005205" cy="35560"/>
            </a:xfrm>
            <a:prstGeom prst="rect">
              <a:avLst/>
            </a:prstGeom>
            <a:solidFill>
              <a:srgbClr val="0095C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160653" y="5541772"/>
              <a:ext cx="1005205" cy="35560"/>
            </a:xfrm>
            <a:prstGeom prst="rect">
              <a:avLst/>
            </a:prstGeom>
            <a:solidFill>
              <a:srgbClr val="324D5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159508" y="5541772"/>
              <a:ext cx="1139076" cy="35560"/>
            </a:xfrm>
            <a:prstGeom prst="rect">
              <a:avLst/>
            </a:prstGeom>
            <a:solidFill>
              <a:srgbClr val="F17C3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153283" y="5541772"/>
              <a:ext cx="1005205" cy="35560"/>
            </a:xfrm>
            <a:prstGeom prst="rect">
              <a:avLst/>
            </a:prstGeom>
            <a:solidFill>
              <a:srgbClr val="7BB21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154043" y="5541772"/>
              <a:ext cx="1005205" cy="35560"/>
            </a:xfrm>
            <a:prstGeom prst="rect">
              <a:avLst/>
            </a:prstGeom>
            <a:solidFill>
              <a:srgbClr val="814E7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9" name="Freeform 400"/>
          <p:cNvSpPr>
            <a:spLocks noChangeAspect="1"/>
          </p:cNvSpPr>
          <p:nvPr/>
        </p:nvSpPr>
        <p:spPr>
          <a:xfrm>
            <a:off x="227870" y="6004152"/>
            <a:ext cx="216111" cy="324000"/>
          </a:xfrm>
          <a:custGeom>
            <a:avLst/>
            <a:gdLst/>
            <a:ahLst/>
            <a:cxnLst/>
            <a:rect l="l" t="t" r="r" b="b"/>
            <a:pathLst>
              <a:path w="288471" h="432707">
                <a:moveTo>
                  <a:pt x="144235" y="0"/>
                </a:moveTo>
                <a:cubicBezTo>
                  <a:pt x="184051" y="0"/>
                  <a:pt x="218043" y="14086"/>
                  <a:pt x="246214" y="42256"/>
                </a:cubicBezTo>
                <a:cubicBezTo>
                  <a:pt x="274385" y="70428"/>
                  <a:pt x="288471" y="104420"/>
                  <a:pt x="288471" y="144236"/>
                </a:cubicBezTo>
                <a:cubicBezTo>
                  <a:pt x="288471" y="164707"/>
                  <a:pt x="285372" y="181515"/>
                  <a:pt x="279175" y="194662"/>
                </a:cubicBezTo>
                <a:lnTo>
                  <a:pt x="176632" y="412706"/>
                </a:lnTo>
                <a:cubicBezTo>
                  <a:pt x="173628" y="418903"/>
                  <a:pt x="169167" y="423786"/>
                  <a:pt x="163251" y="427355"/>
                </a:cubicBezTo>
                <a:cubicBezTo>
                  <a:pt x="157335" y="430923"/>
                  <a:pt x="150996" y="432707"/>
                  <a:pt x="144235" y="432707"/>
                </a:cubicBezTo>
                <a:cubicBezTo>
                  <a:pt x="137475" y="432707"/>
                  <a:pt x="131136" y="430923"/>
                  <a:pt x="125220" y="427355"/>
                </a:cubicBezTo>
                <a:cubicBezTo>
                  <a:pt x="119304" y="423786"/>
                  <a:pt x="114938" y="418903"/>
                  <a:pt x="112120" y="412706"/>
                </a:cubicBezTo>
                <a:lnTo>
                  <a:pt x="9297" y="194662"/>
                </a:lnTo>
                <a:cubicBezTo>
                  <a:pt x="3099" y="181515"/>
                  <a:pt x="0" y="164707"/>
                  <a:pt x="0" y="144236"/>
                </a:cubicBezTo>
                <a:cubicBezTo>
                  <a:pt x="0" y="104420"/>
                  <a:pt x="14085" y="70428"/>
                  <a:pt x="42256" y="42256"/>
                </a:cubicBezTo>
                <a:cubicBezTo>
                  <a:pt x="70427" y="14086"/>
                  <a:pt x="104421" y="0"/>
                  <a:pt x="144235" y="0"/>
                </a:cubicBezTo>
                <a:close/>
                <a:moveTo>
                  <a:pt x="144235" y="72118"/>
                </a:moveTo>
                <a:cubicBezTo>
                  <a:pt x="124328" y="72118"/>
                  <a:pt x="107331" y="79161"/>
                  <a:pt x="93246" y="93246"/>
                </a:cubicBezTo>
                <a:cubicBezTo>
                  <a:pt x="79160" y="107332"/>
                  <a:pt x="72117" y="124328"/>
                  <a:pt x="72117" y="144236"/>
                </a:cubicBezTo>
                <a:cubicBezTo>
                  <a:pt x="72117" y="164143"/>
                  <a:pt x="79160" y="181140"/>
                  <a:pt x="93246" y="195225"/>
                </a:cubicBezTo>
                <a:cubicBezTo>
                  <a:pt x="107331" y="209311"/>
                  <a:pt x="124328" y="216353"/>
                  <a:pt x="144235" y="216353"/>
                </a:cubicBezTo>
                <a:cubicBezTo>
                  <a:pt x="164143" y="216353"/>
                  <a:pt x="181139" y="209311"/>
                  <a:pt x="195225" y="195225"/>
                </a:cubicBezTo>
                <a:cubicBezTo>
                  <a:pt x="209310" y="181140"/>
                  <a:pt x="216353" y="164143"/>
                  <a:pt x="216353" y="144236"/>
                </a:cubicBezTo>
                <a:cubicBezTo>
                  <a:pt x="216353" y="124328"/>
                  <a:pt x="209310" y="107332"/>
                  <a:pt x="195225" y="93246"/>
                </a:cubicBezTo>
                <a:cubicBezTo>
                  <a:pt x="181139" y="79161"/>
                  <a:pt x="164143" y="72118"/>
                  <a:pt x="144235" y="72118"/>
                </a:cubicBezTo>
                <a:close/>
              </a:path>
            </a:pathLst>
          </a:custGeom>
          <a:solidFill>
            <a:srgbClr val="0038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à coins arrondis 50"/>
          <p:cNvSpPr/>
          <p:nvPr/>
        </p:nvSpPr>
        <p:spPr>
          <a:xfrm>
            <a:off x="116396" y="6370074"/>
            <a:ext cx="4532855" cy="306570"/>
          </a:xfrm>
          <a:prstGeom prst="roundRect">
            <a:avLst/>
          </a:prstGeom>
          <a:noFill/>
          <a:ln>
            <a:solidFill>
              <a:srgbClr val="00385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Devis gratuit sur simple demande</a:t>
            </a:r>
            <a:endParaRPr lang="fr-FR" sz="1400" dirty="0">
              <a:solidFill>
                <a:srgbClr val="003851"/>
              </a:solidFill>
              <a:latin typeface="Berlin Sans FB" panose="020E0602020502020306" pitchFamily="34" charset="0"/>
            </a:endParaRPr>
          </a:p>
        </p:txBody>
      </p:sp>
      <p:grpSp>
        <p:nvGrpSpPr>
          <p:cNvPr id="23" name="Groupe 22"/>
          <p:cNvGrpSpPr/>
          <p:nvPr/>
        </p:nvGrpSpPr>
        <p:grpSpPr>
          <a:xfrm>
            <a:off x="79013" y="107736"/>
            <a:ext cx="3755926" cy="1524606"/>
            <a:chOff x="28032" y="61975"/>
            <a:chExt cx="2647207" cy="976127"/>
          </a:xfrm>
        </p:grpSpPr>
        <p:pic>
          <p:nvPicPr>
            <p:cNvPr id="58" name="Image 5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32" y="61975"/>
              <a:ext cx="1916287" cy="976127"/>
            </a:xfrm>
            <a:prstGeom prst="rect">
              <a:avLst/>
            </a:prstGeom>
          </p:spPr>
        </p:pic>
        <p:sp>
          <p:nvSpPr>
            <p:cNvPr id="59" name="ZoneTexte 58"/>
            <p:cNvSpPr txBox="1"/>
            <p:nvPr/>
          </p:nvSpPr>
          <p:spPr>
            <a:xfrm>
              <a:off x="327924" y="531073"/>
              <a:ext cx="23473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olidFill>
                    <a:srgbClr val="003851"/>
                  </a:solidFill>
                  <a:latin typeface="Berlin Sans FB" panose="020E0602020502020306" pitchFamily="34" charset="0"/>
                </a:rPr>
                <a:t>Un service de l’ADHM</a:t>
              </a:r>
              <a:endParaRPr lang="fr-FR" sz="1400" dirty="0">
                <a:solidFill>
                  <a:srgbClr val="003851"/>
                </a:solidFill>
                <a:latin typeface="Berlin Sans FB" panose="020E0602020502020306" pitchFamily="34" charset="0"/>
              </a:endParaRPr>
            </a:p>
          </p:txBody>
        </p:sp>
      </p:grpSp>
      <p:sp>
        <p:nvSpPr>
          <p:cNvPr id="66" name="Text Placeholder 17"/>
          <p:cNvSpPr txBox="1">
            <a:spLocks/>
          </p:cNvSpPr>
          <p:nvPr/>
        </p:nvSpPr>
        <p:spPr>
          <a:xfrm>
            <a:off x="5318660" y="4000814"/>
            <a:ext cx="1322022" cy="1328561"/>
          </a:xfrm>
          <a:prstGeom prst="rect">
            <a:avLst/>
          </a:prstGeom>
          <a:solidFill>
            <a:srgbClr val="0095CD"/>
          </a:solidFill>
        </p:spPr>
        <p:txBody>
          <a:bodyPr vert="horz" wrap="square" lIns="91440" tIns="45720" rIns="91440" bIns="45720" rtlCol="0" anchor="ctr" anchorCtr="0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 dirty="0" smtClean="0">
                <a:solidFill>
                  <a:sysClr val="window" lastClr="FFFFFF"/>
                </a:solidFill>
                <a:latin typeface="Berlin Sans FB Demi" panose="020E0802020502020306" pitchFamily="34" charset="0"/>
              </a:rPr>
              <a:t>Portage             de </a:t>
            </a:r>
            <a:r>
              <a:rPr lang="en-US" sz="2000" b="1" dirty="0" err="1" smtClean="0">
                <a:solidFill>
                  <a:sysClr val="window" lastClr="FFFFFF"/>
                </a:solidFill>
                <a:latin typeface="Berlin Sans FB Demi" panose="020E0802020502020306" pitchFamily="34" charset="0"/>
              </a:rPr>
              <a:t>repas</a:t>
            </a:r>
            <a:endParaRPr lang="en-US" sz="2000" b="1" dirty="0" smtClean="0">
              <a:solidFill>
                <a:sysClr val="window" lastClr="FFFF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67" name="Espace réservé pour une image 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0" b="11350"/>
          <a:stretch>
            <a:fillRect/>
          </a:stretch>
        </p:blipFill>
        <p:spPr>
          <a:xfrm>
            <a:off x="6637327" y="3999692"/>
            <a:ext cx="2766317" cy="1328561"/>
          </a:xfrm>
          <a:prstGeom prst="rect">
            <a:avLst/>
          </a:prstGeom>
          <a:solidFill>
            <a:srgbClr val="0095CD">
              <a:alpha val="30000"/>
            </a:srgbClr>
          </a:solidFill>
        </p:spPr>
      </p:pic>
      <p:sp>
        <p:nvSpPr>
          <p:cNvPr id="68" name="Text Placeholder 21"/>
          <p:cNvSpPr txBox="1">
            <a:spLocks/>
          </p:cNvSpPr>
          <p:nvPr/>
        </p:nvSpPr>
        <p:spPr>
          <a:xfrm>
            <a:off x="5318661" y="5329375"/>
            <a:ext cx="1321874" cy="1369638"/>
          </a:xfrm>
          <a:prstGeom prst="rect">
            <a:avLst/>
          </a:prstGeom>
          <a:solidFill>
            <a:srgbClr val="003852"/>
          </a:solidFill>
        </p:spPr>
        <p:txBody>
          <a:bodyPr vert="horz" wrap="square" lIns="91440" tIns="45720" rIns="91440" bIns="45720" rtlCol="0" anchor="ctr" anchorCtr="0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800" b="1" dirty="0" err="1" smtClean="0">
                <a:solidFill>
                  <a:sysClr val="window" lastClr="FFFFFF"/>
                </a:solidFill>
                <a:latin typeface="Berlin Sans FB Demi" panose="020E0802020502020306" pitchFamily="34" charset="0"/>
              </a:rPr>
              <a:t>Télé</a:t>
            </a:r>
            <a:r>
              <a:rPr lang="en-US" sz="1800" b="1" dirty="0" smtClean="0">
                <a:solidFill>
                  <a:sysClr val="window" lastClr="FFFFFF"/>
                </a:solidFill>
                <a:latin typeface="Berlin Sans FB Demi" panose="020E0802020502020306" pitchFamily="34" charset="0"/>
              </a:rPr>
              <a:t/>
            </a:r>
            <a:br>
              <a:rPr lang="en-US" sz="1800" b="1" dirty="0" smtClean="0">
                <a:solidFill>
                  <a:sysClr val="window" lastClr="FFFFFF"/>
                </a:solidFill>
                <a:latin typeface="Berlin Sans FB Demi" panose="020E0802020502020306" pitchFamily="34" charset="0"/>
              </a:rPr>
            </a:br>
            <a:r>
              <a:rPr lang="en-US" sz="1800" b="1" dirty="0" smtClean="0">
                <a:solidFill>
                  <a:sysClr val="window" lastClr="FFFFFF"/>
                </a:solidFill>
                <a:latin typeface="Berlin Sans FB Demi" panose="020E0802020502020306" pitchFamily="34" charset="0"/>
              </a:rPr>
              <a:t>Assistance</a:t>
            </a:r>
            <a:endParaRPr lang="en-US" sz="1800" b="1" dirty="0">
              <a:solidFill>
                <a:sysClr val="window" lastClr="FFFF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69" name="Image 6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2"/>
          <a:stretch/>
        </p:blipFill>
        <p:spPr>
          <a:xfrm>
            <a:off x="6637327" y="5326010"/>
            <a:ext cx="2766317" cy="1373003"/>
          </a:xfrm>
          <a:prstGeom prst="rect">
            <a:avLst/>
          </a:prstGeom>
        </p:spPr>
      </p:pic>
      <p:sp>
        <p:nvSpPr>
          <p:cNvPr id="71" name="Rectangle 70"/>
          <p:cNvSpPr/>
          <p:nvPr/>
        </p:nvSpPr>
        <p:spPr>
          <a:xfrm rot="5400000">
            <a:off x="8858315" y="4545026"/>
            <a:ext cx="1326316" cy="235654"/>
          </a:xfrm>
          <a:prstGeom prst="rect">
            <a:avLst/>
          </a:prstGeom>
          <a:solidFill>
            <a:srgbClr val="0095C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5318660" y="1374974"/>
            <a:ext cx="4320640" cy="1338175"/>
            <a:chOff x="5318660" y="1374974"/>
            <a:chExt cx="4320640" cy="1338175"/>
          </a:xfrm>
        </p:grpSpPr>
        <p:sp>
          <p:nvSpPr>
            <p:cNvPr id="62" name="Text Placeholder 15"/>
            <p:cNvSpPr txBox="1">
              <a:spLocks/>
            </p:cNvSpPr>
            <p:nvPr/>
          </p:nvSpPr>
          <p:spPr>
            <a:xfrm>
              <a:off x="5318660" y="1374974"/>
              <a:ext cx="1322022" cy="1331583"/>
            </a:xfrm>
            <a:prstGeom prst="rect">
              <a:avLst/>
            </a:prstGeom>
            <a:solidFill>
              <a:srgbClr val="7BB21B"/>
            </a:solidFill>
          </p:spPr>
          <p:txBody>
            <a:bodyPr vert="horz" wrap="square" lIns="91440" tIns="45720" rIns="91440" bIns="45720" rtlCol="0" anchor="ctr" anchorCtr="0">
              <a:normAutofit/>
            </a:bodyPr>
            <a:lstStyle>
              <a:lvl1pPr marL="0" indent="0" algn="just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2800" b="1" dirty="0" err="1" smtClean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  <a:t>Pôle</a:t>
              </a:r>
              <a:r>
                <a:rPr lang="en-US" sz="2800" b="1" dirty="0" smtClean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  <a:t/>
              </a:r>
              <a:br>
                <a:rPr lang="en-US" sz="2800" b="1" dirty="0" smtClean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</a:br>
              <a:r>
                <a:rPr lang="en-US" sz="2800" b="1" dirty="0" smtClean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  <a:t>Aide</a:t>
              </a:r>
              <a:endParaRPr lang="en-US" sz="2800" b="1" dirty="0">
                <a:solidFill>
                  <a:sysClr val="window" lastClr="FFFFFF"/>
                </a:solidFill>
                <a:latin typeface="Berlin Sans FB Demi" panose="020E0802020502020306" pitchFamily="34" charset="0"/>
              </a:endParaRPr>
            </a:p>
          </p:txBody>
        </p:sp>
        <p:pic>
          <p:nvPicPr>
            <p:cNvPr id="63" name="Espace réservé pour une image 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635" b="31635"/>
            <a:stretch>
              <a:fillRect/>
            </a:stretch>
          </p:blipFill>
          <p:spPr>
            <a:xfrm>
              <a:off x="6640534" y="1376094"/>
              <a:ext cx="2763110" cy="1337055"/>
            </a:xfrm>
            <a:prstGeom prst="rect">
              <a:avLst/>
            </a:prstGeom>
            <a:solidFill>
              <a:srgbClr val="7BB21B">
                <a:alpha val="30000"/>
              </a:srgbClr>
            </a:solidFill>
          </p:spPr>
        </p:pic>
        <p:sp>
          <p:nvSpPr>
            <p:cNvPr id="74" name="Rectangle 73"/>
            <p:cNvSpPr/>
            <p:nvPr/>
          </p:nvSpPr>
          <p:spPr>
            <a:xfrm rot="5400000">
              <a:off x="8855682" y="1922941"/>
              <a:ext cx="1331582" cy="235654"/>
            </a:xfrm>
            <a:prstGeom prst="rect">
              <a:avLst/>
            </a:prstGeom>
            <a:solidFill>
              <a:srgbClr val="7BB21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7" name="Ellipse 76"/>
          <p:cNvSpPr/>
          <p:nvPr/>
        </p:nvSpPr>
        <p:spPr>
          <a:xfrm>
            <a:off x="8956227" y="5000566"/>
            <a:ext cx="681076" cy="660138"/>
          </a:xfrm>
          <a:prstGeom prst="ellipse">
            <a:avLst/>
          </a:prstGeom>
          <a:solidFill>
            <a:srgbClr val="003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8" name="Text Placeholder 21"/>
          <p:cNvSpPr txBox="1">
            <a:spLocks/>
          </p:cNvSpPr>
          <p:nvPr/>
        </p:nvSpPr>
        <p:spPr>
          <a:xfrm>
            <a:off x="9397992" y="5329375"/>
            <a:ext cx="239311" cy="1369638"/>
          </a:xfrm>
          <a:prstGeom prst="rect">
            <a:avLst/>
          </a:prstGeom>
          <a:solidFill>
            <a:srgbClr val="003852"/>
          </a:solidFill>
        </p:spPr>
        <p:txBody>
          <a:bodyPr vert="horz" wrap="square" lIns="91440" tIns="45720" rIns="91440" bIns="45720" rtlCol="0" anchor="ctr" anchorCtr="0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800" b="1" dirty="0">
              <a:solidFill>
                <a:sysClr val="window" lastClr="FFFFFF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79" name="Freeform 234"/>
          <p:cNvSpPr/>
          <p:nvPr/>
        </p:nvSpPr>
        <p:spPr>
          <a:xfrm>
            <a:off x="4202361" y="2903487"/>
            <a:ext cx="412208" cy="504825"/>
          </a:xfrm>
          <a:custGeom>
            <a:avLst/>
            <a:gdLst/>
            <a:ahLst/>
            <a:cxnLst/>
            <a:rect l="l" t="t" r="r" b="b"/>
            <a:pathLst>
              <a:path w="432706" h="504825">
                <a:moveTo>
                  <a:pt x="216353" y="0"/>
                </a:moveTo>
                <a:cubicBezTo>
                  <a:pt x="248468" y="0"/>
                  <a:pt x="277813" y="2817"/>
                  <a:pt x="304388" y="8451"/>
                </a:cubicBezTo>
                <a:cubicBezTo>
                  <a:pt x="330963" y="14085"/>
                  <a:pt x="352560" y="22443"/>
                  <a:pt x="369181" y="33523"/>
                </a:cubicBezTo>
                <a:cubicBezTo>
                  <a:pt x="385802" y="44604"/>
                  <a:pt x="394958" y="57469"/>
                  <a:pt x="396648" y="72118"/>
                </a:cubicBezTo>
                <a:lnTo>
                  <a:pt x="426227" y="200014"/>
                </a:lnTo>
                <a:cubicBezTo>
                  <a:pt x="430547" y="219171"/>
                  <a:pt x="432706" y="240111"/>
                  <a:pt x="432706" y="262836"/>
                </a:cubicBezTo>
                <a:lnTo>
                  <a:pt x="432706" y="432707"/>
                </a:lnTo>
                <a:lnTo>
                  <a:pt x="396648" y="432707"/>
                </a:lnTo>
                <a:lnTo>
                  <a:pt x="396648" y="468766"/>
                </a:lnTo>
                <a:cubicBezTo>
                  <a:pt x="396648" y="478720"/>
                  <a:pt x="393126" y="487218"/>
                  <a:pt x="386084" y="494261"/>
                </a:cubicBezTo>
                <a:cubicBezTo>
                  <a:pt x="379041" y="501304"/>
                  <a:pt x="370543" y="504825"/>
                  <a:pt x="360589" y="504825"/>
                </a:cubicBezTo>
                <a:cubicBezTo>
                  <a:pt x="350635" y="504825"/>
                  <a:pt x="342137" y="501304"/>
                  <a:pt x="335094" y="494261"/>
                </a:cubicBezTo>
                <a:cubicBezTo>
                  <a:pt x="328051" y="487218"/>
                  <a:pt x="324530" y="478720"/>
                  <a:pt x="324530" y="468766"/>
                </a:cubicBezTo>
                <a:lnTo>
                  <a:pt x="324530" y="432707"/>
                </a:lnTo>
                <a:lnTo>
                  <a:pt x="108176" y="432707"/>
                </a:lnTo>
                <a:lnTo>
                  <a:pt x="108176" y="468766"/>
                </a:lnTo>
                <a:cubicBezTo>
                  <a:pt x="108176" y="478720"/>
                  <a:pt x="104655" y="487218"/>
                  <a:pt x="97612" y="494261"/>
                </a:cubicBezTo>
                <a:cubicBezTo>
                  <a:pt x="90569" y="501304"/>
                  <a:pt x="82072" y="504825"/>
                  <a:pt x="72117" y="504825"/>
                </a:cubicBezTo>
                <a:cubicBezTo>
                  <a:pt x="62164" y="504825"/>
                  <a:pt x="53665" y="501304"/>
                  <a:pt x="46623" y="494261"/>
                </a:cubicBezTo>
                <a:cubicBezTo>
                  <a:pt x="39580" y="487218"/>
                  <a:pt x="36059" y="478720"/>
                  <a:pt x="36059" y="468766"/>
                </a:cubicBezTo>
                <a:lnTo>
                  <a:pt x="36059" y="432707"/>
                </a:lnTo>
                <a:lnTo>
                  <a:pt x="0" y="432707"/>
                </a:lnTo>
                <a:lnTo>
                  <a:pt x="0" y="262836"/>
                </a:lnTo>
                <a:cubicBezTo>
                  <a:pt x="0" y="241801"/>
                  <a:pt x="2347" y="220861"/>
                  <a:pt x="7042" y="200014"/>
                </a:cubicBezTo>
                <a:lnTo>
                  <a:pt x="36059" y="72118"/>
                </a:lnTo>
                <a:cubicBezTo>
                  <a:pt x="37749" y="57469"/>
                  <a:pt x="46904" y="44604"/>
                  <a:pt x="63525" y="33523"/>
                </a:cubicBezTo>
                <a:cubicBezTo>
                  <a:pt x="80146" y="22443"/>
                  <a:pt x="101744" y="14085"/>
                  <a:pt x="128319" y="8451"/>
                </a:cubicBezTo>
                <a:cubicBezTo>
                  <a:pt x="154893" y="2817"/>
                  <a:pt x="184238" y="0"/>
                  <a:pt x="216353" y="0"/>
                </a:cubicBezTo>
                <a:close/>
                <a:moveTo>
                  <a:pt x="126206" y="45074"/>
                </a:moveTo>
                <a:cubicBezTo>
                  <a:pt x="122450" y="45074"/>
                  <a:pt x="119257" y="46388"/>
                  <a:pt x="116628" y="49018"/>
                </a:cubicBezTo>
                <a:cubicBezTo>
                  <a:pt x="113999" y="51647"/>
                  <a:pt x="112684" y="54840"/>
                  <a:pt x="112684" y="58596"/>
                </a:cubicBezTo>
                <a:cubicBezTo>
                  <a:pt x="112684" y="62352"/>
                  <a:pt x="113999" y="65545"/>
                  <a:pt x="116628" y="68174"/>
                </a:cubicBezTo>
                <a:cubicBezTo>
                  <a:pt x="119257" y="70803"/>
                  <a:pt x="122450" y="72118"/>
                  <a:pt x="126206" y="72118"/>
                </a:cubicBezTo>
                <a:lnTo>
                  <a:pt x="306500" y="72118"/>
                </a:lnTo>
                <a:cubicBezTo>
                  <a:pt x="310257" y="72118"/>
                  <a:pt x="313450" y="70803"/>
                  <a:pt x="316079" y="68174"/>
                </a:cubicBezTo>
                <a:cubicBezTo>
                  <a:pt x="318708" y="65545"/>
                  <a:pt x="320023" y="62352"/>
                  <a:pt x="320023" y="58596"/>
                </a:cubicBezTo>
                <a:cubicBezTo>
                  <a:pt x="320023" y="54840"/>
                  <a:pt x="318708" y="51647"/>
                  <a:pt x="316079" y="49018"/>
                </a:cubicBezTo>
                <a:cubicBezTo>
                  <a:pt x="313450" y="46388"/>
                  <a:pt x="310257" y="45074"/>
                  <a:pt x="306500" y="45074"/>
                </a:cubicBezTo>
                <a:lnTo>
                  <a:pt x="126206" y="45074"/>
                </a:lnTo>
                <a:close/>
                <a:moveTo>
                  <a:pt x="87048" y="108177"/>
                </a:moveTo>
                <a:cubicBezTo>
                  <a:pt x="82729" y="108177"/>
                  <a:pt x="78926" y="109538"/>
                  <a:pt x="75639" y="112262"/>
                </a:cubicBezTo>
                <a:cubicBezTo>
                  <a:pt x="72352" y="114985"/>
                  <a:pt x="70240" y="118506"/>
                  <a:pt x="69300" y="122826"/>
                </a:cubicBezTo>
                <a:lnTo>
                  <a:pt x="49017" y="231002"/>
                </a:lnTo>
                <a:cubicBezTo>
                  <a:pt x="48078" y="236637"/>
                  <a:pt x="49393" y="241614"/>
                  <a:pt x="52961" y="245933"/>
                </a:cubicBezTo>
                <a:cubicBezTo>
                  <a:pt x="56530" y="250253"/>
                  <a:pt x="61131" y="252412"/>
                  <a:pt x="66765" y="252412"/>
                </a:cubicBezTo>
                <a:lnTo>
                  <a:pt x="365941" y="252412"/>
                </a:lnTo>
                <a:cubicBezTo>
                  <a:pt x="371575" y="252412"/>
                  <a:pt x="376177" y="250253"/>
                  <a:pt x="379745" y="245933"/>
                </a:cubicBezTo>
                <a:cubicBezTo>
                  <a:pt x="383314" y="241614"/>
                  <a:pt x="384628" y="236637"/>
                  <a:pt x="383689" y="231002"/>
                </a:cubicBezTo>
                <a:lnTo>
                  <a:pt x="363406" y="122826"/>
                </a:lnTo>
                <a:cubicBezTo>
                  <a:pt x="362467" y="118506"/>
                  <a:pt x="360355" y="114985"/>
                  <a:pt x="357068" y="112262"/>
                </a:cubicBezTo>
                <a:cubicBezTo>
                  <a:pt x="353781" y="109538"/>
                  <a:pt x="349978" y="108177"/>
                  <a:pt x="345658" y="108177"/>
                </a:cubicBezTo>
                <a:lnTo>
                  <a:pt x="87048" y="108177"/>
                </a:lnTo>
                <a:close/>
                <a:moveTo>
                  <a:pt x="72117" y="306501"/>
                </a:moveTo>
                <a:cubicBezTo>
                  <a:pt x="62164" y="306501"/>
                  <a:pt x="53665" y="310022"/>
                  <a:pt x="46623" y="317065"/>
                </a:cubicBezTo>
                <a:cubicBezTo>
                  <a:pt x="39580" y="324108"/>
                  <a:pt x="36059" y="332606"/>
                  <a:pt x="36059" y="342560"/>
                </a:cubicBezTo>
                <a:cubicBezTo>
                  <a:pt x="36059" y="352514"/>
                  <a:pt x="39580" y="361012"/>
                  <a:pt x="46623" y="368055"/>
                </a:cubicBezTo>
                <a:cubicBezTo>
                  <a:pt x="53665" y="375097"/>
                  <a:pt x="62164" y="378619"/>
                  <a:pt x="72117" y="378619"/>
                </a:cubicBezTo>
                <a:cubicBezTo>
                  <a:pt x="82072" y="378619"/>
                  <a:pt x="90569" y="375097"/>
                  <a:pt x="97612" y="368055"/>
                </a:cubicBezTo>
                <a:cubicBezTo>
                  <a:pt x="104655" y="361012"/>
                  <a:pt x="108176" y="352514"/>
                  <a:pt x="108176" y="342560"/>
                </a:cubicBezTo>
                <a:cubicBezTo>
                  <a:pt x="108176" y="332606"/>
                  <a:pt x="104655" y="324108"/>
                  <a:pt x="97612" y="317065"/>
                </a:cubicBezTo>
                <a:cubicBezTo>
                  <a:pt x="90569" y="310022"/>
                  <a:pt x="82072" y="306501"/>
                  <a:pt x="72117" y="306501"/>
                </a:cubicBezTo>
                <a:close/>
                <a:moveTo>
                  <a:pt x="360589" y="306501"/>
                </a:moveTo>
                <a:cubicBezTo>
                  <a:pt x="350635" y="306501"/>
                  <a:pt x="342137" y="310022"/>
                  <a:pt x="335094" y="317065"/>
                </a:cubicBezTo>
                <a:cubicBezTo>
                  <a:pt x="328051" y="324108"/>
                  <a:pt x="324530" y="332606"/>
                  <a:pt x="324530" y="342560"/>
                </a:cubicBezTo>
                <a:cubicBezTo>
                  <a:pt x="324530" y="352514"/>
                  <a:pt x="328051" y="361012"/>
                  <a:pt x="335094" y="368055"/>
                </a:cubicBezTo>
                <a:cubicBezTo>
                  <a:pt x="342137" y="375097"/>
                  <a:pt x="350635" y="378619"/>
                  <a:pt x="360589" y="378619"/>
                </a:cubicBezTo>
                <a:cubicBezTo>
                  <a:pt x="370543" y="378619"/>
                  <a:pt x="379041" y="375097"/>
                  <a:pt x="386084" y="368055"/>
                </a:cubicBezTo>
                <a:cubicBezTo>
                  <a:pt x="393126" y="361012"/>
                  <a:pt x="396648" y="352514"/>
                  <a:pt x="396648" y="342560"/>
                </a:cubicBezTo>
                <a:cubicBezTo>
                  <a:pt x="396648" y="332606"/>
                  <a:pt x="393126" y="324108"/>
                  <a:pt x="386084" y="317065"/>
                </a:cubicBezTo>
                <a:cubicBezTo>
                  <a:pt x="379041" y="310022"/>
                  <a:pt x="370543" y="306501"/>
                  <a:pt x="360589" y="306501"/>
                </a:cubicBezTo>
                <a:close/>
              </a:path>
            </a:pathLst>
          </a:custGeom>
          <a:solidFill>
            <a:srgbClr val="0038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ZoneTexte 79"/>
          <p:cNvSpPr txBox="1"/>
          <p:nvPr/>
        </p:nvSpPr>
        <p:spPr>
          <a:xfrm>
            <a:off x="1147769" y="3067328"/>
            <a:ext cx="3769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3851"/>
                </a:solidFill>
                <a:latin typeface="Berlin Sans FB" panose="020E0602020502020306" pitchFamily="34" charset="0"/>
              </a:rPr>
              <a:t>L</a:t>
            </a:r>
            <a:r>
              <a:rPr lang="fr-FR" sz="16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ivraison de courses volumineuses</a:t>
            </a:r>
            <a:endParaRPr lang="fr-FR" sz="1600" dirty="0">
              <a:solidFill>
                <a:srgbClr val="003851"/>
              </a:solidFill>
              <a:latin typeface="Berlin Sans FB" panose="020E0602020502020306" pitchFamily="34" charset="0"/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652925" y="3339440"/>
            <a:ext cx="378025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Achat et récupération 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1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en grande ou petite surface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1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en pharmacie</a:t>
            </a:r>
          </a:p>
        </p:txBody>
      </p:sp>
      <p:sp>
        <p:nvSpPr>
          <p:cNvPr id="82" name="ZoneTexte 81"/>
          <p:cNvSpPr txBox="1"/>
          <p:nvPr/>
        </p:nvSpPr>
        <p:spPr>
          <a:xfrm>
            <a:off x="1892630" y="1149289"/>
            <a:ext cx="3818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3851"/>
                </a:solidFill>
                <a:latin typeface="Berlin Sans FB" panose="020E0602020502020306" pitchFamily="34" charset="0"/>
              </a:rPr>
              <a:t>T</a:t>
            </a:r>
            <a:r>
              <a:rPr lang="fr-FR" sz="16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ransports du quotidien</a:t>
            </a:r>
            <a:endParaRPr lang="fr-FR" sz="1600" dirty="0">
              <a:solidFill>
                <a:srgbClr val="003851"/>
              </a:solidFill>
              <a:latin typeface="Berlin Sans FB" panose="020E0602020502020306" pitchFamily="34" charset="0"/>
            </a:endParaRPr>
          </a:p>
        </p:txBody>
      </p:sp>
      <p:sp>
        <p:nvSpPr>
          <p:cNvPr id="83" name="ZoneTexte 82"/>
          <p:cNvSpPr txBox="1"/>
          <p:nvPr/>
        </p:nvSpPr>
        <p:spPr>
          <a:xfrm>
            <a:off x="401341" y="1424836"/>
            <a:ext cx="388128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1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Déplacements imprévus ou réguliers, pour vos loisirs, vos besoins paramédicaux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1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Transport et accompagnement lors de démarches administratives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1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Autant que nécessaire à vos côtés durant vos rendez-vous</a:t>
            </a:r>
          </a:p>
        </p:txBody>
      </p:sp>
      <p:sp>
        <p:nvSpPr>
          <p:cNvPr id="84" name="Freeform 409"/>
          <p:cNvSpPr>
            <a:spLocks noChangeAspect="1"/>
          </p:cNvSpPr>
          <p:nvPr/>
        </p:nvSpPr>
        <p:spPr>
          <a:xfrm>
            <a:off x="4151417" y="1074865"/>
            <a:ext cx="496076" cy="468000"/>
          </a:xfrm>
          <a:custGeom>
            <a:avLst/>
            <a:gdLst/>
            <a:ahLst/>
            <a:cxnLst/>
            <a:rect l="l" t="t" r="r" b="b"/>
            <a:pathLst>
              <a:path w="576943" h="504825">
                <a:moveTo>
                  <a:pt x="225368" y="0"/>
                </a:moveTo>
                <a:lnTo>
                  <a:pt x="351574" y="0"/>
                </a:lnTo>
                <a:cubicBezTo>
                  <a:pt x="354204" y="0"/>
                  <a:pt x="356363" y="845"/>
                  <a:pt x="358054" y="2536"/>
                </a:cubicBezTo>
                <a:cubicBezTo>
                  <a:pt x="359744" y="4226"/>
                  <a:pt x="360589" y="6385"/>
                  <a:pt x="360589" y="9015"/>
                </a:cubicBezTo>
                <a:lnTo>
                  <a:pt x="360589" y="72118"/>
                </a:lnTo>
                <a:lnTo>
                  <a:pt x="396648" y="72118"/>
                </a:lnTo>
                <a:cubicBezTo>
                  <a:pt x="415053" y="72118"/>
                  <a:pt x="431862" y="78081"/>
                  <a:pt x="447074" y="90006"/>
                </a:cubicBezTo>
                <a:cubicBezTo>
                  <a:pt x="462286" y="101932"/>
                  <a:pt x="472052" y="116722"/>
                  <a:pt x="476372" y="134376"/>
                </a:cubicBezTo>
                <a:lnTo>
                  <a:pt x="505952" y="252412"/>
                </a:lnTo>
                <a:lnTo>
                  <a:pt x="513839" y="252412"/>
                </a:lnTo>
                <a:cubicBezTo>
                  <a:pt x="531306" y="252412"/>
                  <a:pt x="546189" y="258563"/>
                  <a:pt x="558491" y="270865"/>
                </a:cubicBezTo>
                <a:cubicBezTo>
                  <a:pt x="570792" y="283166"/>
                  <a:pt x="576943" y="298050"/>
                  <a:pt x="576943" y="315516"/>
                </a:cubicBezTo>
                <a:lnTo>
                  <a:pt x="576943" y="423692"/>
                </a:lnTo>
                <a:cubicBezTo>
                  <a:pt x="576943" y="426322"/>
                  <a:pt x="576098" y="428482"/>
                  <a:pt x="574407" y="430172"/>
                </a:cubicBezTo>
                <a:cubicBezTo>
                  <a:pt x="572717" y="431862"/>
                  <a:pt x="570557" y="432707"/>
                  <a:pt x="567928" y="432707"/>
                </a:cubicBezTo>
                <a:lnTo>
                  <a:pt x="540884" y="432707"/>
                </a:lnTo>
                <a:lnTo>
                  <a:pt x="540884" y="450737"/>
                </a:lnTo>
                <a:cubicBezTo>
                  <a:pt x="540884" y="465761"/>
                  <a:pt x="535625" y="478532"/>
                  <a:pt x="525108" y="489049"/>
                </a:cubicBezTo>
                <a:cubicBezTo>
                  <a:pt x="514591" y="499566"/>
                  <a:pt x="501820" y="504825"/>
                  <a:pt x="486795" y="504825"/>
                </a:cubicBezTo>
                <a:cubicBezTo>
                  <a:pt x="471771" y="504825"/>
                  <a:pt x="459000" y="499566"/>
                  <a:pt x="448483" y="489049"/>
                </a:cubicBezTo>
                <a:cubicBezTo>
                  <a:pt x="437965" y="478532"/>
                  <a:pt x="432707" y="465761"/>
                  <a:pt x="432707" y="450737"/>
                </a:cubicBezTo>
                <a:lnTo>
                  <a:pt x="432707" y="432707"/>
                </a:lnTo>
                <a:lnTo>
                  <a:pt x="144235" y="432707"/>
                </a:lnTo>
                <a:lnTo>
                  <a:pt x="144235" y="450737"/>
                </a:lnTo>
                <a:cubicBezTo>
                  <a:pt x="144235" y="465761"/>
                  <a:pt x="138977" y="478532"/>
                  <a:pt x="128460" y="489049"/>
                </a:cubicBezTo>
                <a:cubicBezTo>
                  <a:pt x="117943" y="499566"/>
                  <a:pt x="105171" y="504825"/>
                  <a:pt x="90147" y="504825"/>
                </a:cubicBezTo>
                <a:cubicBezTo>
                  <a:pt x="75123" y="504825"/>
                  <a:pt x="62352" y="499566"/>
                  <a:pt x="51835" y="489049"/>
                </a:cubicBezTo>
                <a:cubicBezTo>
                  <a:pt x="41317" y="478532"/>
                  <a:pt x="36059" y="465761"/>
                  <a:pt x="36059" y="450737"/>
                </a:cubicBezTo>
                <a:lnTo>
                  <a:pt x="36059" y="432707"/>
                </a:lnTo>
                <a:lnTo>
                  <a:pt x="9015" y="432707"/>
                </a:lnTo>
                <a:cubicBezTo>
                  <a:pt x="6385" y="432707"/>
                  <a:pt x="4225" y="431862"/>
                  <a:pt x="2535" y="430172"/>
                </a:cubicBezTo>
                <a:cubicBezTo>
                  <a:pt x="845" y="428482"/>
                  <a:pt x="0" y="426322"/>
                  <a:pt x="0" y="423692"/>
                </a:cubicBezTo>
                <a:lnTo>
                  <a:pt x="0" y="315516"/>
                </a:lnTo>
                <a:cubicBezTo>
                  <a:pt x="0" y="298050"/>
                  <a:pt x="6151" y="283166"/>
                  <a:pt x="18452" y="270865"/>
                </a:cubicBezTo>
                <a:cubicBezTo>
                  <a:pt x="30753" y="258563"/>
                  <a:pt x="45637" y="252412"/>
                  <a:pt x="63103" y="252412"/>
                </a:cubicBezTo>
                <a:lnTo>
                  <a:pt x="70991" y="252412"/>
                </a:lnTo>
                <a:lnTo>
                  <a:pt x="100570" y="134376"/>
                </a:lnTo>
                <a:cubicBezTo>
                  <a:pt x="104890" y="116722"/>
                  <a:pt x="114656" y="101932"/>
                  <a:pt x="129868" y="90006"/>
                </a:cubicBezTo>
                <a:cubicBezTo>
                  <a:pt x="145081" y="78081"/>
                  <a:pt x="161889" y="72118"/>
                  <a:pt x="180294" y="72118"/>
                </a:cubicBezTo>
                <a:lnTo>
                  <a:pt x="216353" y="72118"/>
                </a:lnTo>
                <a:lnTo>
                  <a:pt x="216353" y="9015"/>
                </a:lnTo>
                <a:cubicBezTo>
                  <a:pt x="216353" y="6385"/>
                  <a:pt x="217198" y="4226"/>
                  <a:pt x="218889" y="2536"/>
                </a:cubicBezTo>
                <a:cubicBezTo>
                  <a:pt x="220579" y="845"/>
                  <a:pt x="222739" y="0"/>
                  <a:pt x="225368" y="0"/>
                </a:cubicBezTo>
                <a:close/>
                <a:moveTo>
                  <a:pt x="180294" y="144236"/>
                </a:moveTo>
                <a:cubicBezTo>
                  <a:pt x="178604" y="144236"/>
                  <a:pt x="176632" y="145128"/>
                  <a:pt x="174378" y="146912"/>
                </a:cubicBezTo>
                <a:cubicBezTo>
                  <a:pt x="172125" y="148696"/>
                  <a:pt x="170810" y="150339"/>
                  <a:pt x="170434" y="151842"/>
                </a:cubicBezTo>
                <a:lnTo>
                  <a:pt x="145362" y="252412"/>
                </a:lnTo>
                <a:lnTo>
                  <a:pt x="431580" y="252412"/>
                </a:lnTo>
                <a:lnTo>
                  <a:pt x="406508" y="151842"/>
                </a:lnTo>
                <a:cubicBezTo>
                  <a:pt x="406132" y="150339"/>
                  <a:pt x="404818" y="148696"/>
                  <a:pt x="402564" y="146912"/>
                </a:cubicBezTo>
                <a:cubicBezTo>
                  <a:pt x="400310" y="145128"/>
                  <a:pt x="398338" y="144236"/>
                  <a:pt x="396648" y="144236"/>
                </a:cubicBezTo>
                <a:lnTo>
                  <a:pt x="180294" y="144236"/>
                </a:lnTo>
                <a:close/>
                <a:moveTo>
                  <a:pt x="90147" y="297486"/>
                </a:moveTo>
                <a:cubicBezTo>
                  <a:pt x="77752" y="297486"/>
                  <a:pt x="67141" y="301900"/>
                  <a:pt x="58314" y="310727"/>
                </a:cubicBezTo>
                <a:cubicBezTo>
                  <a:pt x="49487" y="319553"/>
                  <a:pt x="45073" y="330165"/>
                  <a:pt x="45073" y="342560"/>
                </a:cubicBezTo>
                <a:cubicBezTo>
                  <a:pt x="45073" y="354955"/>
                  <a:pt x="49487" y="365566"/>
                  <a:pt x="58314" y="374393"/>
                </a:cubicBezTo>
                <a:cubicBezTo>
                  <a:pt x="67141" y="383220"/>
                  <a:pt x="77752" y="387633"/>
                  <a:pt x="90147" y="387633"/>
                </a:cubicBezTo>
                <a:cubicBezTo>
                  <a:pt x="102542" y="387633"/>
                  <a:pt x="113154" y="383220"/>
                  <a:pt x="121980" y="374393"/>
                </a:cubicBezTo>
                <a:cubicBezTo>
                  <a:pt x="130807" y="365566"/>
                  <a:pt x="135221" y="354955"/>
                  <a:pt x="135221" y="342560"/>
                </a:cubicBezTo>
                <a:cubicBezTo>
                  <a:pt x="135221" y="330165"/>
                  <a:pt x="130807" y="319553"/>
                  <a:pt x="121980" y="310727"/>
                </a:cubicBezTo>
                <a:cubicBezTo>
                  <a:pt x="113154" y="301900"/>
                  <a:pt x="102542" y="297486"/>
                  <a:pt x="90147" y="297486"/>
                </a:cubicBezTo>
                <a:close/>
                <a:moveTo>
                  <a:pt x="486795" y="297486"/>
                </a:moveTo>
                <a:cubicBezTo>
                  <a:pt x="474400" y="297486"/>
                  <a:pt x="463789" y="301900"/>
                  <a:pt x="454962" y="310727"/>
                </a:cubicBezTo>
                <a:cubicBezTo>
                  <a:pt x="446135" y="319553"/>
                  <a:pt x="441722" y="330165"/>
                  <a:pt x="441722" y="342560"/>
                </a:cubicBezTo>
                <a:cubicBezTo>
                  <a:pt x="441722" y="354955"/>
                  <a:pt x="446135" y="365566"/>
                  <a:pt x="454962" y="374393"/>
                </a:cubicBezTo>
                <a:cubicBezTo>
                  <a:pt x="463789" y="383220"/>
                  <a:pt x="474400" y="387633"/>
                  <a:pt x="486795" y="387633"/>
                </a:cubicBezTo>
                <a:cubicBezTo>
                  <a:pt x="499191" y="387633"/>
                  <a:pt x="509802" y="383220"/>
                  <a:pt x="518629" y="374393"/>
                </a:cubicBezTo>
                <a:cubicBezTo>
                  <a:pt x="527456" y="365566"/>
                  <a:pt x="531869" y="354955"/>
                  <a:pt x="531869" y="342560"/>
                </a:cubicBezTo>
                <a:cubicBezTo>
                  <a:pt x="531869" y="330165"/>
                  <a:pt x="527456" y="319553"/>
                  <a:pt x="518629" y="310727"/>
                </a:cubicBezTo>
                <a:cubicBezTo>
                  <a:pt x="509802" y="301900"/>
                  <a:pt x="499191" y="297486"/>
                  <a:pt x="486795" y="297486"/>
                </a:cubicBezTo>
                <a:close/>
              </a:path>
            </a:pathLst>
          </a:custGeom>
          <a:solidFill>
            <a:srgbClr val="003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ZoneTexte 84"/>
          <p:cNvSpPr txBox="1"/>
          <p:nvPr/>
        </p:nvSpPr>
        <p:spPr>
          <a:xfrm>
            <a:off x="654199" y="2383107"/>
            <a:ext cx="3442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Vous avez plus de 75 ans ? Votre caisse de retraite complémentaire peut vous apporter une aide financière pour les prestations de transport accompagné, sous la forme de CESU, dans la limite de 450€ / an.</a:t>
            </a:r>
          </a:p>
        </p:txBody>
      </p:sp>
      <p:sp>
        <p:nvSpPr>
          <p:cNvPr id="94" name="Freeform 347"/>
          <p:cNvSpPr>
            <a:spLocks noChangeAspect="1"/>
          </p:cNvSpPr>
          <p:nvPr/>
        </p:nvSpPr>
        <p:spPr>
          <a:xfrm>
            <a:off x="688075" y="4547510"/>
            <a:ext cx="184042" cy="247841"/>
          </a:xfrm>
          <a:custGeom>
            <a:avLst/>
            <a:gdLst>
              <a:gd name="connsiteX0" fmla="*/ 92427 w 260327"/>
              <a:gd name="connsiteY0" fmla="*/ 270442 h 360589"/>
              <a:gd name="connsiteX1" fmla="*/ 160038 w 260327"/>
              <a:gd name="connsiteY1" fmla="*/ 270442 h 360589"/>
              <a:gd name="connsiteX2" fmla="*/ 167926 w 260327"/>
              <a:gd name="connsiteY2" fmla="*/ 273822 h 360589"/>
              <a:gd name="connsiteX3" fmla="*/ 171306 w 260327"/>
              <a:gd name="connsiteY3" fmla="*/ 281710 h 360589"/>
              <a:gd name="connsiteX4" fmla="*/ 171306 w 260327"/>
              <a:gd name="connsiteY4" fmla="*/ 349321 h 360589"/>
              <a:gd name="connsiteX5" fmla="*/ 167926 w 260327"/>
              <a:gd name="connsiteY5" fmla="*/ 357209 h 360589"/>
              <a:gd name="connsiteX6" fmla="*/ 160038 w 260327"/>
              <a:gd name="connsiteY6" fmla="*/ 360589 h 360589"/>
              <a:gd name="connsiteX7" fmla="*/ 92427 w 260327"/>
              <a:gd name="connsiteY7" fmla="*/ 360589 h 360589"/>
              <a:gd name="connsiteX8" fmla="*/ 84539 w 260327"/>
              <a:gd name="connsiteY8" fmla="*/ 357209 h 360589"/>
              <a:gd name="connsiteX9" fmla="*/ 81159 w 260327"/>
              <a:gd name="connsiteY9" fmla="*/ 349321 h 360589"/>
              <a:gd name="connsiteX10" fmla="*/ 81159 w 260327"/>
              <a:gd name="connsiteY10" fmla="*/ 281710 h 360589"/>
              <a:gd name="connsiteX11" fmla="*/ 84539 w 260327"/>
              <a:gd name="connsiteY11" fmla="*/ 273822 h 360589"/>
              <a:gd name="connsiteX12" fmla="*/ 92427 w 260327"/>
              <a:gd name="connsiteY12" fmla="*/ 270442 h 360589"/>
              <a:gd name="connsiteX13" fmla="*/ 132430 w 260327"/>
              <a:gd name="connsiteY13" fmla="*/ 0 h 360589"/>
              <a:gd name="connsiteX14" fmla="*/ 177786 w 260327"/>
              <a:gd name="connsiteY14" fmla="*/ 8733 h 360589"/>
              <a:gd name="connsiteX15" fmla="*/ 218916 w 260327"/>
              <a:gd name="connsiteY15" fmla="*/ 32115 h 360589"/>
              <a:gd name="connsiteX16" fmla="*/ 248777 w 260327"/>
              <a:gd name="connsiteY16" fmla="*/ 68033 h 360589"/>
              <a:gd name="connsiteX17" fmla="*/ 260327 w 260327"/>
              <a:gd name="connsiteY17" fmla="*/ 112684 h 360589"/>
              <a:gd name="connsiteX18" fmla="*/ 255960 w 260327"/>
              <a:gd name="connsiteY18" fmla="*/ 141137 h 360589"/>
              <a:gd name="connsiteX19" fmla="*/ 246100 w 260327"/>
              <a:gd name="connsiteY19" fmla="*/ 162688 h 360589"/>
              <a:gd name="connsiteX20" fmla="*/ 230606 w 260327"/>
              <a:gd name="connsiteY20" fmla="*/ 179449 h 360589"/>
              <a:gd name="connsiteX21" fmla="*/ 214408 w 260327"/>
              <a:gd name="connsiteY21" fmla="*/ 191704 h 360589"/>
              <a:gd name="connsiteX22" fmla="*/ 197224 w 260327"/>
              <a:gd name="connsiteY22" fmla="*/ 201704 h 360589"/>
              <a:gd name="connsiteX23" fmla="*/ 177926 w 260327"/>
              <a:gd name="connsiteY23" fmla="*/ 220016 h 360589"/>
              <a:gd name="connsiteX24" fmla="*/ 170179 w 260327"/>
              <a:gd name="connsiteY24" fmla="*/ 238890 h 360589"/>
              <a:gd name="connsiteX25" fmla="*/ 166799 w 260327"/>
              <a:gd name="connsiteY25" fmla="*/ 248046 h 360589"/>
              <a:gd name="connsiteX26" fmla="*/ 158911 w 260327"/>
              <a:gd name="connsiteY26" fmla="*/ 252412 h 360589"/>
              <a:gd name="connsiteX27" fmla="*/ 91300 w 260327"/>
              <a:gd name="connsiteY27" fmla="*/ 252412 h 360589"/>
              <a:gd name="connsiteX28" fmla="*/ 84117 w 260327"/>
              <a:gd name="connsiteY28" fmla="*/ 247201 h 360589"/>
              <a:gd name="connsiteX29" fmla="*/ 81159 w 260327"/>
              <a:gd name="connsiteY29" fmla="*/ 236637 h 360589"/>
              <a:gd name="connsiteX30" fmla="*/ 81159 w 260327"/>
              <a:gd name="connsiteY30" fmla="*/ 223960 h 360589"/>
              <a:gd name="connsiteX31" fmla="*/ 99469 w 260327"/>
              <a:gd name="connsiteY31" fmla="*/ 179872 h 360589"/>
              <a:gd name="connsiteX32" fmla="*/ 139754 w 260327"/>
              <a:gd name="connsiteY32" fmla="*/ 149306 h 360589"/>
              <a:gd name="connsiteX33" fmla="*/ 163418 w 260327"/>
              <a:gd name="connsiteY33" fmla="*/ 133531 h 360589"/>
              <a:gd name="connsiteX34" fmla="*/ 170460 w 260327"/>
              <a:gd name="connsiteY34" fmla="*/ 112121 h 360589"/>
              <a:gd name="connsiteX35" fmla="*/ 157361 w 260327"/>
              <a:gd name="connsiteY35" fmla="*/ 91274 h 360589"/>
              <a:gd name="connsiteX36" fmla="*/ 127077 w 260327"/>
              <a:gd name="connsiteY36" fmla="*/ 82259 h 360589"/>
              <a:gd name="connsiteX37" fmla="*/ 96653 w 260327"/>
              <a:gd name="connsiteY37" fmla="*/ 90429 h 360589"/>
              <a:gd name="connsiteX38" fmla="*/ 66510 w 260327"/>
              <a:gd name="connsiteY38" fmla="*/ 122826 h 360589"/>
              <a:gd name="connsiteX39" fmla="*/ 57777 w 260327"/>
              <a:gd name="connsiteY39" fmla="*/ 127333 h 360589"/>
              <a:gd name="connsiteX40" fmla="*/ 50734 w 260327"/>
              <a:gd name="connsiteY40" fmla="*/ 125079 h 360589"/>
              <a:gd name="connsiteX41" fmla="*/ 4533 w 260327"/>
              <a:gd name="connsiteY41" fmla="*/ 89866 h 360589"/>
              <a:gd name="connsiteX42" fmla="*/ 167 w 260327"/>
              <a:gd name="connsiteY42" fmla="*/ 82823 h 360589"/>
              <a:gd name="connsiteX43" fmla="*/ 1716 w 260327"/>
              <a:gd name="connsiteY43" fmla="*/ 74935 h 360589"/>
              <a:gd name="connsiteX44" fmla="*/ 132430 w 260327"/>
              <a:gd name="connsiteY44" fmla="*/ 0 h 36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60327" h="360589">
                <a:moveTo>
                  <a:pt x="92427" y="270442"/>
                </a:moveTo>
                <a:lnTo>
                  <a:pt x="160038" y="270442"/>
                </a:lnTo>
                <a:cubicBezTo>
                  <a:pt x="163043" y="270442"/>
                  <a:pt x="165672" y="271569"/>
                  <a:pt x="167926" y="273822"/>
                </a:cubicBezTo>
                <a:cubicBezTo>
                  <a:pt x="170179" y="276076"/>
                  <a:pt x="171306" y="278705"/>
                  <a:pt x="171306" y="281710"/>
                </a:cubicBezTo>
                <a:lnTo>
                  <a:pt x="171306" y="349321"/>
                </a:lnTo>
                <a:cubicBezTo>
                  <a:pt x="171306" y="352326"/>
                  <a:pt x="170179" y="354955"/>
                  <a:pt x="167926" y="357209"/>
                </a:cubicBezTo>
                <a:cubicBezTo>
                  <a:pt x="165672" y="359462"/>
                  <a:pt x="163043" y="360589"/>
                  <a:pt x="160038" y="360589"/>
                </a:cubicBezTo>
                <a:lnTo>
                  <a:pt x="92427" y="360589"/>
                </a:lnTo>
                <a:cubicBezTo>
                  <a:pt x="89422" y="360589"/>
                  <a:pt x="86793" y="359462"/>
                  <a:pt x="84539" y="357209"/>
                </a:cubicBezTo>
                <a:cubicBezTo>
                  <a:pt x="82286" y="354955"/>
                  <a:pt x="81159" y="352326"/>
                  <a:pt x="81159" y="349321"/>
                </a:cubicBezTo>
                <a:lnTo>
                  <a:pt x="81159" y="281710"/>
                </a:lnTo>
                <a:cubicBezTo>
                  <a:pt x="81159" y="278705"/>
                  <a:pt x="82286" y="276076"/>
                  <a:pt x="84539" y="273822"/>
                </a:cubicBezTo>
                <a:cubicBezTo>
                  <a:pt x="86793" y="271569"/>
                  <a:pt x="89422" y="270442"/>
                  <a:pt x="92427" y="270442"/>
                </a:cubicBezTo>
                <a:close/>
                <a:moveTo>
                  <a:pt x="132430" y="0"/>
                </a:moveTo>
                <a:cubicBezTo>
                  <a:pt x="147454" y="0"/>
                  <a:pt x="162573" y="2911"/>
                  <a:pt x="177786" y="8733"/>
                </a:cubicBezTo>
                <a:cubicBezTo>
                  <a:pt x="192997" y="14555"/>
                  <a:pt x="206708" y="22349"/>
                  <a:pt x="218916" y="32115"/>
                </a:cubicBezTo>
                <a:cubicBezTo>
                  <a:pt x="231122" y="41881"/>
                  <a:pt x="241077" y="53853"/>
                  <a:pt x="248777" y="68033"/>
                </a:cubicBezTo>
                <a:cubicBezTo>
                  <a:pt x="256476" y="82212"/>
                  <a:pt x="260327" y="97096"/>
                  <a:pt x="260327" y="112684"/>
                </a:cubicBezTo>
                <a:cubicBezTo>
                  <a:pt x="260327" y="122826"/>
                  <a:pt x="258870" y="132310"/>
                  <a:pt x="255960" y="141137"/>
                </a:cubicBezTo>
                <a:cubicBezTo>
                  <a:pt x="253050" y="149964"/>
                  <a:pt x="249763" y="157147"/>
                  <a:pt x="246100" y="162688"/>
                </a:cubicBezTo>
                <a:cubicBezTo>
                  <a:pt x="242437" y="168228"/>
                  <a:pt x="237274" y="173815"/>
                  <a:pt x="230606" y="179449"/>
                </a:cubicBezTo>
                <a:cubicBezTo>
                  <a:pt x="223939" y="185084"/>
                  <a:pt x="218540" y="189168"/>
                  <a:pt x="214408" y="191704"/>
                </a:cubicBezTo>
                <a:cubicBezTo>
                  <a:pt x="210275" y="194239"/>
                  <a:pt x="204548" y="197573"/>
                  <a:pt x="197224" y="201704"/>
                </a:cubicBezTo>
                <a:cubicBezTo>
                  <a:pt x="189523" y="206024"/>
                  <a:pt x="183091" y="212128"/>
                  <a:pt x="177926" y="220016"/>
                </a:cubicBezTo>
                <a:cubicBezTo>
                  <a:pt x="172761" y="227904"/>
                  <a:pt x="170179" y="234195"/>
                  <a:pt x="170179" y="238890"/>
                </a:cubicBezTo>
                <a:cubicBezTo>
                  <a:pt x="170179" y="242083"/>
                  <a:pt x="169052" y="245135"/>
                  <a:pt x="166799" y="248046"/>
                </a:cubicBezTo>
                <a:cubicBezTo>
                  <a:pt x="164544" y="250957"/>
                  <a:pt x="161916" y="252412"/>
                  <a:pt x="158911" y="252412"/>
                </a:cubicBezTo>
                <a:lnTo>
                  <a:pt x="91300" y="252412"/>
                </a:lnTo>
                <a:cubicBezTo>
                  <a:pt x="88483" y="252412"/>
                  <a:pt x="86089" y="250675"/>
                  <a:pt x="84117" y="247201"/>
                </a:cubicBezTo>
                <a:cubicBezTo>
                  <a:pt x="82145" y="243726"/>
                  <a:pt x="81159" y="240205"/>
                  <a:pt x="81159" y="236637"/>
                </a:cubicBezTo>
                <a:lnTo>
                  <a:pt x="81159" y="223960"/>
                </a:lnTo>
                <a:cubicBezTo>
                  <a:pt x="81159" y="208372"/>
                  <a:pt x="87263" y="193676"/>
                  <a:pt x="99469" y="179872"/>
                </a:cubicBezTo>
                <a:cubicBezTo>
                  <a:pt x="111677" y="166068"/>
                  <a:pt x="125105" y="155880"/>
                  <a:pt x="139754" y="149306"/>
                </a:cubicBezTo>
                <a:cubicBezTo>
                  <a:pt x="150835" y="144236"/>
                  <a:pt x="158723" y="138977"/>
                  <a:pt x="163418" y="133531"/>
                </a:cubicBezTo>
                <a:cubicBezTo>
                  <a:pt x="168114" y="128084"/>
                  <a:pt x="170460" y="120947"/>
                  <a:pt x="170460" y="112121"/>
                </a:cubicBezTo>
                <a:cubicBezTo>
                  <a:pt x="170460" y="104233"/>
                  <a:pt x="166094" y="97284"/>
                  <a:pt x="157361" y="91274"/>
                </a:cubicBezTo>
                <a:cubicBezTo>
                  <a:pt x="148628" y="85264"/>
                  <a:pt x="138534" y="82259"/>
                  <a:pt x="127077" y="82259"/>
                </a:cubicBezTo>
                <a:cubicBezTo>
                  <a:pt x="114871" y="82259"/>
                  <a:pt x="104728" y="84983"/>
                  <a:pt x="96653" y="90429"/>
                </a:cubicBezTo>
                <a:cubicBezTo>
                  <a:pt x="90080" y="95124"/>
                  <a:pt x="80032" y="105923"/>
                  <a:pt x="66510" y="122826"/>
                </a:cubicBezTo>
                <a:cubicBezTo>
                  <a:pt x="64068" y="125831"/>
                  <a:pt x="61158" y="127333"/>
                  <a:pt x="57777" y="127333"/>
                </a:cubicBezTo>
                <a:cubicBezTo>
                  <a:pt x="55523" y="127333"/>
                  <a:pt x="53176" y="126582"/>
                  <a:pt x="50734" y="125079"/>
                </a:cubicBezTo>
                <a:lnTo>
                  <a:pt x="4533" y="89866"/>
                </a:lnTo>
                <a:cubicBezTo>
                  <a:pt x="2092" y="87987"/>
                  <a:pt x="637" y="85640"/>
                  <a:pt x="167" y="82823"/>
                </a:cubicBezTo>
                <a:cubicBezTo>
                  <a:pt x="-302" y="80006"/>
                  <a:pt x="214" y="77376"/>
                  <a:pt x="1716" y="74935"/>
                </a:cubicBezTo>
                <a:cubicBezTo>
                  <a:pt x="31765" y="24978"/>
                  <a:pt x="75336" y="0"/>
                  <a:pt x="132430" y="0"/>
                </a:cubicBezTo>
                <a:close/>
              </a:path>
            </a:pathLst>
          </a:custGeom>
          <a:solidFill>
            <a:srgbClr val="0038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 463"/>
          <p:cNvSpPr>
            <a:spLocks noChangeAspect="1"/>
          </p:cNvSpPr>
          <p:nvPr/>
        </p:nvSpPr>
        <p:spPr>
          <a:xfrm>
            <a:off x="685708" y="4047472"/>
            <a:ext cx="184629" cy="249736"/>
          </a:xfrm>
          <a:custGeom>
            <a:avLst/>
            <a:gdLst/>
            <a:ahLst/>
            <a:cxnLst/>
            <a:rect l="l" t="t" r="r" b="b"/>
            <a:pathLst>
              <a:path w="285091" h="396648">
                <a:moveTo>
                  <a:pt x="218044" y="0"/>
                </a:moveTo>
                <a:cubicBezTo>
                  <a:pt x="237200" y="0"/>
                  <a:pt x="255417" y="2160"/>
                  <a:pt x="272696" y="6479"/>
                </a:cubicBezTo>
                <a:cubicBezTo>
                  <a:pt x="274761" y="7043"/>
                  <a:pt x="276640" y="8451"/>
                  <a:pt x="278329" y="10705"/>
                </a:cubicBezTo>
                <a:cubicBezTo>
                  <a:pt x="279457" y="12771"/>
                  <a:pt x="279738" y="15025"/>
                  <a:pt x="279175" y="17466"/>
                </a:cubicBezTo>
                <a:lnTo>
                  <a:pt x="267061" y="62258"/>
                </a:lnTo>
                <a:cubicBezTo>
                  <a:pt x="266498" y="64699"/>
                  <a:pt x="265183" y="66530"/>
                  <a:pt x="263118" y="67751"/>
                </a:cubicBezTo>
                <a:cubicBezTo>
                  <a:pt x="261051" y="68972"/>
                  <a:pt x="258798" y="69207"/>
                  <a:pt x="256356" y="68456"/>
                </a:cubicBezTo>
                <a:lnTo>
                  <a:pt x="255230" y="68174"/>
                </a:lnTo>
                <a:cubicBezTo>
                  <a:pt x="254478" y="67986"/>
                  <a:pt x="253398" y="67751"/>
                  <a:pt x="251990" y="67470"/>
                </a:cubicBezTo>
                <a:cubicBezTo>
                  <a:pt x="250581" y="67188"/>
                  <a:pt x="248938" y="66859"/>
                  <a:pt x="247060" y="66484"/>
                </a:cubicBezTo>
                <a:cubicBezTo>
                  <a:pt x="245182" y="66108"/>
                  <a:pt x="243069" y="65779"/>
                  <a:pt x="240721" y="65498"/>
                </a:cubicBezTo>
                <a:cubicBezTo>
                  <a:pt x="238374" y="65216"/>
                  <a:pt x="235932" y="64934"/>
                  <a:pt x="233397" y="64653"/>
                </a:cubicBezTo>
                <a:cubicBezTo>
                  <a:pt x="230861" y="64371"/>
                  <a:pt x="228138" y="64136"/>
                  <a:pt x="225227" y="63948"/>
                </a:cubicBezTo>
                <a:cubicBezTo>
                  <a:pt x="222316" y="63760"/>
                  <a:pt x="219547" y="63667"/>
                  <a:pt x="216917" y="63667"/>
                </a:cubicBezTo>
                <a:cubicBezTo>
                  <a:pt x="193253" y="63667"/>
                  <a:pt x="172031" y="69676"/>
                  <a:pt x="153250" y="81696"/>
                </a:cubicBezTo>
                <a:cubicBezTo>
                  <a:pt x="134470" y="93716"/>
                  <a:pt x="120384" y="110243"/>
                  <a:pt x="110994" y="131277"/>
                </a:cubicBezTo>
                <a:lnTo>
                  <a:pt x="242834" y="131277"/>
                </a:lnTo>
                <a:cubicBezTo>
                  <a:pt x="245839" y="131277"/>
                  <a:pt x="248187" y="132404"/>
                  <a:pt x="249877" y="134658"/>
                </a:cubicBezTo>
                <a:cubicBezTo>
                  <a:pt x="251755" y="136911"/>
                  <a:pt x="252413" y="139353"/>
                  <a:pt x="251849" y="141982"/>
                </a:cubicBezTo>
                <a:lnTo>
                  <a:pt x="245088" y="174097"/>
                </a:lnTo>
                <a:cubicBezTo>
                  <a:pt x="244149" y="178980"/>
                  <a:pt x="241144" y="181421"/>
                  <a:pt x="236073" y="181421"/>
                </a:cubicBezTo>
                <a:lnTo>
                  <a:pt x="98599" y="181421"/>
                </a:lnTo>
                <a:cubicBezTo>
                  <a:pt x="98035" y="188370"/>
                  <a:pt x="98035" y="198230"/>
                  <a:pt x="98599" y="211001"/>
                </a:cubicBezTo>
                <a:lnTo>
                  <a:pt x="227904" y="211001"/>
                </a:lnTo>
                <a:cubicBezTo>
                  <a:pt x="230721" y="211001"/>
                  <a:pt x="233069" y="212128"/>
                  <a:pt x="234946" y="214382"/>
                </a:cubicBezTo>
                <a:cubicBezTo>
                  <a:pt x="236637" y="216635"/>
                  <a:pt x="237200" y="219170"/>
                  <a:pt x="236637" y="221988"/>
                </a:cubicBezTo>
                <a:lnTo>
                  <a:pt x="229875" y="253539"/>
                </a:lnTo>
                <a:cubicBezTo>
                  <a:pt x="229500" y="255605"/>
                  <a:pt x="228467" y="257342"/>
                  <a:pt x="226777" y="258751"/>
                </a:cubicBezTo>
                <a:cubicBezTo>
                  <a:pt x="225086" y="260160"/>
                  <a:pt x="223209" y="260864"/>
                  <a:pt x="221143" y="260864"/>
                </a:cubicBezTo>
                <a:lnTo>
                  <a:pt x="112121" y="260864"/>
                </a:lnTo>
                <a:cubicBezTo>
                  <a:pt x="121135" y="282837"/>
                  <a:pt x="135174" y="300256"/>
                  <a:pt x="154236" y="313121"/>
                </a:cubicBezTo>
                <a:cubicBezTo>
                  <a:pt x="173298" y="325986"/>
                  <a:pt x="194755" y="332418"/>
                  <a:pt x="218607" y="332418"/>
                </a:cubicBezTo>
                <a:cubicBezTo>
                  <a:pt x="221987" y="332418"/>
                  <a:pt x="225368" y="332277"/>
                  <a:pt x="228749" y="331996"/>
                </a:cubicBezTo>
                <a:cubicBezTo>
                  <a:pt x="232129" y="331714"/>
                  <a:pt x="235275" y="331385"/>
                  <a:pt x="238186" y="331010"/>
                </a:cubicBezTo>
                <a:cubicBezTo>
                  <a:pt x="241097" y="330634"/>
                  <a:pt x="243867" y="330211"/>
                  <a:pt x="246496" y="329742"/>
                </a:cubicBezTo>
                <a:cubicBezTo>
                  <a:pt x="249126" y="329272"/>
                  <a:pt x="251426" y="328803"/>
                  <a:pt x="253398" y="328333"/>
                </a:cubicBezTo>
                <a:cubicBezTo>
                  <a:pt x="255371" y="327864"/>
                  <a:pt x="257107" y="327441"/>
                  <a:pt x="258610" y="327066"/>
                </a:cubicBezTo>
                <a:cubicBezTo>
                  <a:pt x="260113" y="326690"/>
                  <a:pt x="261240" y="326408"/>
                  <a:pt x="261991" y="326221"/>
                </a:cubicBezTo>
                <a:lnTo>
                  <a:pt x="263399" y="325657"/>
                </a:lnTo>
                <a:cubicBezTo>
                  <a:pt x="265840" y="324718"/>
                  <a:pt x="268282" y="324906"/>
                  <a:pt x="270724" y="326221"/>
                </a:cubicBezTo>
                <a:cubicBezTo>
                  <a:pt x="272977" y="327535"/>
                  <a:pt x="274386" y="329507"/>
                  <a:pt x="274949" y="332137"/>
                </a:cubicBezTo>
                <a:lnTo>
                  <a:pt x="284809" y="376928"/>
                </a:lnTo>
                <a:cubicBezTo>
                  <a:pt x="285373" y="379182"/>
                  <a:pt x="285091" y="381295"/>
                  <a:pt x="283964" y="383267"/>
                </a:cubicBezTo>
                <a:cubicBezTo>
                  <a:pt x="282837" y="385239"/>
                  <a:pt x="281241" y="386600"/>
                  <a:pt x="279175" y="387352"/>
                </a:cubicBezTo>
                <a:lnTo>
                  <a:pt x="277766" y="387633"/>
                </a:lnTo>
                <a:cubicBezTo>
                  <a:pt x="277015" y="388009"/>
                  <a:pt x="276029" y="388338"/>
                  <a:pt x="274808" y="388619"/>
                </a:cubicBezTo>
                <a:cubicBezTo>
                  <a:pt x="273587" y="388901"/>
                  <a:pt x="272085" y="389324"/>
                  <a:pt x="270301" y="389887"/>
                </a:cubicBezTo>
                <a:cubicBezTo>
                  <a:pt x="268517" y="390450"/>
                  <a:pt x="266498" y="390967"/>
                  <a:pt x="264244" y="391436"/>
                </a:cubicBezTo>
                <a:cubicBezTo>
                  <a:pt x="261991" y="391906"/>
                  <a:pt x="259596" y="392376"/>
                  <a:pt x="257061" y="392845"/>
                </a:cubicBezTo>
                <a:cubicBezTo>
                  <a:pt x="254525" y="393314"/>
                  <a:pt x="251708" y="393784"/>
                  <a:pt x="248609" y="394254"/>
                </a:cubicBezTo>
                <a:cubicBezTo>
                  <a:pt x="245511" y="394723"/>
                  <a:pt x="242365" y="395146"/>
                  <a:pt x="239172" y="395521"/>
                </a:cubicBezTo>
                <a:cubicBezTo>
                  <a:pt x="235979" y="395897"/>
                  <a:pt x="232552" y="396179"/>
                  <a:pt x="228890" y="396366"/>
                </a:cubicBezTo>
                <a:cubicBezTo>
                  <a:pt x="225227" y="396554"/>
                  <a:pt x="221612" y="396648"/>
                  <a:pt x="218044" y="396648"/>
                </a:cubicBezTo>
                <a:cubicBezTo>
                  <a:pt x="174097" y="396648"/>
                  <a:pt x="135690" y="384394"/>
                  <a:pt x="102824" y="359885"/>
                </a:cubicBezTo>
                <a:cubicBezTo>
                  <a:pt x="69958" y="335376"/>
                  <a:pt x="47609" y="302369"/>
                  <a:pt x="35777" y="260864"/>
                </a:cubicBezTo>
                <a:lnTo>
                  <a:pt x="9015" y="260864"/>
                </a:lnTo>
                <a:cubicBezTo>
                  <a:pt x="6573" y="260864"/>
                  <a:pt x="4461" y="259972"/>
                  <a:pt x="2676" y="258188"/>
                </a:cubicBezTo>
                <a:cubicBezTo>
                  <a:pt x="892" y="256403"/>
                  <a:pt x="0" y="254290"/>
                  <a:pt x="0" y="251849"/>
                </a:cubicBezTo>
                <a:lnTo>
                  <a:pt x="0" y="220016"/>
                </a:lnTo>
                <a:cubicBezTo>
                  <a:pt x="0" y="217574"/>
                  <a:pt x="892" y="215461"/>
                  <a:pt x="2676" y="213677"/>
                </a:cubicBezTo>
                <a:cubicBezTo>
                  <a:pt x="4461" y="211893"/>
                  <a:pt x="6573" y="211001"/>
                  <a:pt x="9015" y="211001"/>
                </a:cubicBezTo>
                <a:lnTo>
                  <a:pt x="27608" y="211001"/>
                </a:lnTo>
                <a:cubicBezTo>
                  <a:pt x="27232" y="200296"/>
                  <a:pt x="27326" y="190436"/>
                  <a:pt x="27889" y="181421"/>
                </a:cubicBezTo>
                <a:lnTo>
                  <a:pt x="9015" y="181421"/>
                </a:lnTo>
                <a:cubicBezTo>
                  <a:pt x="6385" y="181421"/>
                  <a:pt x="4226" y="180576"/>
                  <a:pt x="2535" y="178886"/>
                </a:cubicBezTo>
                <a:cubicBezTo>
                  <a:pt x="845" y="177196"/>
                  <a:pt x="0" y="175036"/>
                  <a:pt x="0" y="172407"/>
                </a:cubicBezTo>
                <a:lnTo>
                  <a:pt x="0" y="140292"/>
                </a:lnTo>
                <a:cubicBezTo>
                  <a:pt x="0" y="137662"/>
                  <a:pt x="845" y="135503"/>
                  <a:pt x="2535" y="133812"/>
                </a:cubicBezTo>
                <a:cubicBezTo>
                  <a:pt x="4226" y="132122"/>
                  <a:pt x="6385" y="131277"/>
                  <a:pt x="9015" y="131277"/>
                </a:cubicBezTo>
                <a:lnTo>
                  <a:pt x="36622" y="131277"/>
                </a:lnTo>
                <a:cubicBezTo>
                  <a:pt x="49205" y="91838"/>
                  <a:pt x="72071" y="60098"/>
                  <a:pt x="105219" y="36059"/>
                </a:cubicBezTo>
                <a:cubicBezTo>
                  <a:pt x="138367" y="12019"/>
                  <a:pt x="175975" y="0"/>
                  <a:pt x="218044" y="0"/>
                </a:cubicBezTo>
                <a:close/>
              </a:path>
            </a:pathLst>
          </a:custGeom>
          <a:solidFill>
            <a:srgbClr val="0038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ZoneTexte 95"/>
          <p:cNvSpPr txBox="1"/>
          <p:nvPr/>
        </p:nvSpPr>
        <p:spPr>
          <a:xfrm>
            <a:off x="1046330" y="3954771"/>
            <a:ext cx="38168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35 € la première heure / 40 € par heure supplémentaire</a:t>
            </a:r>
          </a:p>
          <a:p>
            <a:r>
              <a:rPr lang="fr-FR" sz="105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Tarifs au 01/03/2023</a:t>
            </a:r>
          </a:p>
        </p:txBody>
      </p:sp>
      <p:sp>
        <p:nvSpPr>
          <p:cNvPr id="97" name="ZoneTexte 96"/>
          <p:cNvSpPr txBox="1"/>
          <p:nvPr/>
        </p:nvSpPr>
        <p:spPr>
          <a:xfrm>
            <a:off x="1031322" y="4450639"/>
            <a:ext cx="40463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Pour toute question ou pour bénéficier de ces prestations :</a:t>
            </a:r>
          </a:p>
          <a:p>
            <a:r>
              <a:rPr lang="fr-FR" sz="105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Corine MEUNIER – 06 09 78 02 73</a:t>
            </a:r>
          </a:p>
        </p:txBody>
      </p:sp>
      <p:sp>
        <p:nvSpPr>
          <p:cNvPr id="98" name="ZoneTexte 97"/>
          <p:cNvSpPr txBox="1"/>
          <p:nvPr/>
        </p:nvSpPr>
        <p:spPr>
          <a:xfrm>
            <a:off x="1029325" y="4259293"/>
            <a:ext cx="26810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Devis gratuit sur simple demande</a:t>
            </a:r>
          </a:p>
        </p:txBody>
      </p:sp>
      <p:cxnSp>
        <p:nvCxnSpPr>
          <p:cNvPr id="90" name="Connecteur droit 89"/>
          <p:cNvCxnSpPr/>
          <p:nvPr/>
        </p:nvCxnSpPr>
        <p:spPr>
          <a:xfrm flipH="1" flipV="1">
            <a:off x="5321271" y="5327078"/>
            <a:ext cx="3642198" cy="1864"/>
          </a:xfrm>
          <a:prstGeom prst="line">
            <a:avLst/>
          </a:prstGeom>
          <a:ln w="22225">
            <a:solidFill>
              <a:srgbClr val="003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e 24"/>
          <p:cNvGrpSpPr/>
          <p:nvPr/>
        </p:nvGrpSpPr>
        <p:grpSpPr>
          <a:xfrm>
            <a:off x="5321271" y="2371728"/>
            <a:ext cx="4318030" cy="1631352"/>
            <a:chOff x="5323267" y="2371728"/>
            <a:chExt cx="4316033" cy="1663390"/>
          </a:xfrm>
        </p:grpSpPr>
        <p:sp>
          <p:nvSpPr>
            <p:cNvPr id="64" name="Text Placeholder 19"/>
            <p:cNvSpPr txBox="1">
              <a:spLocks/>
            </p:cNvSpPr>
            <p:nvPr/>
          </p:nvSpPr>
          <p:spPr>
            <a:xfrm>
              <a:off x="5323267" y="2706557"/>
              <a:ext cx="1317268" cy="1328561"/>
            </a:xfrm>
            <a:prstGeom prst="rect">
              <a:avLst/>
            </a:prstGeom>
            <a:solidFill>
              <a:srgbClr val="F17C3F"/>
            </a:solidFill>
          </p:spPr>
          <p:txBody>
            <a:bodyPr vert="horz" wrap="square" lIns="91440" tIns="45720" rIns="91440" bIns="45720" rtlCol="0" anchor="ctr" anchorCtr="0">
              <a:normAutofit/>
            </a:bodyPr>
            <a:lstStyle>
              <a:lvl1pPr marL="0" indent="0" algn="just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2800" b="1" dirty="0" err="1" smtClean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  <a:t>Pôle</a:t>
              </a:r>
              <a:r>
                <a:rPr lang="en-US" sz="2800" b="1" dirty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  <a:t/>
              </a:r>
              <a:br>
                <a:rPr lang="en-US" sz="2800" b="1" dirty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</a:br>
              <a:r>
                <a:rPr lang="en-US" sz="2800" b="1" dirty="0" err="1" smtClean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  <a:t>Soins</a:t>
              </a:r>
              <a:endParaRPr lang="en-US" sz="2800" b="1" dirty="0">
                <a:solidFill>
                  <a:sysClr val="window" lastClr="FFFFFF"/>
                </a:solidFill>
                <a:latin typeface="Berlin Sans FB Demi" panose="020E0802020502020306" pitchFamily="34" charset="0"/>
              </a:endParaRPr>
            </a:p>
          </p:txBody>
        </p:sp>
        <p:pic>
          <p:nvPicPr>
            <p:cNvPr id="65" name="Espace réservé pour une image 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80" b="8680"/>
            <a:stretch>
              <a:fillRect/>
            </a:stretch>
          </p:blipFill>
          <p:spPr>
            <a:xfrm>
              <a:off x="6640534" y="2708800"/>
              <a:ext cx="2763110" cy="1326318"/>
            </a:xfrm>
            <a:prstGeom prst="rect">
              <a:avLst/>
            </a:prstGeom>
            <a:solidFill>
              <a:srgbClr val="F17C3F">
                <a:alpha val="30000"/>
              </a:srgbClr>
            </a:solidFill>
          </p:spPr>
        </p:pic>
        <p:sp>
          <p:nvSpPr>
            <p:cNvPr id="73" name="Rectangle 72"/>
            <p:cNvSpPr/>
            <p:nvPr/>
          </p:nvSpPr>
          <p:spPr>
            <a:xfrm rot="5400000">
              <a:off x="8874907" y="3235299"/>
              <a:ext cx="1293132" cy="235654"/>
            </a:xfrm>
            <a:prstGeom prst="rect">
              <a:avLst/>
            </a:prstGeom>
            <a:solidFill>
              <a:srgbClr val="F17C3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Ellipse 7"/>
            <p:cNvSpPr/>
            <p:nvPr/>
          </p:nvSpPr>
          <p:spPr>
            <a:xfrm>
              <a:off x="8956227" y="2371728"/>
              <a:ext cx="681076" cy="660138"/>
            </a:xfrm>
            <a:prstGeom prst="ellipse">
              <a:avLst/>
            </a:prstGeom>
            <a:solidFill>
              <a:srgbClr val="F77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76" name="Ellipse 75"/>
          <p:cNvSpPr/>
          <p:nvPr/>
        </p:nvSpPr>
        <p:spPr>
          <a:xfrm>
            <a:off x="8956227" y="3678342"/>
            <a:ext cx="681076" cy="660138"/>
          </a:xfrm>
          <a:prstGeom prst="ellipse">
            <a:avLst/>
          </a:prstGeom>
          <a:solidFill>
            <a:srgbClr val="009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91" name="Connecteur droit 90"/>
          <p:cNvCxnSpPr/>
          <p:nvPr/>
        </p:nvCxnSpPr>
        <p:spPr>
          <a:xfrm flipV="1">
            <a:off x="6637327" y="1371245"/>
            <a:ext cx="2996" cy="5327768"/>
          </a:xfrm>
          <a:prstGeom prst="line">
            <a:avLst/>
          </a:prstGeom>
          <a:ln w="22225">
            <a:solidFill>
              <a:srgbClr val="003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>
          <a:xfrm flipH="1" flipV="1">
            <a:off x="5316514" y="4003080"/>
            <a:ext cx="3642198" cy="1864"/>
          </a:xfrm>
          <a:prstGeom prst="line">
            <a:avLst/>
          </a:prstGeom>
          <a:ln w="22225">
            <a:solidFill>
              <a:srgbClr val="003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 flipH="1" flipV="1">
            <a:off x="5325315" y="2708421"/>
            <a:ext cx="3617050" cy="1118"/>
          </a:xfrm>
          <a:prstGeom prst="line">
            <a:avLst/>
          </a:prstGeom>
          <a:ln w="22225">
            <a:solidFill>
              <a:srgbClr val="003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Ellipse 91"/>
          <p:cNvSpPr/>
          <p:nvPr/>
        </p:nvSpPr>
        <p:spPr>
          <a:xfrm>
            <a:off x="8960461" y="1068687"/>
            <a:ext cx="681076" cy="660138"/>
          </a:xfrm>
          <a:prstGeom prst="ellipse">
            <a:avLst/>
          </a:prstGeom>
          <a:solidFill>
            <a:srgbClr val="7BB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93" name="Connecteur droit 92"/>
          <p:cNvCxnSpPr/>
          <p:nvPr/>
        </p:nvCxnSpPr>
        <p:spPr>
          <a:xfrm flipH="1" flipV="1">
            <a:off x="5316514" y="1372366"/>
            <a:ext cx="3642198" cy="1864"/>
          </a:xfrm>
          <a:prstGeom prst="line">
            <a:avLst/>
          </a:prstGeom>
          <a:ln w="22225">
            <a:solidFill>
              <a:srgbClr val="003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52478" y="1542865"/>
            <a:ext cx="114283" cy="2737582"/>
          </a:xfrm>
          <a:prstGeom prst="rect">
            <a:avLst/>
          </a:prstGeom>
          <a:solidFill>
            <a:srgbClr val="003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5" name="Connecteur droit 114"/>
          <p:cNvCxnSpPr/>
          <p:nvPr/>
        </p:nvCxnSpPr>
        <p:spPr>
          <a:xfrm flipH="1" flipV="1">
            <a:off x="1210094" y="3367801"/>
            <a:ext cx="2896945" cy="549"/>
          </a:xfrm>
          <a:prstGeom prst="line">
            <a:avLst/>
          </a:prstGeom>
          <a:ln w="22225">
            <a:solidFill>
              <a:srgbClr val="003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/>
          <p:cNvCxnSpPr/>
          <p:nvPr/>
        </p:nvCxnSpPr>
        <p:spPr>
          <a:xfrm flipH="1">
            <a:off x="1846936" y="1464677"/>
            <a:ext cx="2235086" cy="2679"/>
          </a:xfrm>
          <a:prstGeom prst="line">
            <a:avLst/>
          </a:prstGeom>
          <a:ln w="22225">
            <a:solidFill>
              <a:srgbClr val="003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reeform 466"/>
          <p:cNvSpPr/>
          <p:nvPr/>
        </p:nvSpPr>
        <p:spPr>
          <a:xfrm>
            <a:off x="9117872" y="2476206"/>
            <a:ext cx="416890" cy="478828"/>
          </a:xfrm>
          <a:custGeom>
            <a:avLst/>
            <a:gdLst/>
            <a:ahLst/>
            <a:cxnLst/>
            <a:rect l="l" t="t" r="r" b="b"/>
            <a:pathLst>
              <a:path w="396649" h="432707">
                <a:moveTo>
                  <a:pt x="54089" y="0"/>
                </a:moveTo>
                <a:cubicBezTo>
                  <a:pt x="64043" y="0"/>
                  <a:pt x="72541" y="3521"/>
                  <a:pt x="79584" y="10564"/>
                </a:cubicBezTo>
                <a:cubicBezTo>
                  <a:pt x="86626" y="17607"/>
                  <a:pt x="90148" y="26105"/>
                  <a:pt x="90148" y="36059"/>
                </a:cubicBezTo>
                <a:cubicBezTo>
                  <a:pt x="90148" y="46013"/>
                  <a:pt x="86626" y="54511"/>
                  <a:pt x="79584" y="61554"/>
                </a:cubicBezTo>
                <a:cubicBezTo>
                  <a:pt x="72541" y="68597"/>
                  <a:pt x="64043" y="72118"/>
                  <a:pt x="54089" y="72118"/>
                </a:cubicBezTo>
                <a:cubicBezTo>
                  <a:pt x="47891" y="72118"/>
                  <a:pt x="41881" y="70428"/>
                  <a:pt x="36059" y="67047"/>
                </a:cubicBezTo>
                <a:lnTo>
                  <a:pt x="36059" y="180295"/>
                </a:lnTo>
                <a:cubicBezTo>
                  <a:pt x="36059" y="200202"/>
                  <a:pt x="44886" y="217198"/>
                  <a:pt x="62540" y="231284"/>
                </a:cubicBezTo>
                <a:cubicBezTo>
                  <a:pt x="80194" y="245370"/>
                  <a:pt x="101416" y="252412"/>
                  <a:pt x="126207" y="252412"/>
                </a:cubicBezTo>
                <a:cubicBezTo>
                  <a:pt x="150997" y="252412"/>
                  <a:pt x="172219" y="245370"/>
                  <a:pt x="189873" y="231284"/>
                </a:cubicBezTo>
                <a:cubicBezTo>
                  <a:pt x="207527" y="217198"/>
                  <a:pt x="216354" y="200202"/>
                  <a:pt x="216354" y="180295"/>
                </a:cubicBezTo>
                <a:lnTo>
                  <a:pt x="216354" y="67047"/>
                </a:lnTo>
                <a:cubicBezTo>
                  <a:pt x="210532" y="70428"/>
                  <a:pt x="204522" y="72118"/>
                  <a:pt x="198324" y="72118"/>
                </a:cubicBezTo>
                <a:cubicBezTo>
                  <a:pt x="188371" y="72118"/>
                  <a:pt x="179873" y="68597"/>
                  <a:pt x="172830" y="61554"/>
                </a:cubicBezTo>
                <a:cubicBezTo>
                  <a:pt x="165787" y="54511"/>
                  <a:pt x="162266" y="46013"/>
                  <a:pt x="162266" y="36059"/>
                </a:cubicBezTo>
                <a:cubicBezTo>
                  <a:pt x="162266" y="26105"/>
                  <a:pt x="165787" y="17607"/>
                  <a:pt x="172830" y="10564"/>
                </a:cubicBezTo>
                <a:cubicBezTo>
                  <a:pt x="179873" y="3521"/>
                  <a:pt x="188371" y="0"/>
                  <a:pt x="198324" y="0"/>
                </a:cubicBezTo>
                <a:cubicBezTo>
                  <a:pt x="204898" y="0"/>
                  <a:pt x="211002" y="1690"/>
                  <a:pt x="216636" y="5071"/>
                </a:cubicBezTo>
                <a:cubicBezTo>
                  <a:pt x="222270" y="8451"/>
                  <a:pt x="226683" y="12959"/>
                  <a:pt x="229876" y="18593"/>
                </a:cubicBezTo>
                <a:cubicBezTo>
                  <a:pt x="231754" y="18217"/>
                  <a:pt x="233257" y="18029"/>
                  <a:pt x="234383" y="18029"/>
                </a:cubicBezTo>
                <a:cubicBezTo>
                  <a:pt x="239267" y="18029"/>
                  <a:pt x="243492" y="19813"/>
                  <a:pt x="247061" y="23382"/>
                </a:cubicBezTo>
                <a:cubicBezTo>
                  <a:pt x="250629" y="26950"/>
                  <a:pt x="252413" y="31176"/>
                  <a:pt x="252413" y="36059"/>
                </a:cubicBezTo>
                <a:lnTo>
                  <a:pt x="252413" y="180295"/>
                </a:lnTo>
                <a:cubicBezTo>
                  <a:pt x="252413" y="207339"/>
                  <a:pt x="242084" y="231002"/>
                  <a:pt x="221425" y="251286"/>
                </a:cubicBezTo>
                <a:cubicBezTo>
                  <a:pt x="200766" y="271569"/>
                  <a:pt x="175037" y="283588"/>
                  <a:pt x="144236" y="287345"/>
                </a:cubicBezTo>
                <a:lnTo>
                  <a:pt x="144236" y="324530"/>
                </a:lnTo>
                <a:cubicBezTo>
                  <a:pt x="144236" y="344438"/>
                  <a:pt x="153063" y="361434"/>
                  <a:pt x="170717" y="375520"/>
                </a:cubicBezTo>
                <a:cubicBezTo>
                  <a:pt x="188371" y="389606"/>
                  <a:pt x="209593" y="396648"/>
                  <a:pt x="234383" y="396648"/>
                </a:cubicBezTo>
                <a:cubicBezTo>
                  <a:pt x="259174" y="396648"/>
                  <a:pt x="280396" y="389606"/>
                  <a:pt x="298050" y="375520"/>
                </a:cubicBezTo>
                <a:cubicBezTo>
                  <a:pt x="315704" y="361434"/>
                  <a:pt x="324531" y="344438"/>
                  <a:pt x="324531" y="324530"/>
                </a:cubicBezTo>
                <a:lnTo>
                  <a:pt x="324531" y="213255"/>
                </a:lnTo>
                <a:cubicBezTo>
                  <a:pt x="313826" y="209311"/>
                  <a:pt x="305140" y="202737"/>
                  <a:pt x="298473" y="193535"/>
                </a:cubicBezTo>
                <a:cubicBezTo>
                  <a:pt x="291805" y="184332"/>
                  <a:pt x="288472" y="173909"/>
                  <a:pt x="288472" y="162265"/>
                </a:cubicBezTo>
                <a:cubicBezTo>
                  <a:pt x="288472" y="147241"/>
                  <a:pt x="293730" y="134470"/>
                  <a:pt x="304248" y="123952"/>
                </a:cubicBezTo>
                <a:cubicBezTo>
                  <a:pt x="314765" y="113435"/>
                  <a:pt x="327536" y="108177"/>
                  <a:pt x="342560" y="108177"/>
                </a:cubicBezTo>
                <a:cubicBezTo>
                  <a:pt x="357585" y="108177"/>
                  <a:pt x="370356" y="113435"/>
                  <a:pt x="380873" y="123952"/>
                </a:cubicBezTo>
                <a:cubicBezTo>
                  <a:pt x="391390" y="134470"/>
                  <a:pt x="396649" y="147241"/>
                  <a:pt x="396649" y="162265"/>
                </a:cubicBezTo>
                <a:cubicBezTo>
                  <a:pt x="396649" y="173909"/>
                  <a:pt x="393315" y="184332"/>
                  <a:pt x="386648" y="193535"/>
                </a:cubicBezTo>
                <a:cubicBezTo>
                  <a:pt x="379981" y="202737"/>
                  <a:pt x="371295" y="209311"/>
                  <a:pt x="360590" y="213255"/>
                </a:cubicBezTo>
                <a:lnTo>
                  <a:pt x="360590" y="324530"/>
                </a:lnTo>
                <a:cubicBezTo>
                  <a:pt x="360590" y="354392"/>
                  <a:pt x="348241" y="379886"/>
                  <a:pt x="323545" y="401015"/>
                </a:cubicBezTo>
                <a:cubicBezTo>
                  <a:pt x="298848" y="422143"/>
                  <a:pt x="269128" y="432707"/>
                  <a:pt x="234383" y="432707"/>
                </a:cubicBezTo>
                <a:cubicBezTo>
                  <a:pt x="199639" y="432707"/>
                  <a:pt x="169919" y="422143"/>
                  <a:pt x="145222" y="401015"/>
                </a:cubicBezTo>
                <a:cubicBezTo>
                  <a:pt x="120526" y="379886"/>
                  <a:pt x="108177" y="354392"/>
                  <a:pt x="108177" y="324530"/>
                </a:cubicBezTo>
                <a:lnTo>
                  <a:pt x="108177" y="287345"/>
                </a:lnTo>
                <a:cubicBezTo>
                  <a:pt x="77377" y="283588"/>
                  <a:pt x="51647" y="271569"/>
                  <a:pt x="30989" y="251286"/>
                </a:cubicBezTo>
                <a:cubicBezTo>
                  <a:pt x="10330" y="231002"/>
                  <a:pt x="0" y="207339"/>
                  <a:pt x="0" y="180295"/>
                </a:cubicBezTo>
                <a:lnTo>
                  <a:pt x="0" y="36059"/>
                </a:lnTo>
                <a:cubicBezTo>
                  <a:pt x="0" y="31176"/>
                  <a:pt x="1785" y="26950"/>
                  <a:pt x="5353" y="23382"/>
                </a:cubicBezTo>
                <a:cubicBezTo>
                  <a:pt x="8921" y="19813"/>
                  <a:pt x="13147" y="18029"/>
                  <a:pt x="18030" y="18029"/>
                </a:cubicBezTo>
                <a:cubicBezTo>
                  <a:pt x="19157" y="18029"/>
                  <a:pt x="20659" y="18217"/>
                  <a:pt x="22537" y="18593"/>
                </a:cubicBezTo>
                <a:cubicBezTo>
                  <a:pt x="25730" y="12959"/>
                  <a:pt x="30144" y="8451"/>
                  <a:pt x="35778" y="5071"/>
                </a:cubicBezTo>
                <a:cubicBezTo>
                  <a:pt x="41412" y="1690"/>
                  <a:pt x="47516" y="0"/>
                  <a:pt x="54089" y="0"/>
                </a:cubicBezTo>
                <a:close/>
                <a:moveTo>
                  <a:pt x="342560" y="144236"/>
                </a:moveTo>
                <a:cubicBezTo>
                  <a:pt x="337677" y="144236"/>
                  <a:pt x="333452" y="146020"/>
                  <a:pt x="329883" y="149588"/>
                </a:cubicBezTo>
                <a:cubicBezTo>
                  <a:pt x="326315" y="153156"/>
                  <a:pt x="324531" y="157382"/>
                  <a:pt x="324531" y="162265"/>
                </a:cubicBezTo>
                <a:cubicBezTo>
                  <a:pt x="324531" y="167148"/>
                  <a:pt x="326315" y="171374"/>
                  <a:pt x="329883" y="174942"/>
                </a:cubicBezTo>
                <a:cubicBezTo>
                  <a:pt x="333452" y="178510"/>
                  <a:pt x="337677" y="180295"/>
                  <a:pt x="342560" y="180295"/>
                </a:cubicBezTo>
                <a:cubicBezTo>
                  <a:pt x="347443" y="180295"/>
                  <a:pt x="351669" y="178510"/>
                  <a:pt x="355237" y="174942"/>
                </a:cubicBezTo>
                <a:cubicBezTo>
                  <a:pt x="358806" y="171374"/>
                  <a:pt x="360590" y="167148"/>
                  <a:pt x="360590" y="162265"/>
                </a:cubicBezTo>
                <a:cubicBezTo>
                  <a:pt x="360590" y="157382"/>
                  <a:pt x="358806" y="153156"/>
                  <a:pt x="355237" y="149588"/>
                </a:cubicBezTo>
                <a:cubicBezTo>
                  <a:pt x="351669" y="146020"/>
                  <a:pt x="347443" y="144236"/>
                  <a:pt x="342560" y="14423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grpSp>
        <p:nvGrpSpPr>
          <p:cNvPr id="7" name="Groupe 6"/>
          <p:cNvGrpSpPr>
            <a:grpSpLocks noChangeAspect="1"/>
          </p:cNvGrpSpPr>
          <p:nvPr/>
        </p:nvGrpSpPr>
        <p:grpSpPr>
          <a:xfrm>
            <a:off x="9077502" y="1143396"/>
            <a:ext cx="438209" cy="495581"/>
            <a:chOff x="-1379899" y="2632562"/>
            <a:chExt cx="438209" cy="495581"/>
          </a:xfrm>
          <a:solidFill>
            <a:schemeClr val="bg1"/>
          </a:solidFill>
        </p:grpSpPr>
        <p:sp>
          <p:nvSpPr>
            <p:cNvPr id="87" name="Freeform 505"/>
            <p:cNvSpPr/>
            <p:nvPr/>
          </p:nvSpPr>
          <p:spPr>
            <a:xfrm>
              <a:off x="-1379899" y="2632562"/>
              <a:ext cx="360528" cy="495581"/>
            </a:xfrm>
            <a:custGeom>
              <a:avLst/>
              <a:gdLst>
                <a:gd name="connsiteX0" fmla="*/ 126206 w 360589"/>
                <a:gd name="connsiteY0" fmla="*/ 135221 h 495810"/>
                <a:gd name="connsiteX1" fmla="*/ 234383 w 360589"/>
                <a:gd name="connsiteY1" fmla="*/ 135221 h 495810"/>
                <a:gd name="connsiteX2" fmla="*/ 283964 w 360589"/>
                <a:gd name="connsiteY2" fmla="*/ 165364 h 495810"/>
                <a:gd name="connsiteX3" fmla="*/ 356082 w 360589"/>
                <a:gd name="connsiteY3" fmla="*/ 273540 h 495810"/>
                <a:gd name="connsiteX4" fmla="*/ 360589 w 360589"/>
                <a:gd name="connsiteY4" fmla="*/ 288471 h 495810"/>
                <a:gd name="connsiteX5" fmla="*/ 352701 w 360589"/>
                <a:gd name="connsiteY5" fmla="*/ 307628 h 495810"/>
                <a:gd name="connsiteX6" fmla="*/ 333545 w 360589"/>
                <a:gd name="connsiteY6" fmla="*/ 315515 h 495810"/>
                <a:gd name="connsiteX7" fmla="*/ 311008 w 360589"/>
                <a:gd name="connsiteY7" fmla="*/ 303402 h 495810"/>
                <a:gd name="connsiteX8" fmla="*/ 247060 w 360589"/>
                <a:gd name="connsiteY8" fmla="*/ 207339 h 495810"/>
                <a:gd name="connsiteX9" fmla="*/ 234383 w 360589"/>
                <a:gd name="connsiteY9" fmla="*/ 207339 h 495810"/>
                <a:gd name="connsiteX10" fmla="*/ 234383 w 360589"/>
                <a:gd name="connsiteY10" fmla="*/ 244524 h 495810"/>
                <a:gd name="connsiteX11" fmla="*/ 303965 w 360589"/>
                <a:gd name="connsiteY11" fmla="*/ 360307 h 495810"/>
                <a:gd name="connsiteX12" fmla="*/ 306500 w 360589"/>
                <a:gd name="connsiteY12" fmla="*/ 369604 h 495810"/>
                <a:gd name="connsiteX13" fmla="*/ 301148 w 360589"/>
                <a:gd name="connsiteY13" fmla="*/ 382281 h 495810"/>
                <a:gd name="connsiteX14" fmla="*/ 288471 w 360589"/>
                <a:gd name="connsiteY14" fmla="*/ 387633 h 495810"/>
                <a:gd name="connsiteX15" fmla="*/ 234383 w 360589"/>
                <a:gd name="connsiteY15" fmla="*/ 387633 h 495810"/>
                <a:gd name="connsiteX16" fmla="*/ 234383 w 360589"/>
                <a:gd name="connsiteY16" fmla="*/ 464259 h 495810"/>
                <a:gd name="connsiteX17" fmla="*/ 225086 w 360589"/>
                <a:gd name="connsiteY17" fmla="*/ 486514 h 495810"/>
                <a:gd name="connsiteX18" fmla="*/ 202831 w 360589"/>
                <a:gd name="connsiteY18" fmla="*/ 495810 h 495810"/>
                <a:gd name="connsiteX19" fmla="*/ 157758 w 360589"/>
                <a:gd name="connsiteY19" fmla="*/ 495810 h 495810"/>
                <a:gd name="connsiteX20" fmla="*/ 135502 w 360589"/>
                <a:gd name="connsiteY20" fmla="*/ 486514 h 495810"/>
                <a:gd name="connsiteX21" fmla="*/ 126206 w 360589"/>
                <a:gd name="connsiteY21" fmla="*/ 464259 h 495810"/>
                <a:gd name="connsiteX22" fmla="*/ 126206 w 360589"/>
                <a:gd name="connsiteY22" fmla="*/ 387633 h 495810"/>
                <a:gd name="connsiteX23" fmla="*/ 72118 w 360589"/>
                <a:gd name="connsiteY23" fmla="*/ 387633 h 495810"/>
                <a:gd name="connsiteX24" fmla="*/ 59441 w 360589"/>
                <a:gd name="connsiteY24" fmla="*/ 382281 h 495810"/>
                <a:gd name="connsiteX25" fmla="*/ 54088 w 360589"/>
                <a:gd name="connsiteY25" fmla="*/ 369604 h 495810"/>
                <a:gd name="connsiteX26" fmla="*/ 56623 w 360589"/>
                <a:gd name="connsiteY26" fmla="*/ 360307 h 495810"/>
                <a:gd name="connsiteX27" fmla="*/ 126206 w 360589"/>
                <a:gd name="connsiteY27" fmla="*/ 244524 h 495810"/>
                <a:gd name="connsiteX28" fmla="*/ 126206 w 360589"/>
                <a:gd name="connsiteY28" fmla="*/ 207339 h 495810"/>
                <a:gd name="connsiteX29" fmla="*/ 113529 w 360589"/>
                <a:gd name="connsiteY29" fmla="*/ 207339 h 495810"/>
                <a:gd name="connsiteX30" fmla="*/ 49581 w 360589"/>
                <a:gd name="connsiteY30" fmla="*/ 303402 h 495810"/>
                <a:gd name="connsiteX31" fmla="*/ 27044 w 360589"/>
                <a:gd name="connsiteY31" fmla="*/ 315515 h 495810"/>
                <a:gd name="connsiteX32" fmla="*/ 7888 w 360589"/>
                <a:gd name="connsiteY32" fmla="*/ 307628 h 495810"/>
                <a:gd name="connsiteX33" fmla="*/ 0 w 360589"/>
                <a:gd name="connsiteY33" fmla="*/ 288471 h 495810"/>
                <a:gd name="connsiteX34" fmla="*/ 4507 w 360589"/>
                <a:gd name="connsiteY34" fmla="*/ 273540 h 495810"/>
                <a:gd name="connsiteX35" fmla="*/ 76625 w 360589"/>
                <a:gd name="connsiteY35" fmla="*/ 165364 h 495810"/>
                <a:gd name="connsiteX36" fmla="*/ 126206 w 360589"/>
                <a:gd name="connsiteY36" fmla="*/ 135221 h 495810"/>
                <a:gd name="connsiteX37" fmla="*/ 180294 w 360589"/>
                <a:gd name="connsiteY37" fmla="*/ 0 h 495810"/>
                <a:gd name="connsiteX38" fmla="*/ 224946 w 360589"/>
                <a:gd name="connsiteY38" fmla="*/ 18452 h 495810"/>
                <a:gd name="connsiteX39" fmla="*/ 243397 w 360589"/>
                <a:gd name="connsiteY39" fmla="*/ 63103 h 495810"/>
                <a:gd name="connsiteX40" fmla="*/ 224946 w 360589"/>
                <a:gd name="connsiteY40" fmla="*/ 107754 h 495810"/>
                <a:gd name="connsiteX41" fmla="*/ 180294 w 360589"/>
                <a:gd name="connsiteY41" fmla="*/ 126206 h 495810"/>
                <a:gd name="connsiteX42" fmla="*/ 135643 w 360589"/>
                <a:gd name="connsiteY42" fmla="*/ 107754 h 495810"/>
                <a:gd name="connsiteX43" fmla="*/ 117191 w 360589"/>
                <a:gd name="connsiteY43" fmla="*/ 63103 h 495810"/>
                <a:gd name="connsiteX44" fmla="*/ 135643 w 360589"/>
                <a:gd name="connsiteY44" fmla="*/ 18452 h 495810"/>
                <a:gd name="connsiteX45" fmla="*/ 180294 w 360589"/>
                <a:gd name="connsiteY45" fmla="*/ 0 h 495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60589" h="495810">
                  <a:moveTo>
                    <a:pt x="126206" y="135221"/>
                  </a:moveTo>
                  <a:lnTo>
                    <a:pt x="234383" y="135221"/>
                  </a:lnTo>
                  <a:cubicBezTo>
                    <a:pt x="253728" y="135221"/>
                    <a:pt x="270254" y="145268"/>
                    <a:pt x="283964" y="165364"/>
                  </a:cubicBezTo>
                  <a:lnTo>
                    <a:pt x="356082" y="273540"/>
                  </a:lnTo>
                  <a:cubicBezTo>
                    <a:pt x="359087" y="278048"/>
                    <a:pt x="360589" y="283025"/>
                    <a:pt x="360589" y="288471"/>
                  </a:cubicBezTo>
                  <a:cubicBezTo>
                    <a:pt x="360589" y="295984"/>
                    <a:pt x="357960" y="302369"/>
                    <a:pt x="352701" y="307628"/>
                  </a:cubicBezTo>
                  <a:cubicBezTo>
                    <a:pt x="347443" y="312886"/>
                    <a:pt x="341058" y="315515"/>
                    <a:pt x="333545" y="315515"/>
                  </a:cubicBezTo>
                  <a:cubicBezTo>
                    <a:pt x="323967" y="315515"/>
                    <a:pt x="316455" y="311477"/>
                    <a:pt x="311008" y="303402"/>
                  </a:cubicBezTo>
                  <a:lnTo>
                    <a:pt x="247060" y="207339"/>
                  </a:lnTo>
                  <a:lnTo>
                    <a:pt x="234383" y="207339"/>
                  </a:lnTo>
                  <a:lnTo>
                    <a:pt x="234383" y="244524"/>
                  </a:lnTo>
                  <a:lnTo>
                    <a:pt x="303965" y="360307"/>
                  </a:lnTo>
                  <a:cubicBezTo>
                    <a:pt x="305656" y="363124"/>
                    <a:pt x="306500" y="366223"/>
                    <a:pt x="306500" y="369604"/>
                  </a:cubicBezTo>
                  <a:cubicBezTo>
                    <a:pt x="306500" y="374487"/>
                    <a:pt x="304717" y="378712"/>
                    <a:pt x="301148" y="382281"/>
                  </a:cubicBezTo>
                  <a:cubicBezTo>
                    <a:pt x="297580" y="385849"/>
                    <a:pt x="293354" y="387633"/>
                    <a:pt x="288471" y="387633"/>
                  </a:cubicBezTo>
                  <a:lnTo>
                    <a:pt x="234383" y="387633"/>
                  </a:lnTo>
                  <a:lnTo>
                    <a:pt x="234383" y="464259"/>
                  </a:lnTo>
                  <a:cubicBezTo>
                    <a:pt x="234383" y="472898"/>
                    <a:pt x="231284" y="480316"/>
                    <a:pt x="225086" y="486514"/>
                  </a:cubicBezTo>
                  <a:cubicBezTo>
                    <a:pt x="218889" y="492711"/>
                    <a:pt x="211471" y="495810"/>
                    <a:pt x="202831" y="495810"/>
                  </a:cubicBezTo>
                  <a:lnTo>
                    <a:pt x="157758" y="495810"/>
                  </a:lnTo>
                  <a:cubicBezTo>
                    <a:pt x="149119" y="495810"/>
                    <a:pt x="141700" y="492711"/>
                    <a:pt x="135502" y="486514"/>
                  </a:cubicBezTo>
                  <a:cubicBezTo>
                    <a:pt x="129305" y="480316"/>
                    <a:pt x="126206" y="472898"/>
                    <a:pt x="126206" y="464259"/>
                  </a:cubicBezTo>
                  <a:lnTo>
                    <a:pt x="126206" y="387633"/>
                  </a:lnTo>
                  <a:lnTo>
                    <a:pt x="72118" y="387633"/>
                  </a:lnTo>
                  <a:cubicBezTo>
                    <a:pt x="67235" y="387633"/>
                    <a:pt x="63010" y="385849"/>
                    <a:pt x="59441" y="382281"/>
                  </a:cubicBezTo>
                  <a:cubicBezTo>
                    <a:pt x="55873" y="378712"/>
                    <a:pt x="54088" y="374487"/>
                    <a:pt x="54088" y="369604"/>
                  </a:cubicBezTo>
                  <a:cubicBezTo>
                    <a:pt x="54088" y="366223"/>
                    <a:pt x="54933" y="363124"/>
                    <a:pt x="56623" y="360307"/>
                  </a:cubicBezTo>
                  <a:lnTo>
                    <a:pt x="126206" y="244524"/>
                  </a:lnTo>
                  <a:lnTo>
                    <a:pt x="126206" y="207339"/>
                  </a:lnTo>
                  <a:lnTo>
                    <a:pt x="113529" y="207339"/>
                  </a:lnTo>
                  <a:lnTo>
                    <a:pt x="49581" y="303402"/>
                  </a:lnTo>
                  <a:cubicBezTo>
                    <a:pt x="44135" y="311477"/>
                    <a:pt x="36622" y="315515"/>
                    <a:pt x="27044" y="315515"/>
                  </a:cubicBezTo>
                  <a:cubicBezTo>
                    <a:pt x="19532" y="315515"/>
                    <a:pt x="13147" y="312886"/>
                    <a:pt x="7888" y="307628"/>
                  </a:cubicBezTo>
                  <a:cubicBezTo>
                    <a:pt x="2630" y="302369"/>
                    <a:pt x="0" y="295984"/>
                    <a:pt x="0" y="288471"/>
                  </a:cubicBezTo>
                  <a:cubicBezTo>
                    <a:pt x="0" y="283025"/>
                    <a:pt x="1502" y="278048"/>
                    <a:pt x="4507" y="273540"/>
                  </a:cubicBezTo>
                  <a:lnTo>
                    <a:pt x="76625" y="165364"/>
                  </a:lnTo>
                  <a:cubicBezTo>
                    <a:pt x="90335" y="145268"/>
                    <a:pt x="106862" y="135221"/>
                    <a:pt x="126206" y="135221"/>
                  </a:cubicBezTo>
                  <a:close/>
                  <a:moveTo>
                    <a:pt x="180294" y="0"/>
                  </a:moveTo>
                  <a:cubicBezTo>
                    <a:pt x="197761" y="0"/>
                    <a:pt x="212645" y="6150"/>
                    <a:pt x="224946" y="18452"/>
                  </a:cubicBezTo>
                  <a:cubicBezTo>
                    <a:pt x="237247" y="30753"/>
                    <a:pt x="243397" y="45637"/>
                    <a:pt x="243397" y="63103"/>
                  </a:cubicBezTo>
                  <a:cubicBezTo>
                    <a:pt x="243397" y="80569"/>
                    <a:pt x="237247" y="95453"/>
                    <a:pt x="224946" y="107754"/>
                  </a:cubicBezTo>
                  <a:cubicBezTo>
                    <a:pt x="212645" y="120055"/>
                    <a:pt x="197761" y="126206"/>
                    <a:pt x="180294" y="126206"/>
                  </a:cubicBezTo>
                  <a:cubicBezTo>
                    <a:pt x="162828" y="126206"/>
                    <a:pt x="147945" y="120055"/>
                    <a:pt x="135643" y="107754"/>
                  </a:cubicBezTo>
                  <a:cubicBezTo>
                    <a:pt x="123342" y="95453"/>
                    <a:pt x="117191" y="80569"/>
                    <a:pt x="117191" y="63103"/>
                  </a:cubicBezTo>
                  <a:cubicBezTo>
                    <a:pt x="117191" y="45637"/>
                    <a:pt x="123342" y="30753"/>
                    <a:pt x="135643" y="18452"/>
                  </a:cubicBezTo>
                  <a:cubicBezTo>
                    <a:pt x="147945" y="6150"/>
                    <a:pt x="162828" y="0"/>
                    <a:pt x="180294" y="0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7BB21B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 506"/>
            <p:cNvSpPr/>
            <p:nvPr/>
          </p:nvSpPr>
          <p:spPr>
            <a:xfrm>
              <a:off x="-1230111" y="2632562"/>
              <a:ext cx="288421" cy="495581"/>
            </a:xfrm>
            <a:custGeom>
              <a:avLst/>
              <a:gdLst>
                <a:gd name="connsiteX0" fmla="*/ 54088 w 288471"/>
                <a:gd name="connsiteY0" fmla="*/ 135221 h 495810"/>
                <a:gd name="connsiteX1" fmla="*/ 234382 w 288471"/>
                <a:gd name="connsiteY1" fmla="*/ 135221 h 495810"/>
                <a:gd name="connsiteX2" fmla="*/ 272696 w 288471"/>
                <a:gd name="connsiteY2" fmla="*/ 150996 h 495810"/>
                <a:gd name="connsiteX3" fmla="*/ 288471 w 288471"/>
                <a:gd name="connsiteY3" fmla="*/ 189309 h 495810"/>
                <a:gd name="connsiteX4" fmla="*/ 288471 w 288471"/>
                <a:gd name="connsiteY4" fmla="*/ 306501 h 495810"/>
                <a:gd name="connsiteX5" fmla="*/ 280583 w 288471"/>
                <a:gd name="connsiteY5" fmla="*/ 325657 h 495810"/>
                <a:gd name="connsiteX6" fmla="*/ 261427 w 288471"/>
                <a:gd name="connsiteY6" fmla="*/ 333545 h 495810"/>
                <a:gd name="connsiteX7" fmla="*/ 242270 w 288471"/>
                <a:gd name="connsiteY7" fmla="*/ 325657 h 495810"/>
                <a:gd name="connsiteX8" fmla="*/ 234382 w 288471"/>
                <a:gd name="connsiteY8" fmla="*/ 306501 h 495810"/>
                <a:gd name="connsiteX9" fmla="*/ 234382 w 288471"/>
                <a:gd name="connsiteY9" fmla="*/ 207339 h 495810"/>
                <a:gd name="connsiteX10" fmla="*/ 216353 w 288471"/>
                <a:gd name="connsiteY10" fmla="*/ 207339 h 495810"/>
                <a:gd name="connsiteX11" fmla="*/ 216353 w 288471"/>
                <a:gd name="connsiteY11" fmla="*/ 464259 h 495810"/>
                <a:gd name="connsiteX12" fmla="*/ 207057 w 288471"/>
                <a:gd name="connsiteY12" fmla="*/ 486514 h 495810"/>
                <a:gd name="connsiteX13" fmla="*/ 184802 w 288471"/>
                <a:gd name="connsiteY13" fmla="*/ 495810 h 495810"/>
                <a:gd name="connsiteX14" fmla="*/ 162546 w 288471"/>
                <a:gd name="connsiteY14" fmla="*/ 486514 h 495810"/>
                <a:gd name="connsiteX15" fmla="*/ 153250 w 288471"/>
                <a:gd name="connsiteY15" fmla="*/ 464259 h 495810"/>
                <a:gd name="connsiteX16" fmla="*/ 153250 w 288471"/>
                <a:gd name="connsiteY16" fmla="*/ 333545 h 495810"/>
                <a:gd name="connsiteX17" fmla="*/ 135220 w 288471"/>
                <a:gd name="connsiteY17" fmla="*/ 333545 h 495810"/>
                <a:gd name="connsiteX18" fmla="*/ 135220 w 288471"/>
                <a:gd name="connsiteY18" fmla="*/ 464259 h 495810"/>
                <a:gd name="connsiteX19" fmla="*/ 125924 w 288471"/>
                <a:gd name="connsiteY19" fmla="*/ 486514 h 495810"/>
                <a:gd name="connsiteX20" fmla="*/ 103669 w 288471"/>
                <a:gd name="connsiteY20" fmla="*/ 495810 h 495810"/>
                <a:gd name="connsiteX21" fmla="*/ 81414 w 288471"/>
                <a:gd name="connsiteY21" fmla="*/ 486514 h 495810"/>
                <a:gd name="connsiteX22" fmla="*/ 72118 w 288471"/>
                <a:gd name="connsiteY22" fmla="*/ 464259 h 495810"/>
                <a:gd name="connsiteX23" fmla="*/ 72118 w 288471"/>
                <a:gd name="connsiteY23" fmla="*/ 207339 h 495810"/>
                <a:gd name="connsiteX24" fmla="*/ 54088 w 288471"/>
                <a:gd name="connsiteY24" fmla="*/ 207339 h 495810"/>
                <a:gd name="connsiteX25" fmla="*/ 54088 w 288471"/>
                <a:gd name="connsiteY25" fmla="*/ 306501 h 495810"/>
                <a:gd name="connsiteX26" fmla="*/ 46200 w 288471"/>
                <a:gd name="connsiteY26" fmla="*/ 325657 h 495810"/>
                <a:gd name="connsiteX27" fmla="*/ 27044 w 288471"/>
                <a:gd name="connsiteY27" fmla="*/ 333545 h 495810"/>
                <a:gd name="connsiteX28" fmla="*/ 7888 w 288471"/>
                <a:gd name="connsiteY28" fmla="*/ 325657 h 495810"/>
                <a:gd name="connsiteX29" fmla="*/ 0 w 288471"/>
                <a:gd name="connsiteY29" fmla="*/ 306501 h 495810"/>
                <a:gd name="connsiteX30" fmla="*/ 0 w 288471"/>
                <a:gd name="connsiteY30" fmla="*/ 189309 h 495810"/>
                <a:gd name="connsiteX31" fmla="*/ 15776 w 288471"/>
                <a:gd name="connsiteY31" fmla="*/ 150996 h 495810"/>
                <a:gd name="connsiteX32" fmla="*/ 54088 w 288471"/>
                <a:gd name="connsiteY32" fmla="*/ 135221 h 495810"/>
                <a:gd name="connsiteX33" fmla="*/ 144235 w 288471"/>
                <a:gd name="connsiteY33" fmla="*/ 0 h 495810"/>
                <a:gd name="connsiteX34" fmla="*/ 188886 w 288471"/>
                <a:gd name="connsiteY34" fmla="*/ 18452 h 495810"/>
                <a:gd name="connsiteX35" fmla="*/ 207338 w 288471"/>
                <a:gd name="connsiteY35" fmla="*/ 63103 h 495810"/>
                <a:gd name="connsiteX36" fmla="*/ 188886 w 288471"/>
                <a:gd name="connsiteY36" fmla="*/ 107754 h 495810"/>
                <a:gd name="connsiteX37" fmla="*/ 144235 w 288471"/>
                <a:gd name="connsiteY37" fmla="*/ 126206 h 495810"/>
                <a:gd name="connsiteX38" fmla="*/ 99584 w 288471"/>
                <a:gd name="connsiteY38" fmla="*/ 107754 h 495810"/>
                <a:gd name="connsiteX39" fmla="*/ 81132 w 288471"/>
                <a:gd name="connsiteY39" fmla="*/ 63103 h 495810"/>
                <a:gd name="connsiteX40" fmla="*/ 99584 w 288471"/>
                <a:gd name="connsiteY40" fmla="*/ 18452 h 495810"/>
                <a:gd name="connsiteX41" fmla="*/ 144235 w 288471"/>
                <a:gd name="connsiteY41" fmla="*/ 0 h 495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88471" h="495810">
                  <a:moveTo>
                    <a:pt x="54088" y="135221"/>
                  </a:moveTo>
                  <a:lnTo>
                    <a:pt x="234382" y="135221"/>
                  </a:lnTo>
                  <a:cubicBezTo>
                    <a:pt x="249407" y="135221"/>
                    <a:pt x="262178" y="140479"/>
                    <a:pt x="272696" y="150996"/>
                  </a:cubicBezTo>
                  <a:cubicBezTo>
                    <a:pt x="283212" y="161514"/>
                    <a:pt x="288471" y="174285"/>
                    <a:pt x="288471" y="189309"/>
                  </a:cubicBezTo>
                  <a:lnTo>
                    <a:pt x="288471" y="306501"/>
                  </a:lnTo>
                  <a:cubicBezTo>
                    <a:pt x="288471" y="314013"/>
                    <a:pt x="285842" y="320398"/>
                    <a:pt x="280583" y="325657"/>
                  </a:cubicBezTo>
                  <a:cubicBezTo>
                    <a:pt x="275325" y="330915"/>
                    <a:pt x="268939" y="333545"/>
                    <a:pt x="261427" y="333545"/>
                  </a:cubicBezTo>
                  <a:cubicBezTo>
                    <a:pt x="253914" y="333545"/>
                    <a:pt x="247530" y="330915"/>
                    <a:pt x="242270" y="325657"/>
                  </a:cubicBezTo>
                  <a:cubicBezTo>
                    <a:pt x="237012" y="320398"/>
                    <a:pt x="234382" y="314013"/>
                    <a:pt x="234382" y="306501"/>
                  </a:cubicBezTo>
                  <a:lnTo>
                    <a:pt x="234382" y="207339"/>
                  </a:lnTo>
                  <a:lnTo>
                    <a:pt x="216353" y="207339"/>
                  </a:lnTo>
                  <a:lnTo>
                    <a:pt x="216353" y="464259"/>
                  </a:lnTo>
                  <a:cubicBezTo>
                    <a:pt x="216353" y="472898"/>
                    <a:pt x="213254" y="480316"/>
                    <a:pt x="207057" y="486514"/>
                  </a:cubicBezTo>
                  <a:cubicBezTo>
                    <a:pt x="200859" y="492711"/>
                    <a:pt x="193441" y="495810"/>
                    <a:pt x="184802" y="495810"/>
                  </a:cubicBezTo>
                  <a:cubicBezTo>
                    <a:pt x="176163" y="495810"/>
                    <a:pt x="168744" y="492711"/>
                    <a:pt x="162546" y="486514"/>
                  </a:cubicBezTo>
                  <a:cubicBezTo>
                    <a:pt x="156349" y="480316"/>
                    <a:pt x="153250" y="472898"/>
                    <a:pt x="153250" y="464259"/>
                  </a:cubicBezTo>
                  <a:lnTo>
                    <a:pt x="153250" y="333545"/>
                  </a:lnTo>
                  <a:lnTo>
                    <a:pt x="135220" y="333545"/>
                  </a:lnTo>
                  <a:lnTo>
                    <a:pt x="135220" y="464259"/>
                  </a:lnTo>
                  <a:cubicBezTo>
                    <a:pt x="135220" y="472898"/>
                    <a:pt x="132122" y="480316"/>
                    <a:pt x="125924" y="486514"/>
                  </a:cubicBezTo>
                  <a:cubicBezTo>
                    <a:pt x="119726" y="492711"/>
                    <a:pt x="112308" y="495810"/>
                    <a:pt x="103669" y="495810"/>
                  </a:cubicBezTo>
                  <a:cubicBezTo>
                    <a:pt x="95030" y="495810"/>
                    <a:pt x="87612" y="492711"/>
                    <a:pt x="81414" y="486514"/>
                  </a:cubicBezTo>
                  <a:cubicBezTo>
                    <a:pt x="75216" y="480316"/>
                    <a:pt x="72118" y="472898"/>
                    <a:pt x="72118" y="464259"/>
                  </a:cubicBezTo>
                  <a:lnTo>
                    <a:pt x="72118" y="207339"/>
                  </a:lnTo>
                  <a:lnTo>
                    <a:pt x="54088" y="207339"/>
                  </a:lnTo>
                  <a:lnTo>
                    <a:pt x="54088" y="306501"/>
                  </a:lnTo>
                  <a:cubicBezTo>
                    <a:pt x="54088" y="314013"/>
                    <a:pt x="51459" y="320398"/>
                    <a:pt x="46200" y="325657"/>
                  </a:cubicBezTo>
                  <a:cubicBezTo>
                    <a:pt x="40942" y="330915"/>
                    <a:pt x="34556" y="333545"/>
                    <a:pt x="27044" y="333545"/>
                  </a:cubicBezTo>
                  <a:cubicBezTo>
                    <a:pt x="19532" y="333545"/>
                    <a:pt x="13146" y="330915"/>
                    <a:pt x="7888" y="325657"/>
                  </a:cubicBezTo>
                  <a:cubicBezTo>
                    <a:pt x="2630" y="320398"/>
                    <a:pt x="0" y="314013"/>
                    <a:pt x="0" y="306501"/>
                  </a:cubicBezTo>
                  <a:lnTo>
                    <a:pt x="0" y="189309"/>
                  </a:lnTo>
                  <a:cubicBezTo>
                    <a:pt x="0" y="174285"/>
                    <a:pt x="5258" y="161514"/>
                    <a:pt x="15776" y="150996"/>
                  </a:cubicBezTo>
                  <a:cubicBezTo>
                    <a:pt x="26293" y="140479"/>
                    <a:pt x="39064" y="135221"/>
                    <a:pt x="54088" y="135221"/>
                  </a:cubicBezTo>
                  <a:close/>
                  <a:moveTo>
                    <a:pt x="144235" y="0"/>
                  </a:moveTo>
                  <a:cubicBezTo>
                    <a:pt x="161702" y="0"/>
                    <a:pt x="176585" y="6150"/>
                    <a:pt x="188886" y="18452"/>
                  </a:cubicBezTo>
                  <a:cubicBezTo>
                    <a:pt x="201188" y="30753"/>
                    <a:pt x="207338" y="45637"/>
                    <a:pt x="207338" y="63103"/>
                  </a:cubicBezTo>
                  <a:cubicBezTo>
                    <a:pt x="207338" y="80569"/>
                    <a:pt x="201188" y="95453"/>
                    <a:pt x="188886" y="107754"/>
                  </a:cubicBezTo>
                  <a:cubicBezTo>
                    <a:pt x="176585" y="120055"/>
                    <a:pt x="161702" y="126206"/>
                    <a:pt x="144235" y="126206"/>
                  </a:cubicBezTo>
                  <a:cubicBezTo>
                    <a:pt x="126770" y="126206"/>
                    <a:pt x="111886" y="120055"/>
                    <a:pt x="99584" y="107754"/>
                  </a:cubicBezTo>
                  <a:cubicBezTo>
                    <a:pt x="87283" y="95453"/>
                    <a:pt x="81132" y="80569"/>
                    <a:pt x="81132" y="63103"/>
                  </a:cubicBezTo>
                  <a:cubicBezTo>
                    <a:pt x="81132" y="45637"/>
                    <a:pt x="87283" y="30753"/>
                    <a:pt x="99584" y="18452"/>
                  </a:cubicBezTo>
                  <a:cubicBezTo>
                    <a:pt x="111886" y="6150"/>
                    <a:pt x="126770" y="0"/>
                    <a:pt x="144235" y="0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7BB21B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9" name="Freeform 465"/>
          <p:cNvSpPr/>
          <p:nvPr/>
        </p:nvSpPr>
        <p:spPr>
          <a:xfrm>
            <a:off x="9098821" y="3794144"/>
            <a:ext cx="378185" cy="420116"/>
          </a:xfrm>
          <a:custGeom>
            <a:avLst/>
            <a:gdLst>
              <a:gd name="connsiteX0" fmla="*/ 306501 w 396649"/>
              <a:gd name="connsiteY0" fmla="*/ 0 h 504825"/>
              <a:gd name="connsiteX1" fmla="*/ 378619 w 396649"/>
              <a:gd name="connsiteY1" fmla="*/ 0 h 504825"/>
              <a:gd name="connsiteX2" fmla="*/ 391296 w 396649"/>
              <a:gd name="connsiteY2" fmla="*/ 5353 h 504825"/>
              <a:gd name="connsiteX3" fmla="*/ 396649 w 396649"/>
              <a:gd name="connsiteY3" fmla="*/ 18029 h 504825"/>
              <a:gd name="connsiteX4" fmla="*/ 396649 w 396649"/>
              <a:gd name="connsiteY4" fmla="*/ 468766 h 504825"/>
              <a:gd name="connsiteX5" fmla="*/ 385944 w 396649"/>
              <a:gd name="connsiteY5" fmla="*/ 494120 h 504825"/>
              <a:gd name="connsiteX6" fmla="*/ 360590 w 396649"/>
              <a:gd name="connsiteY6" fmla="*/ 504825 h 504825"/>
              <a:gd name="connsiteX7" fmla="*/ 324531 w 396649"/>
              <a:gd name="connsiteY7" fmla="*/ 504825 h 504825"/>
              <a:gd name="connsiteX8" fmla="*/ 299177 w 396649"/>
              <a:gd name="connsiteY8" fmla="*/ 494120 h 504825"/>
              <a:gd name="connsiteX9" fmla="*/ 288472 w 396649"/>
              <a:gd name="connsiteY9" fmla="*/ 468766 h 504825"/>
              <a:gd name="connsiteX10" fmla="*/ 288472 w 396649"/>
              <a:gd name="connsiteY10" fmla="*/ 324530 h 504825"/>
              <a:gd name="connsiteX11" fmla="*/ 225369 w 396649"/>
              <a:gd name="connsiteY11" fmla="*/ 324530 h 504825"/>
              <a:gd name="connsiteX12" fmla="*/ 219030 w 396649"/>
              <a:gd name="connsiteY12" fmla="*/ 321854 h 504825"/>
              <a:gd name="connsiteX13" fmla="*/ 216354 w 396649"/>
              <a:gd name="connsiteY13" fmla="*/ 315516 h 504825"/>
              <a:gd name="connsiteX14" fmla="*/ 216354 w 396649"/>
              <a:gd name="connsiteY14" fmla="*/ 90147 h 504825"/>
              <a:gd name="connsiteX15" fmla="*/ 242835 w 396649"/>
              <a:gd name="connsiteY15" fmla="*/ 26481 h 504825"/>
              <a:gd name="connsiteX16" fmla="*/ 306501 w 396649"/>
              <a:gd name="connsiteY16" fmla="*/ 0 h 504825"/>
              <a:gd name="connsiteX17" fmla="*/ 18030 w 396649"/>
              <a:gd name="connsiteY17" fmla="*/ 0 h 504825"/>
              <a:gd name="connsiteX18" fmla="*/ 30707 w 396649"/>
              <a:gd name="connsiteY18" fmla="*/ 5353 h 504825"/>
              <a:gd name="connsiteX19" fmla="*/ 36059 w 396649"/>
              <a:gd name="connsiteY19" fmla="*/ 18029 h 504825"/>
              <a:gd name="connsiteX20" fmla="*/ 36059 w 396649"/>
              <a:gd name="connsiteY20" fmla="*/ 135221 h 504825"/>
              <a:gd name="connsiteX21" fmla="*/ 41412 w 396649"/>
              <a:gd name="connsiteY21" fmla="*/ 147898 h 504825"/>
              <a:gd name="connsiteX22" fmla="*/ 54089 w 396649"/>
              <a:gd name="connsiteY22" fmla="*/ 153251 h 504825"/>
              <a:gd name="connsiteX23" fmla="*/ 66766 w 396649"/>
              <a:gd name="connsiteY23" fmla="*/ 147898 h 504825"/>
              <a:gd name="connsiteX24" fmla="*/ 72119 w 396649"/>
              <a:gd name="connsiteY24" fmla="*/ 135221 h 504825"/>
              <a:gd name="connsiteX25" fmla="*/ 72119 w 396649"/>
              <a:gd name="connsiteY25" fmla="*/ 18029 h 504825"/>
              <a:gd name="connsiteX26" fmla="*/ 77471 w 396649"/>
              <a:gd name="connsiteY26" fmla="*/ 5353 h 504825"/>
              <a:gd name="connsiteX27" fmla="*/ 90148 w 396649"/>
              <a:gd name="connsiteY27" fmla="*/ 0 h 504825"/>
              <a:gd name="connsiteX28" fmla="*/ 102825 w 396649"/>
              <a:gd name="connsiteY28" fmla="*/ 5353 h 504825"/>
              <a:gd name="connsiteX29" fmla="*/ 108178 w 396649"/>
              <a:gd name="connsiteY29" fmla="*/ 18029 h 504825"/>
              <a:gd name="connsiteX30" fmla="*/ 108178 w 396649"/>
              <a:gd name="connsiteY30" fmla="*/ 135221 h 504825"/>
              <a:gd name="connsiteX31" fmla="*/ 113530 w 396649"/>
              <a:gd name="connsiteY31" fmla="*/ 147898 h 504825"/>
              <a:gd name="connsiteX32" fmla="*/ 126207 w 396649"/>
              <a:gd name="connsiteY32" fmla="*/ 153251 h 504825"/>
              <a:gd name="connsiteX33" fmla="*/ 138884 w 396649"/>
              <a:gd name="connsiteY33" fmla="*/ 147898 h 504825"/>
              <a:gd name="connsiteX34" fmla="*/ 144236 w 396649"/>
              <a:gd name="connsiteY34" fmla="*/ 135221 h 504825"/>
              <a:gd name="connsiteX35" fmla="*/ 144236 w 396649"/>
              <a:gd name="connsiteY35" fmla="*/ 18029 h 504825"/>
              <a:gd name="connsiteX36" fmla="*/ 149589 w 396649"/>
              <a:gd name="connsiteY36" fmla="*/ 5353 h 504825"/>
              <a:gd name="connsiteX37" fmla="*/ 162266 w 396649"/>
              <a:gd name="connsiteY37" fmla="*/ 0 h 504825"/>
              <a:gd name="connsiteX38" fmla="*/ 174943 w 396649"/>
              <a:gd name="connsiteY38" fmla="*/ 5353 h 504825"/>
              <a:gd name="connsiteX39" fmla="*/ 180295 w 396649"/>
              <a:gd name="connsiteY39" fmla="*/ 18029 h 504825"/>
              <a:gd name="connsiteX40" fmla="*/ 180295 w 396649"/>
              <a:gd name="connsiteY40" fmla="*/ 198324 h 504825"/>
              <a:gd name="connsiteX41" fmla="*/ 170295 w 396649"/>
              <a:gd name="connsiteY41" fmla="*/ 229594 h 504825"/>
              <a:gd name="connsiteX42" fmla="*/ 144236 w 396649"/>
              <a:gd name="connsiteY42" fmla="*/ 249314 h 504825"/>
              <a:gd name="connsiteX43" fmla="*/ 144236 w 396649"/>
              <a:gd name="connsiteY43" fmla="*/ 468766 h 504825"/>
              <a:gd name="connsiteX44" fmla="*/ 133532 w 396649"/>
              <a:gd name="connsiteY44" fmla="*/ 494120 h 504825"/>
              <a:gd name="connsiteX45" fmla="*/ 108178 w 396649"/>
              <a:gd name="connsiteY45" fmla="*/ 504825 h 504825"/>
              <a:gd name="connsiteX46" fmla="*/ 72119 w 396649"/>
              <a:gd name="connsiteY46" fmla="*/ 504825 h 504825"/>
              <a:gd name="connsiteX47" fmla="*/ 46765 w 396649"/>
              <a:gd name="connsiteY47" fmla="*/ 494120 h 504825"/>
              <a:gd name="connsiteX48" fmla="*/ 36059 w 396649"/>
              <a:gd name="connsiteY48" fmla="*/ 468766 h 504825"/>
              <a:gd name="connsiteX49" fmla="*/ 36059 w 396649"/>
              <a:gd name="connsiteY49" fmla="*/ 249314 h 504825"/>
              <a:gd name="connsiteX50" fmla="*/ 10002 w 396649"/>
              <a:gd name="connsiteY50" fmla="*/ 229594 h 504825"/>
              <a:gd name="connsiteX51" fmla="*/ 0 w 396649"/>
              <a:gd name="connsiteY51" fmla="*/ 198324 h 504825"/>
              <a:gd name="connsiteX52" fmla="*/ 0 w 396649"/>
              <a:gd name="connsiteY52" fmla="*/ 18029 h 504825"/>
              <a:gd name="connsiteX53" fmla="*/ 5354 w 396649"/>
              <a:gd name="connsiteY53" fmla="*/ 5353 h 504825"/>
              <a:gd name="connsiteX54" fmla="*/ 18030 w 396649"/>
              <a:gd name="connsiteY54" fmla="*/ 0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96649" h="504825">
                <a:moveTo>
                  <a:pt x="306501" y="0"/>
                </a:moveTo>
                <a:lnTo>
                  <a:pt x="378619" y="0"/>
                </a:lnTo>
                <a:cubicBezTo>
                  <a:pt x="383502" y="0"/>
                  <a:pt x="387728" y="1784"/>
                  <a:pt x="391296" y="5353"/>
                </a:cubicBezTo>
                <a:cubicBezTo>
                  <a:pt x="394865" y="8921"/>
                  <a:pt x="396649" y="13147"/>
                  <a:pt x="396649" y="18029"/>
                </a:cubicBezTo>
                <a:lnTo>
                  <a:pt x="396649" y="468766"/>
                </a:lnTo>
                <a:cubicBezTo>
                  <a:pt x="396649" y="478532"/>
                  <a:pt x="393080" y="486983"/>
                  <a:pt x="385944" y="494120"/>
                </a:cubicBezTo>
                <a:cubicBezTo>
                  <a:pt x="378807" y="501257"/>
                  <a:pt x="370356" y="504825"/>
                  <a:pt x="360590" y="504825"/>
                </a:cubicBezTo>
                <a:lnTo>
                  <a:pt x="324531" y="504825"/>
                </a:lnTo>
                <a:cubicBezTo>
                  <a:pt x="314765" y="504825"/>
                  <a:pt x="306314" y="501257"/>
                  <a:pt x="299177" y="494120"/>
                </a:cubicBezTo>
                <a:cubicBezTo>
                  <a:pt x="292041" y="486983"/>
                  <a:pt x="288472" y="478532"/>
                  <a:pt x="288472" y="468766"/>
                </a:cubicBezTo>
                <a:lnTo>
                  <a:pt x="288472" y="324530"/>
                </a:lnTo>
                <a:lnTo>
                  <a:pt x="225369" y="324530"/>
                </a:lnTo>
                <a:cubicBezTo>
                  <a:pt x="222927" y="324530"/>
                  <a:pt x="220815" y="323638"/>
                  <a:pt x="219030" y="321854"/>
                </a:cubicBezTo>
                <a:cubicBezTo>
                  <a:pt x="217247" y="320070"/>
                  <a:pt x="216354" y="317957"/>
                  <a:pt x="216354" y="315516"/>
                </a:cubicBezTo>
                <a:lnTo>
                  <a:pt x="216354" y="90147"/>
                </a:lnTo>
                <a:cubicBezTo>
                  <a:pt x="216354" y="65357"/>
                  <a:pt x="225181" y="44135"/>
                  <a:pt x="242835" y="26481"/>
                </a:cubicBezTo>
                <a:cubicBezTo>
                  <a:pt x="260489" y="8827"/>
                  <a:pt x="281711" y="0"/>
                  <a:pt x="306501" y="0"/>
                </a:cubicBezTo>
                <a:close/>
                <a:moveTo>
                  <a:pt x="18030" y="0"/>
                </a:moveTo>
                <a:cubicBezTo>
                  <a:pt x="22913" y="0"/>
                  <a:pt x="27139" y="1784"/>
                  <a:pt x="30707" y="5353"/>
                </a:cubicBezTo>
                <a:cubicBezTo>
                  <a:pt x="34276" y="8921"/>
                  <a:pt x="36059" y="13147"/>
                  <a:pt x="36059" y="18029"/>
                </a:cubicBezTo>
                <a:lnTo>
                  <a:pt x="36059" y="135221"/>
                </a:lnTo>
                <a:cubicBezTo>
                  <a:pt x="36059" y="140104"/>
                  <a:pt x="37844" y="144330"/>
                  <a:pt x="41412" y="147898"/>
                </a:cubicBezTo>
                <a:cubicBezTo>
                  <a:pt x="44980" y="151466"/>
                  <a:pt x="49206" y="153251"/>
                  <a:pt x="54089" y="153251"/>
                </a:cubicBezTo>
                <a:cubicBezTo>
                  <a:pt x="58972" y="153251"/>
                  <a:pt x="63198" y="151466"/>
                  <a:pt x="66766" y="147898"/>
                </a:cubicBezTo>
                <a:cubicBezTo>
                  <a:pt x="70334" y="144330"/>
                  <a:pt x="72119" y="140104"/>
                  <a:pt x="72119" y="135221"/>
                </a:cubicBezTo>
                <a:lnTo>
                  <a:pt x="72119" y="18029"/>
                </a:lnTo>
                <a:cubicBezTo>
                  <a:pt x="72119" y="13147"/>
                  <a:pt x="73902" y="8921"/>
                  <a:pt x="77471" y="5353"/>
                </a:cubicBezTo>
                <a:cubicBezTo>
                  <a:pt x="81040" y="1784"/>
                  <a:pt x="85265" y="0"/>
                  <a:pt x="90148" y="0"/>
                </a:cubicBezTo>
                <a:cubicBezTo>
                  <a:pt x="95031" y="0"/>
                  <a:pt x="99256" y="1784"/>
                  <a:pt x="102825" y="5353"/>
                </a:cubicBezTo>
                <a:cubicBezTo>
                  <a:pt x="106393" y="8921"/>
                  <a:pt x="108178" y="13147"/>
                  <a:pt x="108178" y="18029"/>
                </a:cubicBezTo>
                <a:lnTo>
                  <a:pt x="108178" y="135221"/>
                </a:lnTo>
                <a:cubicBezTo>
                  <a:pt x="108178" y="140104"/>
                  <a:pt x="109961" y="144330"/>
                  <a:pt x="113530" y="147898"/>
                </a:cubicBezTo>
                <a:cubicBezTo>
                  <a:pt x="117098" y="151466"/>
                  <a:pt x="121324" y="153251"/>
                  <a:pt x="126207" y="153251"/>
                </a:cubicBezTo>
                <a:cubicBezTo>
                  <a:pt x="131090" y="153251"/>
                  <a:pt x="135315" y="151466"/>
                  <a:pt x="138884" y="147898"/>
                </a:cubicBezTo>
                <a:cubicBezTo>
                  <a:pt x="142452" y="144330"/>
                  <a:pt x="144236" y="140104"/>
                  <a:pt x="144236" y="135221"/>
                </a:cubicBezTo>
                <a:lnTo>
                  <a:pt x="144236" y="18029"/>
                </a:lnTo>
                <a:cubicBezTo>
                  <a:pt x="144236" y="13147"/>
                  <a:pt x="146021" y="8921"/>
                  <a:pt x="149589" y="5353"/>
                </a:cubicBezTo>
                <a:cubicBezTo>
                  <a:pt x="153157" y="1784"/>
                  <a:pt x="157383" y="0"/>
                  <a:pt x="162266" y="0"/>
                </a:cubicBezTo>
                <a:cubicBezTo>
                  <a:pt x="167149" y="0"/>
                  <a:pt x="171375" y="1784"/>
                  <a:pt x="174943" y="5353"/>
                </a:cubicBezTo>
                <a:cubicBezTo>
                  <a:pt x="178511" y="8921"/>
                  <a:pt x="180295" y="13147"/>
                  <a:pt x="180295" y="18029"/>
                </a:cubicBezTo>
                <a:lnTo>
                  <a:pt x="180295" y="198324"/>
                </a:lnTo>
                <a:cubicBezTo>
                  <a:pt x="180295" y="209780"/>
                  <a:pt x="176962" y="220204"/>
                  <a:pt x="170295" y="229594"/>
                </a:cubicBezTo>
                <a:cubicBezTo>
                  <a:pt x="163627" y="238984"/>
                  <a:pt x="154942" y="245558"/>
                  <a:pt x="144236" y="249314"/>
                </a:cubicBezTo>
                <a:lnTo>
                  <a:pt x="144236" y="468766"/>
                </a:lnTo>
                <a:cubicBezTo>
                  <a:pt x="144236" y="478532"/>
                  <a:pt x="140668" y="486983"/>
                  <a:pt x="133532" y="494120"/>
                </a:cubicBezTo>
                <a:cubicBezTo>
                  <a:pt x="126395" y="501257"/>
                  <a:pt x="117944" y="504825"/>
                  <a:pt x="108178" y="504825"/>
                </a:cubicBezTo>
                <a:lnTo>
                  <a:pt x="72119" y="504825"/>
                </a:lnTo>
                <a:cubicBezTo>
                  <a:pt x="62352" y="504825"/>
                  <a:pt x="53901" y="501257"/>
                  <a:pt x="46765" y="494120"/>
                </a:cubicBezTo>
                <a:cubicBezTo>
                  <a:pt x="39628" y="486983"/>
                  <a:pt x="36059" y="478532"/>
                  <a:pt x="36059" y="468766"/>
                </a:cubicBezTo>
                <a:lnTo>
                  <a:pt x="36059" y="249314"/>
                </a:lnTo>
                <a:cubicBezTo>
                  <a:pt x="25354" y="245558"/>
                  <a:pt x="16669" y="238984"/>
                  <a:pt x="10002" y="229594"/>
                </a:cubicBezTo>
                <a:cubicBezTo>
                  <a:pt x="3334" y="220204"/>
                  <a:pt x="0" y="209780"/>
                  <a:pt x="0" y="198324"/>
                </a:cubicBezTo>
                <a:lnTo>
                  <a:pt x="0" y="18029"/>
                </a:lnTo>
                <a:cubicBezTo>
                  <a:pt x="0" y="13147"/>
                  <a:pt x="1785" y="8921"/>
                  <a:pt x="5354" y="5353"/>
                </a:cubicBezTo>
                <a:cubicBezTo>
                  <a:pt x="8922" y="1784"/>
                  <a:pt x="13147" y="0"/>
                  <a:pt x="180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grpSp>
        <p:nvGrpSpPr>
          <p:cNvPr id="10" name="Groupe 9"/>
          <p:cNvGrpSpPr/>
          <p:nvPr/>
        </p:nvGrpSpPr>
        <p:grpSpPr>
          <a:xfrm>
            <a:off x="9054871" y="5097779"/>
            <a:ext cx="454471" cy="497949"/>
            <a:chOff x="4602935" y="3506455"/>
            <a:chExt cx="507637" cy="610506"/>
          </a:xfrm>
          <a:solidFill>
            <a:schemeClr val="bg1"/>
          </a:solidFill>
        </p:grpSpPr>
        <p:sp>
          <p:nvSpPr>
            <p:cNvPr id="86" name="Freeform 316"/>
            <p:cNvSpPr/>
            <p:nvPr/>
          </p:nvSpPr>
          <p:spPr>
            <a:xfrm>
              <a:off x="4602935" y="3720495"/>
              <a:ext cx="396141" cy="396466"/>
            </a:xfrm>
            <a:custGeom>
              <a:avLst/>
              <a:gdLst/>
              <a:ahLst/>
              <a:cxnLst/>
              <a:rect l="l" t="t" r="r" b="b"/>
              <a:pathLst>
                <a:path w="396648" h="396648">
                  <a:moveTo>
                    <a:pt x="83386" y="0"/>
                  </a:moveTo>
                  <a:cubicBezTo>
                    <a:pt x="86016" y="0"/>
                    <a:pt x="87988" y="282"/>
                    <a:pt x="89302" y="845"/>
                  </a:cubicBezTo>
                  <a:cubicBezTo>
                    <a:pt x="92683" y="1972"/>
                    <a:pt x="97660" y="9109"/>
                    <a:pt x="104233" y="22255"/>
                  </a:cubicBezTo>
                  <a:cubicBezTo>
                    <a:pt x="106299" y="25823"/>
                    <a:pt x="109116" y="30894"/>
                    <a:pt x="112684" y="37467"/>
                  </a:cubicBezTo>
                  <a:cubicBezTo>
                    <a:pt x="116253" y="44041"/>
                    <a:pt x="119539" y="50004"/>
                    <a:pt x="122544" y="55356"/>
                  </a:cubicBezTo>
                  <a:cubicBezTo>
                    <a:pt x="125549" y="60709"/>
                    <a:pt x="128460" y="65732"/>
                    <a:pt x="131277" y="70428"/>
                  </a:cubicBezTo>
                  <a:cubicBezTo>
                    <a:pt x="131840" y="71179"/>
                    <a:pt x="133484" y="73526"/>
                    <a:pt x="136207" y="77470"/>
                  </a:cubicBezTo>
                  <a:cubicBezTo>
                    <a:pt x="138930" y="81414"/>
                    <a:pt x="140949" y="84748"/>
                    <a:pt x="142263" y="87471"/>
                  </a:cubicBezTo>
                  <a:cubicBezTo>
                    <a:pt x="143578" y="90194"/>
                    <a:pt x="144235" y="92870"/>
                    <a:pt x="144235" y="95500"/>
                  </a:cubicBezTo>
                  <a:cubicBezTo>
                    <a:pt x="144235" y="99256"/>
                    <a:pt x="141559" y="103951"/>
                    <a:pt x="136207" y="109585"/>
                  </a:cubicBezTo>
                  <a:cubicBezTo>
                    <a:pt x="130854" y="115220"/>
                    <a:pt x="125033" y="120384"/>
                    <a:pt x="118741" y="125079"/>
                  </a:cubicBezTo>
                  <a:cubicBezTo>
                    <a:pt x="112450" y="129775"/>
                    <a:pt x="106627" y="134751"/>
                    <a:pt x="101275" y="140010"/>
                  </a:cubicBezTo>
                  <a:cubicBezTo>
                    <a:pt x="95922" y="145269"/>
                    <a:pt x="93246" y="149588"/>
                    <a:pt x="93246" y="152969"/>
                  </a:cubicBezTo>
                  <a:cubicBezTo>
                    <a:pt x="93246" y="154659"/>
                    <a:pt x="93716" y="156772"/>
                    <a:pt x="94655" y="159307"/>
                  </a:cubicBezTo>
                  <a:cubicBezTo>
                    <a:pt x="95594" y="161843"/>
                    <a:pt x="96392" y="163768"/>
                    <a:pt x="97049" y="165082"/>
                  </a:cubicBezTo>
                  <a:cubicBezTo>
                    <a:pt x="97707" y="166397"/>
                    <a:pt x="99021" y="168651"/>
                    <a:pt x="100993" y="171843"/>
                  </a:cubicBezTo>
                  <a:cubicBezTo>
                    <a:pt x="102965" y="175036"/>
                    <a:pt x="104045" y="176820"/>
                    <a:pt x="104233" y="177196"/>
                  </a:cubicBezTo>
                  <a:cubicBezTo>
                    <a:pt x="118506" y="202925"/>
                    <a:pt x="134845" y="224993"/>
                    <a:pt x="153251" y="243398"/>
                  </a:cubicBezTo>
                  <a:cubicBezTo>
                    <a:pt x="171656" y="261803"/>
                    <a:pt x="193723" y="278142"/>
                    <a:pt x="219452" y="292415"/>
                  </a:cubicBezTo>
                  <a:cubicBezTo>
                    <a:pt x="219828" y="292603"/>
                    <a:pt x="221612" y="293683"/>
                    <a:pt x="224805" y="295655"/>
                  </a:cubicBezTo>
                  <a:cubicBezTo>
                    <a:pt x="227998" y="297627"/>
                    <a:pt x="230251" y="298942"/>
                    <a:pt x="231566" y="299599"/>
                  </a:cubicBezTo>
                  <a:cubicBezTo>
                    <a:pt x="232881" y="300256"/>
                    <a:pt x="234805" y="301054"/>
                    <a:pt x="237341" y="301994"/>
                  </a:cubicBezTo>
                  <a:cubicBezTo>
                    <a:pt x="239876" y="302933"/>
                    <a:pt x="241989" y="303402"/>
                    <a:pt x="243679" y="303402"/>
                  </a:cubicBezTo>
                  <a:cubicBezTo>
                    <a:pt x="247060" y="303402"/>
                    <a:pt x="251379" y="300726"/>
                    <a:pt x="256638" y="295373"/>
                  </a:cubicBezTo>
                  <a:cubicBezTo>
                    <a:pt x="261897" y="290021"/>
                    <a:pt x="266874" y="284199"/>
                    <a:pt x="271569" y="277907"/>
                  </a:cubicBezTo>
                  <a:cubicBezTo>
                    <a:pt x="276264" y="271616"/>
                    <a:pt x="281429" y="265794"/>
                    <a:pt x="287063" y="260441"/>
                  </a:cubicBezTo>
                  <a:cubicBezTo>
                    <a:pt x="292697" y="255089"/>
                    <a:pt x="297392" y="252412"/>
                    <a:pt x="301148" y="252412"/>
                  </a:cubicBezTo>
                  <a:cubicBezTo>
                    <a:pt x="303778" y="252412"/>
                    <a:pt x="306454" y="253070"/>
                    <a:pt x="309177" y="254384"/>
                  </a:cubicBezTo>
                  <a:cubicBezTo>
                    <a:pt x="311901" y="255699"/>
                    <a:pt x="315234" y="257718"/>
                    <a:pt x="319178" y="260441"/>
                  </a:cubicBezTo>
                  <a:cubicBezTo>
                    <a:pt x="323122" y="263164"/>
                    <a:pt x="325470" y="264808"/>
                    <a:pt x="326220" y="265371"/>
                  </a:cubicBezTo>
                  <a:cubicBezTo>
                    <a:pt x="330916" y="268188"/>
                    <a:pt x="335939" y="271099"/>
                    <a:pt x="341292" y="274104"/>
                  </a:cubicBezTo>
                  <a:cubicBezTo>
                    <a:pt x="346645" y="277109"/>
                    <a:pt x="352608" y="280396"/>
                    <a:pt x="359180" y="283964"/>
                  </a:cubicBezTo>
                  <a:cubicBezTo>
                    <a:pt x="365754" y="287532"/>
                    <a:pt x="370825" y="290349"/>
                    <a:pt x="374393" y="292415"/>
                  </a:cubicBezTo>
                  <a:cubicBezTo>
                    <a:pt x="387540" y="298989"/>
                    <a:pt x="394676" y="303966"/>
                    <a:pt x="395803" y="307346"/>
                  </a:cubicBezTo>
                  <a:cubicBezTo>
                    <a:pt x="396367" y="308661"/>
                    <a:pt x="396648" y="310633"/>
                    <a:pt x="396648" y="313262"/>
                  </a:cubicBezTo>
                  <a:cubicBezTo>
                    <a:pt x="396648" y="318333"/>
                    <a:pt x="395710" y="324953"/>
                    <a:pt x="393831" y="333123"/>
                  </a:cubicBezTo>
                  <a:cubicBezTo>
                    <a:pt x="391953" y="341292"/>
                    <a:pt x="389981" y="347724"/>
                    <a:pt x="387915" y="352420"/>
                  </a:cubicBezTo>
                  <a:cubicBezTo>
                    <a:pt x="383971" y="361810"/>
                    <a:pt x="372515" y="371764"/>
                    <a:pt x="353546" y="382281"/>
                  </a:cubicBezTo>
                  <a:cubicBezTo>
                    <a:pt x="335893" y="391859"/>
                    <a:pt x="318427" y="396648"/>
                    <a:pt x="301148" y="396648"/>
                  </a:cubicBezTo>
                  <a:cubicBezTo>
                    <a:pt x="296077" y="396648"/>
                    <a:pt x="291147" y="396320"/>
                    <a:pt x="286359" y="395662"/>
                  </a:cubicBezTo>
                  <a:cubicBezTo>
                    <a:pt x="281569" y="395005"/>
                    <a:pt x="276170" y="393831"/>
                    <a:pt x="270160" y="392141"/>
                  </a:cubicBezTo>
                  <a:cubicBezTo>
                    <a:pt x="264151" y="390451"/>
                    <a:pt x="259690" y="389089"/>
                    <a:pt x="256779" y="388056"/>
                  </a:cubicBezTo>
                  <a:cubicBezTo>
                    <a:pt x="253868" y="387023"/>
                    <a:pt x="248656" y="385098"/>
                    <a:pt x="241144" y="382281"/>
                  </a:cubicBezTo>
                  <a:cubicBezTo>
                    <a:pt x="233632" y="379464"/>
                    <a:pt x="229030" y="377774"/>
                    <a:pt x="227340" y="377210"/>
                  </a:cubicBezTo>
                  <a:cubicBezTo>
                    <a:pt x="208936" y="370637"/>
                    <a:pt x="192502" y="362843"/>
                    <a:pt x="178041" y="353828"/>
                  </a:cubicBezTo>
                  <a:cubicBezTo>
                    <a:pt x="154002" y="338991"/>
                    <a:pt x="129164" y="318755"/>
                    <a:pt x="103529" y="293120"/>
                  </a:cubicBezTo>
                  <a:cubicBezTo>
                    <a:pt x="77893" y="267484"/>
                    <a:pt x="57657" y="242646"/>
                    <a:pt x="42820" y="218607"/>
                  </a:cubicBezTo>
                  <a:cubicBezTo>
                    <a:pt x="33805" y="204146"/>
                    <a:pt x="26011" y="187713"/>
                    <a:pt x="19438" y="169308"/>
                  </a:cubicBezTo>
                  <a:cubicBezTo>
                    <a:pt x="18874" y="167618"/>
                    <a:pt x="17184" y="163016"/>
                    <a:pt x="14367" y="155504"/>
                  </a:cubicBezTo>
                  <a:cubicBezTo>
                    <a:pt x="11550" y="147992"/>
                    <a:pt x="9625" y="142780"/>
                    <a:pt x="8592" y="139869"/>
                  </a:cubicBezTo>
                  <a:cubicBezTo>
                    <a:pt x="7559" y="136958"/>
                    <a:pt x="6197" y="132498"/>
                    <a:pt x="4507" y="126488"/>
                  </a:cubicBezTo>
                  <a:cubicBezTo>
                    <a:pt x="2817" y="120478"/>
                    <a:pt x="1644" y="115079"/>
                    <a:pt x="986" y="110290"/>
                  </a:cubicBezTo>
                  <a:cubicBezTo>
                    <a:pt x="329" y="105500"/>
                    <a:pt x="0" y="100571"/>
                    <a:pt x="0" y="95500"/>
                  </a:cubicBezTo>
                  <a:cubicBezTo>
                    <a:pt x="0" y="78222"/>
                    <a:pt x="4789" y="60755"/>
                    <a:pt x="14367" y="43102"/>
                  </a:cubicBezTo>
                  <a:cubicBezTo>
                    <a:pt x="24885" y="24133"/>
                    <a:pt x="34839" y="12677"/>
                    <a:pt x="44228" y="8733"/>
                  </a:cubicBezTo>
                  <a:cubicBezTo>
                    <a:pt x="48924" y="6667"/>
                    <a:pt x="55356" y="4695"/>
                    <a:pt x="63526" y="2817"/>
                  </a:cubicBezTo>
                  <a:cubicBezTo>
                    <a:pt x="71695" y="939"/>
                    <a:pt x="78316" y="0"/>
                    <a:pt x="8338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766798" y="3627542"/>
              <a:ext cx="343774" cy="1120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0" name="Rectangle 99"/>
            <p:cNvSpPr/>
            <p:nvPr/>
          </p:nvSpPr>
          <p:spPr>
            <a:xfrm rot="5400000">
              <a:off x="4769130" y="3622333"/>
              <a:ext cx="343774" cy="1120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857311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377296" y="102939"/>
            <a:ext cx="2338217" cy="7054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2400" b="1" kern="1200" dirty="0">
                <a:solidFill>
                  <a:srgbClr val="324D5E"/>
                </a:solidFill>
                <a:effectLst/>
                <a:latin typeface="Berlin Sans FB Demi" panose="020E0802020502020306" pitchFamily="34" charset="0"/>
              </a:rPr>
              <a:t>Aide à </a:t>
            </a:r>
            <a:r>
              <a:rPr lang="fr-FR" sz="2400" b="1" kern="1200" dirty="0" smtClean="0">
                <a:solidFill>
                  <a:srgbClr val="324D5E"/>
                </a:solidFill>
                <a:effectLst/>
                <a:latin typeface="Berlin Sans FB Demi" panose="020E0802020502020306" pitchFamily="34" charset="0"/>
              </a:rPr>
              <a:t>Domicile</a:t>
            </a:r>
          </a:p>
          <a:p>
            <a:pPr algn="ctr">
              <a:spcAft>
                <a:spcPts val="0"/>
              </a:spcAft>
            </a:pPr>
            <a:r>
              <a:rPr lang="fr-FR" sz="2400" b="1" kern="1200" dirty="0" smtClean="0">
                <a:solidFill>
                  <a:srgbClr val="324D5E"/>
                </a:solidFill>
                <a:effectLst/>
                <a:latin typeface="Berlin Sans FB Demi" panose="020E0802020502020306" pitchFamily="34" charset="0"/>
              </a:rPr>
              <a:t>du Haut-Médoc</a:t>
            </a:r>
            <a:endParaRPr lang="fr-F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2303" y="5980449"/>
            <a:ext cx="4166948" cy="37997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>
              <a:spcAft>
                <a:spcPts val="0"/>
              </a:spcAft>
            </a:pPr>
            <a:r>
              <a:rPr lang="fr-FR" sz="1400" kern="1200" dirty="0" smtClean="0">
                <a:solidFill>
                  <a:srgbClr val="003851"/>
                </a:solidFill>
                <a:effectLst/>
                <a:latin typeface="Berlin Sans FB" panose="020E0602020502020306" pitchFamily="34" charset="0"/>
              </a:rPr>
              <a:t>89 rue Jean </a:t>
            </a:r>
            <a:r>
              <a:rPr lang="fr-FR" sz="1400" kern="1200" dirty="0" err="1" smtClean="0">
                <a:solidFill>
                  <a:srgbClr val="003851"/>
                </a:solidFill>
                <a:effectLst/>
                <a:latin typeface="Berlin Sans FB" panose="020E0602020502020306" pitchFamily="34" charset="0"/>
              </a:rPr>
              <a:t>Duperrier</a:t>
            </a:r>
            <a:r>
              <a:rPr lang="fr-FR" sz="1400" kern="1200" dirty="0" smtClean="0">
                <a:solidFill>
                  <a:srgbClr val="003851"/>
                </a:solidFill>
                <a:effectLst/>
                <a:latin typeface="Berlin Sans FB" panose="020E0602020502020306" pitchFamily="34" charset="0"/>
              </a:rPr>
              <a:t> 33160 Saint-Médard-en-Jalles</a:t>
            </a:r>
            <a:endParaRPr lang="fr-FR" sz="1400" dirty="0" smtClean="0">
              <a:solidFill>
                <a:srgbClr val="003851"/>
              </a:solidFill>
              <a:effectLst/>
              <a:latin typeface="Berlin Sans FB" panose="020E0602020502020306" pitchFamily="34" charset="0"/>
              <a:ea typeface="Times New Roman" panose="02020603050405020304" pitchFamily="18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665" y="151130"/>
            <a:ext cx="1943087" cy="1156413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5" name="Groupe 14"/>
          <p:cNvGrpSpPr/>
          <p:nvPr/>
        </p:nvGrpSpPr>
        <p:grpSpPr>
          <a:xfrm>
            <a:off x="7462246" y="846411"/>
            <a:ext cx="2160000" cy="35560"/>
            <a:chOff x="155448" y="5541772"/>
            <a:chExt cx="5003800" cy="35560"/>
          </a:xfrm>
        </p:grpSpPr>
        <p:sp>
          <p:nvSpPr>
            <p:cNvPr id="16" name="Rectangle 15"/>
            <p:cNvSpPr/>
            <p:nvPr/>
          </p:nvSpPr>
          <p:spPr>
            <a:xfrm>
              <a:off x="155448" y="5541772"/>
              <a:ext cx="1005205" cy="35560"/>
            </a:xfrm>
            <a:prstGeom prst="rect">
              <a:avLst/>
            </a:prstGeom>
            <a:solidFill>
              <a:srgbClr val="0095C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60653" y="5541772"/>
              <a:ext cx="1005205" cy="35560"/>
            </a:xfrm>
            <a:prstGeom prst="rect">
              <a:avLst/>
            </a:prstGeom>
            <a:solidFill>
              <a:srgbClr val="324D5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59508" y="5541772"/>
              <a:ext cx="1005205" cy="35560"/>
            </a:xfrm>
            <a:prstGeom prst="rect">
              <a:avLst/>
            </a:prstGeom>
            <a:solidFill>
              <a:srgbClr val="F17C3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153283" y="5541772"/>
              <a:ext cx="1005205" cy="35560"/>
            </a:xfrm>
            <a:prstGeom prst="rect">
              <a:avLst/>
            </a:prstGeom>
            <a:solidFill>
              <a:srgbClr val="7BB21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154043" y="5541772"/>
              <a:ext cx="1005205" cy="35560"/>
            </a:xfrm>
            <a:prstGeom prst="rect">
              <a:avLst/>
            </a:prstGeom>
            <a:solidFill>
              <a:srgbClr val="814E7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8" name="Freeform 262"/>
          <p:cNvSpPr>
            <a:spLocks noChangeAspect="1"/>
          </p:cNvSpPr>
          <p:nvPr/>
        </p:nvSpPr>
        <p:spPr>
          <a:xfrm>
            <a:off x="137080" y="5007805"/>
            <a:ext cx="321489" cy="324000"/>
          </a:xfrm>
          <a:custGeom>
            <a:avLst/>
            <a:gdLst>
              <a:gd name="connsiteX0" fmla="*/ 149589 w 432707"/>
              <a:gd name="connsiteY0" fmla="*/ 108457 h 436087"/>
              <a:gd name="connsiteX1" fmla="*/ 154660 w 432707"/>
              <a:gd name="connsiteY1" fmla="*/ 108880 h 436087"/>
              <a:gd name="connsiteX2" fmla="*/ 160012 w 432707"/>
              <a:gd name="connsiteY2" fmla="*/ 109302 h 436087"/>
              <a:gd name="connsiteX3" fmla="*/ 167477 w 432707"/>
              <a:gd name="connsiteY3" fmla="*/ 111133 h 436087"/>
              <a:gd name="connsiteX4" fmla="*/ 171844 w 432707"/>
              <a:gd name="connsiteY4" fmla="*/ 118880 h 436087"/>
              <a:gd name="connsiteX5" fmla="*/ 181140 w 432707"/>
              <a:gd name="connsiteY5" fmla="*/ 143671 h 436087"/>
              <a:gd name="connsiteX6" fmla="*/ 188183 w 432707"/>
              <a:gd name="connsiteY6" fmla="*/ 164799 h 436087"/>
              <a:gd name="connsiteX7" fmla="*/ 178464 w 432707"/>
              <a:gd name="connsiteY7" fmla="*/ 180998 h 436087"/>
              <a:gd name="connsiteX8" fmla="*/ 168745 w 432707"/>
              <a:gd name="connsiteY8" fmla="*/ 194097 h 436087"/>
              <a:gd name="connsiteX9" fmla="*/ 170154 w 432707"/>
              <a:gd name="connsiteY9" fmla="*/ 198323 h 436087"/>
              <a:gd name="connsiteX10" fmla="*/ 198888 w 432707"/>
              <a:gd name="connsiteY10" fmla="*/ 236917 h 436087"/>
              <a:gd name="connsiteX11" fmla="*/ 241427 w 432707"/>
              <a:gd name="connsiteY11" fmla="*/ 265370 h 436087"/>
              <a:gd name="connsiteX12" fmla="*/ 247624 w 432707"/>
              <a:gd name="connsiteY12" fmla="*/ 267342 h 436087"/>
              <a:gd name="connsiteX13" fmla="*/ 262836 w 432707"/>
              <a:gd name="connsiteY13" fmla="*/ 253679 h 436087"/>
              <a:gd name="connsiteX14" fmla="*/ 277485 w 432707"/>
              <a:gd name="connsiteY14" fmla="*/ 240016 h 436087"/>
              <a:gd name="connsiteX15" fmla="*/ 304952 w 432707"/>
              <a:gd name="connsiteY15" fmla="*/ 252411 h 436087"/>
              <a:gd name="connsiteX16" fmla="*/ 330165 w 432707"/>
              <a:gd name="connsiteY16" fmla="*/ 267342 h 436087"/>
              <a:gd name="connsiteX17" fmla="*/ 330728 w 432707"/>
              <a:gd name="connsiteY17" fmla="*/ 271567 h 436087"/>
              <a:gd name="connsiteX18" fmla="*/ 325939 w 432707"/>
              <a:gd name="connsiteY18" fmla="*/ 292977 h 436087"/>
              <a:gd name="connsiteX19" fmla="*/ 305938 w 432707"/>
              <a:gd name="connsiteY19" fmla="*/ 311430 h 436087"/>
              <a:gd name="connsiteX20" fmla="*/ 277203 w 432707"/>
              <a:gd name="connsiteY20" fmla="*/ 318895 h 436087"/>
              <a:gd name="connsiteX21" fmla="*/ 223678 w 432707"/>
              <a:gd name="connsiteY21" fmla="*/ 301429 h 436087"/>
              <a:gd name="connsiteX22" fmla="*/ 175788 w 432707"/>
              <a:gd name="connsiteY22" fmla="*/ 268187 h 436087"/>
              <a:gd name="connsiteX23" fmla="*/ 134095 w 432707"/>
              <a:gd name="connsiteY23" fmla="*/ 216071 h 436087"/>
              <a:gd name="connsiteX24" fmla="*/ 114093 w 432707"/>
              <a:gd name="connsiteY24" fmla="*/ 161419 h 436087"/>
              <a:gd name="connsiteX25" fmla="*/ 114093 w 432707"/>
              <a:gd name="connsiteY25" fmla="*/ 159165 h 436087"/>
              <a:gd name="connsiteX26" fmla="*/ 134940 w 432707"/>
              <a:gd name="connsiteY26" fmla="*/ 114655 h 436087"/>
              <a:gd name="connsiteX27" fmla="*/ 149589 w 432707"/>
              <a:gd name="connsiteY27" fmla="*/ 108457 h 436087"/>
              <a:gd name="connsiteX28" fmla="*/ 220298 w 432707"/>
              <a:gd name="connsiteY28" fmla="*/ 35495 h 436087"/>
              <a:gd name="connsiteX29" fmla="*/ 151702 w 432707"/>
              <a:gd name="connsiteY29" fmla="*/ 49581 h 436087"/>
              <a:gd name="connsiteX30" fmla="*/ 95219 w 432707"/>
              <a:gd name="connsiteY30" fmla="*/ 87330 h 436087"/>
              <a:gd name="connsiteX31" fmla="*/ 57470 w 432707"/>
              <a:gd name="connsiteY31" fmla="*/ 143813 h 436087"/>
              <a:gd name="connsiteX32" fmla="*/ 43384 w 432707"/>
              <a:gd name="connsiteY32" fmla="*/ 212409 h 436087"/>
              <a:gd name="connsiteX33" fmla="*/ 77189 w 432707"/>
              <a:gd name="connsiteY33" fmla="*/ 316079 h 436087"/>
              <a:gd name="connsiteX34" fmla="*/ 54934 w 432707"/>
              <a:gd name="connsiteY34" fmla="*/ 381717 h 436087"/>
              <a:gd name="connsiteX35" fmla="*/ 123108 w 432707"/>
              <a:gd name="connsiteY35" fmla="*/ 360026 h 436087"/>
              <a:gd name="connsiteX36" fmla="*/ 220298 w 432707"/>
              <a:gd name="connsiteY36" fmla="*/ 389323 h 436087"/>
              <a:gd name="connsiteX37" fmla="*/ 288895 w 432707"/>
              <a:gd name="connsiteY37" fmla="*/ 375238 h 436087"/>
              <a:gd name="connsiteX38" fmla="*/ 345377 w 432707"/>
              <a:gd name="connsiteY38" fmla="*/ 337489 h 436087"/>
              <a:gd name="connsiteX39" fmla="*/ 383127 w 432707"/>
              <a:gd name="connsiteY39" fmla="*/ 281006 h 436087"/>
              <a:gd name="connsiteX40" fmla="*/ 397212 w 432707"/>
              <a:gd name="connsiteY40" fmla="*/ 212409 h 436087"/>
              <a:gd name="connsiteX41" fmla="*/ 383127 w 432707"/>
              <a:gd name="connsiteY41" fmla="*/ 143813 h 436087"/>
              <a:gd name="connsiteX42" fmla="*/ 345377 w 432707"/>
              <a:gd name="connsiteY42" fmla="*/ 87330 h 436087"/>
              <a:gd name="connsiteX43" fmla="*/ 288895 w 432707"/>
              <a:gd name="connsiteY43" fmla="*/ 49581 h 436087"/>
              <a:gd name="connsiteX44" fmla="*/ 220298 w 432707"/>
              <a:gd name="connsiteY44" fmla="*/ 35495 h 436087"/>
              <a:gd name="connsiteX45" fmla="*/ 220298 w 432707"/>
              <a:gd name="connsiteY45" fmla="*/ 0 h 436087"/>
              <a:gd name="connsiteX46" fmla="*/ 302698 w 432707"/>
              <a:gd name="connsiteY46" fmla="*/ 16902 h 436087"/>
              <a:gd name="connsiteX47" fmla="*/ 370450 w 432707"/>
              <a:gd name="connsiteY47" fmla="*/ 62258 h 436087"/>
              <a:gd name="connsiteX48" fmla="*/ 415805 w 432707"/>
              <a:gd name="connsiteY48" fmla="*/ 130009 h 436087"/>
              <a:gd name="connsiteX49" fmla="*/ 432707 w 432707"/>
              <a:gd name="connsiteY49" fmla="*/ 212409 h 436087"/>
              <a:gd name="connsiteX50" fmla="*/ 415805 w 432707"/>
              <a:gd name="connsiteY50" fmla="*/ 294810 h 436087"/>
              <a:gd name="connsiteX51" fmla="*/ 370450 w 432707"/>
              <a:gd name="connsiteY51" fmla="*/ 362561 h 436087"/>
              <a:gd name="connsiteX52" fmla="*/ 302698 w 432707"/>
              <a:gd name="connsiteY52" fmla="*/ 407916 h 436087"/>
              <a:gd name="connsiteX53" fmla="*/ 220298 w 432707"/>
              <a:gd name="connsiteY53" fmla="*/ 424819 h 436087"/>
              <a:gd name="connsiteX54" fmla="*/ 117474 w 432707"/>
              <a:gd name="connsiteY54" fmla="*/ 398338 h 436087"/>
              <a:gd name="connsiteX55" fmla="*/ 0 w 432707"/>
              <a:gd name="connsiteY55" fmla="*/ 436087 h 436087"/>
              <a:gd name="connsiteX56" fmla="*/ 38313 w 432707"/>
              <a:gd name="connsiteY56" fmla="*/ 321995 h 436087"/>
              <a:gd name="connsiteX57" fmla="*/ 7888 w 432707"/>
              <a:gd name="connsiteY57" fmla="*/ 212409 h 436087"/>
              <a:gd name="connsiteX58" fmla="*/ 24791 w 432707"/>
              <a:gd name="connsiteY58" fmla="*/ 130009 h 436087"/>
              <a:gd name="connsiteX59" fmla="*/ 70147 w 432707"/>
              <a:gd name="connsiteY59" fmla="*/ 62258 h 436087"/>
              <a:gd name="connsiteX60" fmla="*/ 137898 w 432707"/>
              <a:gd name="connsiteY60" fmla="*/ 16902 h 436087"/>
              <a:gd name="connsiteX61" fmla="*/ 220298 w 432707"/>
              <a:gd name="connsiteY61" fmla="*/ 0 h 43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32707" h="436087">
                <a:moveTo>
                  <a:pt x="149589" y="108457"/>
                </a:moveTo>
                <a:cubicBezTo>
                  <a:pt x="150715" y="108457"/>
                  <a:pt x="152406" y="108598"/>
                  <a:pt x="154660" y="108880"/>
                </a:cubicBezTo>
                <a:cubicBezTo>
                  <a:pt x="156913" y="109161"/>
                  <a:pt x="158697" y="109302"/>
                  <a:pt x="160012" y="109302"/>
                </a:cubicBezTo>
                <a:cubicBezTo>
                  <a:pt x="163581" y="109302"/>
                  <a:pt x="166069" y="109913"/>
                  <a:pt x="167477" y="111133"/>
                </a:cubicBezTo>
                <a:cubicBezTo>
                  <a:pt x="168886" y="112354"/>
                  <a:pt x="170341" y="114936"/>
                  <a:pt x="171844" y="118880"/>
                </a:cubicBezTo>
                <a:cubicBezTo>
                  <a:pt x="173347" y="122637"/>
                  <a:pt x="176445" y="130900"/>
                  <a:pt x="181140" y="143671"/>
                </a:cubicBezTo>
                <a:cubicBezTo>
                  <a:pt x="185835" y="156442"/>
                  <a:pt x="188183" y="163485"/>
                  <a:pt x="188183" y="164799"/>
                </a:cubicBezTo>
                <a:cubicBezTo>
                  <a:pt x="188183" y="168743"/>
                  <a:pt x="184943" y="174143"/>
                  <a:pt x="178464" y="180998"/>
                </a:cubicBezTo>
                <a:cubicBezTo>
                  <a:pt x="171985" y="187852"/>
                  <a:pt x="168745" y="192219"/>
                  <a:pt x="168745" y="194097"/>
                </a:cubicBezTo>
                <a:cubicBezTo>
                  <a:pt x="168745" y="195412"/>
                  <a:pt x="169215" y="196820"/>
                  <a:pt x="170154" y="198323"/>
                </a:cubicBezTo>
                <a:cubicBezTo>
                  <a:pt x="176539" y="212033"/>
                  <a:pt x="186117" y="224897"/>
                  <a:pt x="198888" y="236917"/>
                </a:cubicBezTo>
                <a:cubicBezTo>
                  <a:pt x="209405" y="246871"/>
                  <a:pt x="223585" y="256355"/>
                  <a:pt x="241427" y="265370"/>
                </a:cubicBezTo>
                <a:cubicBezTo>
                  <a:pt x="243680" y="266684"/>
                  <a:pt x="245746" y="267342"/>
                  <a:pt x="247624" y="267342"/>
                </a:cubicBezTo>
                <a:cubicBezTo>
                  <a:pt x="250441" y="267342"/>
                  <a:pt x="255512" y="262787"/>
                  <a:pt x="262836" y="253679"/>
                </a:cubicBezTo>
                <a:cubicBezTo>
                  <a:pt x="270161" y="244570"/>
                  <a:pt x="275044" y="240016"/>
                  <a:pt x="277485" y="240016"/>
                </a:cubicBezTo>
                <a:cubicBezTo>
                  <a:pt x="279927" y="240016"/>
                  <a:pt x="289082" y="244148"/>
                  <a:pt x="304952" y="252411"/>
                </a:cubicBezTo>
                <a:cubicBezTo>
                  <a:pt x="320822" y="260675"/>
                  <a:pt x="329226" y="265652"/>
                  <a:pt x="330165" y="267342"/>
                </a:cubicBezTo>
                <a:cubicBezTo>
                  <a:pt x="330541" y="268281"/>
                  <a:pt x="330728" y="269689"/>
                  <a:pt x="330728" y="271567"/>
                </a:cubicBezTo>
                <a:cubicBezTo>
                  <a:pt x="330728" y="277765"/>
                  <a:pt x="329132" y="284902"/>
                  <a:pt x="325939" y="292977"/>
                </a:cubicBezTo>
                <a:cubicBezTo>
                  <a:pt x="322935" y="300302"/>
                  <a:pt x="316267" y="306453"/>
                  <a:pt x="305938" y="311430"/>
                </a:cubicBezTo>
                <a:cubicBezTo>
                  <a:pt x="295608" y="316406"/>
                  <a:pt x="286030" y="318895"/>
                  <a:pt x="277203" y="318895"/>
                </a:cubicBezTo>
                <a:cubicBezTo>
                  <a:pt x="266499" y="318895"/>
                  <a:pt x="248657" y="313073"/>
                  <a:pt x="223678" y="301429"/>
                </a:cubicBezTo>
                <a:cubicBezTo>
                  <a:pt x="205274" y="292977"/>
                  <a:pt x="189310" y="281897"/>
                  <a:pt x="175788" y="268187"/>
                </a:cubicBezTo>
                <a:cubicBezTo>
                  <a:pt x="162266" y="254477"/>
                  <a:pt x="148368" y="237105"/>
                  <a:pt x="134095" y="216071"/>
                </a:cubicBezTo>
                <a:cubicBezTo>
                  <a:pt x="120573" y="195975"/>
                  <a:pt x="113905" y="177758"/>
                  <a:pt x="114093" y="161419"/>
                </a:cubicBezTo>
                <a:lnTo>
                  <a:pt x="114093" y="159165"/>
                </a:lnTo>
                <a:cubicBezTo>
                  <a:pt x="114657" y="142075"/>
                  <a:pt x="121605" y="127238"/>
                  <a:pt x="134940" y="114655"/>
                </a:cubicBezTo>
                <a:cubicBezTo>
                  <a:pt x="139447" y="110523"/>
                  <a:pt x="144330" y="108457"/>
                  <a:pt x="149589" y="108457"/>
                </a:cubicBezTo>
                <a:close/>
                <a:moveTo>
                  <a:pt x="220298" y="35495"/>
                </a:moveTo>
                <a:cubicBezTo>
                  <a:pt x="196447" y="35495"/>
                  <a:pt x="173581" y="40190"/>
                  <a:pt x="151702" y="49581"/>
                </a:cubicBezTo>
                <a:cubicBezTo>
                  <a:pt x="129822" y="58971"/>
                  <a:pt x="110995" y="71554"/>
                  <a:pt x="95219" y="87330"/>
                </a:cubicBezTo>
                <a:cubicBezTo>
                  <a:pt x="79443" y="103106"/>
                  <a:pt x="66860" y="121933"/>
                  <a:pt x="57470" y="143813"/>
                </a:cubicBezTo>
                <a:cubicBezTo>
                  <a:pt x="48079" y="165692"/>
                  <a:pt x="43384" y="188558"/>
                  <a:pt x="43384" y="212409"/>
                </a:cubicBezTo>
                <a:cubicBezTo>
                  <a:pt x="43384" y="250534"/>
                  <a:pt x="54652" y="285091"/>
                  <a:pt x="77189" y="316079"/>
                </a:cubicBezTo>
                <a:lnTo>
                  <a:pt x="54934" y="381717"/>
                </a:lnTo>
                <a:lnTo>
                  <a:pt x="123108" y="360026"/>
                </a:lnTo>
                <a:cubicBezTo>
                  <a:pt x="152782" y="379557"/>
                  <a:pt x="185178" y="389323"/>
                  <a:pt x="220298" y="389323"/>
                </a:cubicBezTo>
                <a:cubicBezTo>
                  <a:pt x="244149" y="389323"/>
                  <a:pt x="267015" y="384628"/>
                  <a:pt x="288895" y="375238"/>
                </a:cubicBezTo>
                <a:cubicBezTo>
                  <a:pt x="310774" y="365848"/>
                  <a:pt x="329602" y="353264"/>
                  <a:pt x="345377" y="337489"/>
                </a:cubicBezTo>
                <a:cubicBezTo>
                  <a:pt x="361153" y="321713"/>
                  <a:pt x="373736" y="302885"/>
                  <a:pt x="383127" y="281006"/>
                </a:cubicBezTo>
                <a:cubicBezTo>
                  <a:pt x="392517" y="259126"/>
                  <a:pt x="397212" y="236261"/>
                  <a:pt x="397212" y="212409"/>
                </a:cubicBezTo>
                <a:cubicBezTo>
                  <a:pt x="397212" y="188558"/>
                  <a:pt x="392517" y="165692"/>
                  <a:pt x="383127" y="143813"/>
                </a:cubicBezTo>
                <a:cubicBezTo>
                  <a:pt x="373736" y="121933"/>
                  <a:pt x="361153" y="103106"/>
                  <a:pt x="345377" y="87330"/>
                </a:cubicBezTo>
                <a:cubicBezTo>
                  <a:pt x="329602" y="71554"/>
                  <a:pt x="310774" y="58971"/>
                  <a:pt x="288895" y="49581"/>
                </a:cubicBezTo>
                <a:cubicBezTo>
                  <a:pt x="267015" y="40190"/>
                  <a:pt x="244149" y="35495"/>
                  <a:pt x="220298" y="35495"/>
                </a:cubicBezTo>
                <a:close/>
                <a:moveTo>
                  <a:pt x="220298" y="0"/>
                </a:moveTo>
                <a:cubicBezTo>
                  <a:pt x="249033" y="0"/>
                  <a:pt x="276500" y="5634"/>
                  <a:pt x="302698" y="16902"/>
                </a:cubicBezTo>
                <a:cubicBezTo>
                  <a:pt x="328898" y="28171"/>
                  <a:pt x="351481" y="43289"/>
                  <a:pt x="370450" y="62258"/>
                </a:cubicBezTo>
                <a:cubicBezTo>
                  <a:pt x="389418" y="81226"/>
                  <a:pt x="404537" y="103810"/>
                  <a:pt x="415805" y="130009"/>
                </a:cubicBezTo>
                <a:cubicBezTo>
                  <a:pt x="427073" y="156208"/>
                  <a:pt x="432707" y="183675"/>
                  <a:pt x="432707" y="212409"/>
                </a:cubicBezTo>
                <a:cubicBezTo>
                  <a:pt x="432707" y="241144"/>
                  <a:pt x="427073" y="268610"/>
                  <a:pt x="415805" y="294810"/>
                </a:cubicBezTo>
                <a:cubicBezTo>
                  <a:pt x="404537" y="321009"/>
                  <a:pt x="389418" y="343592"/>
                  <a:pt x="370450" y="362561"/>
                </a:cubicBezTo>
                <a:cubicBezTo>
                  <a:pt x="351481" y="381529"/>
                  <a:pt x="328898" y="396648"/>
                  <a:pt x="302698" y="407916"/>
                </a:cubicBezTo>
                <a:cubicBezTo>
                  <a:pt x="276500" y="419185"/>
                  <a:pt x="249033" y="424819"/>
                  <a:pt x="220298" y="424819"/>
                </a:cubicBezTo>
                <a:cubicBezTo>
                  <a:pt x="183676" y="424819"/>
                  <a:pt x="149401" y="415992"/>
                  <a:pt x="117474" y="398338"/>
                </a:cubicBezTo>
                <a:lnTo>
                  <a:pt x="0" y="436087"/>
                </a:lnTo>
                <a:lnTo>
                  <a:pt x="38313" y="321995"/>
                </a:lnTo>
                <a:cubicBezTo>
                  <a:pt x="18030" y="288565"/>
                  <a:pt x="7888" y="252036"/>
                  <a:pt x="7888" y="212409"/>
                </a:cubicBezTo>
                <a:cubicBezTo>
                  <a:pt x="7888" y="183675"/>
                  <a:pt x="13523" y="156208"/>
                  <a:pt x="24791" y="130009"/>
                </a:cubicBezTo>
                <a:cubicBezTo>
                  <a:pt x="36060" y="103810"/>
                  <a:pt x="51178" y="81226"/>
                  <a:pt x="70147" y="62258"/>
                </a:cubicBezTo>
                <a:cubicBezTo>
                  <a:pt x="89115" y="43289"/>
                  <a:pt x="111699" y="28171"/>
                  <a:pt x="137898" y="16902"/>
                </a:cubicBezTo>
                <a:cubicBezTo>
                  <a:pt x="164097" y="5634"/>
                  <a:pt x="191564" y="0"/>
                  <a:pt x="220298" y="0"/>
                </a:cubicBezTo>
                <a:close/>
              </a:path>
            </a:pathLst>
          </a:custGeom>
          <a:solidFill>
            <a:srgbClr val="0038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486880" y="5007805"/>
            <a:ext cx="211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Pour nous joindre :</a:t>
            </a:r>
            <a:endParaRPr lang="fr-FR" sz="1400" dirty="0">
              <a:solidFill>
                <a:srgbClr val="003851"/>
              </a:solidFill>
              <a:latin typeface="Berlin Sans FB" panose="020E0602020502020306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484149" y="5311005"/>
            <a:ext cx="4165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Un numéro de téléphone unique : 05.56.05.45.84</a:t>
            </a:r>
          </a:p>
          <a:p>
            <a:r>
              <a:rPr lang="fr-FR" sz="14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      Du lundi au vendredi – 9h à 12h30 – 13h à 17h</a:t>
            </a:r>
            <a:endParaRPr lang="fr-FR" sz="1400" dirty="0">
              <a:solidFill>
                <a:srgbClr val="003851"/>
              </a:solidFill>
              <a:latin typeface="Berlin Sans FB" panose="020E0602020502020306" pitchFamily="34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482303" y="5747953"/>
            <a:ext cx="4011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Une adresse e-mail : accueil@adhm-spasad.fr</a:t>
            </a:r>
            <a:endParaRPr lang="fr-FR" sz="1400" dirty="0">
              <a:solidFill>
                <a:srgbClr val="003851"/>
              </a:solidFill>
              <a:latin typeface="Berlin Sans FB" panose="020E0602020502020306" pitchFamily="34" charset="0"/>
            </a:endParaRPr>
          </a:p>
        </p:txBody>
      </p:sp>
      <p:grpSp>
        <p:nvGrpSpPr>
          <p:cNvPr id="42" name="Groupe 41"/>
          <p:cNvGrpSpPr/>
          <p:nvPr/>
        </p:nvGrpSpPr>
        <p:grpSpPr>
          <a:xfrm>
            <a:off x="74947" y="4894400"/>
            <a:ext cx="4536000" cy="35560"/>
            <a:chOff x="155448" y="5541772"/>
            <a:chExt cx="5003800" cy="35560"/>
          </a:xfrm>
        </p:grpSpPr>
        <p:sp>
          <p:nvSpPr>
            <p:cNvPr id="43" name="Rectangle 42"/>
            <p:cNvSpPr/>
            <p:nvPr/>
          </p:nvSpPr>
          <p:spPr>
            <a:xfrm>
              <a:off x="155448" y="5541772"/>
              <a:ext cx="1005205" cy="35560"/>
            </a:xfrm>
            <a:prstGeom prst="rect">
              <a:avLst/>
            </a:prstGeom>
            <a:solidFill>
              <a:srgbClr val="0095C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160653" y="5541772"/>
              <a:ext cx="1005205" cy="35560"/>
            </a:xfrm>
            <a:prstGeom prst="rect">
              <a:avLst/>
            </a:prstGeom>
            <a:solidFill>
              <a:srgbClr val="324D5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159508" y="5541772"/>
              <a:ext cx="1139076" cy="35560"/>
            </a:xfrm>
            <a:prstGeom prst="rect">
              <a:avLst/>
            </a:prstGeom>
            <a:solidFill>
              <a:srgbClr val="F17C3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153283" y="5541772"/>
              <a:ext cx="1005205" cy="35560"/>
            </a:xfrm>
            <a:prstGeom prst="rect">
              <a:avLst/>
            </a:prstGeom>
            <a:solidFill>
              <a:srgbClr val="7BB21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154043" y="5541772"/>
              <a:ext cx="1005205" cy="35560"/>
            </a:xfrm>
            <a:prstGeom prst="rect">
              <a:avLst/>
            </a:prstGeom>
            <a:solidFill>
              <a:srgbClr val="814E7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9" name="Freeform 400"/>
          <p:cNvSpPr>
            <a:spLocks noChangeAspect="1"/>
          </p:cNvSpPr>
          <p:nvPr/>
        </p:nvSpPr>
        <p:spPr>
          <a:xfrm>
            <a:off x="227870" y="6004152"/>
            <a:ext cx="216111" cy="324000"/>
          </a:xfrm>
          <a:custGeom>
            <a:avLst/>
            <a:gdLst/>
            <a:ahLst/>
            <a:cxnLst/>
            <a:rect l="l" t="t" r="r" b="b"/>
            <a:pathLst>
              <a:path w="288471" h="432707">
                <a:moveTo>
                  <a:pt x="144235" y="0"/>
                </a:moveTo>
                <a:cubicBezTo>
                  <a:pt x="184051" y="0"/>
                  <a:pt x="218043" y="14086"/>
                  <a:pt x="246214" y="42256"/>
                </a:cubicBezTo>
                <a:cubicBezTo>
                  <a:pt x="274385" y="70428"/>
                  <a:pt x="288471" y="104420"/>
                  <a:pt x="288471" y="144236"/>
                </a:cubicBezTo>
                <a:cubicBezTo>
                  <a:pt x="288471" y="164707"/>
                  <a:pt x="285372" y="181515"/>
                  <a:pt x="279175" y="194662"/>
                </a:cubicBezTo>
                <a:lnTo>
                  <a:pt x="176632" y="412706"/>
                </a:lnTo>
                <a:cubicBezTo>
                  <a:pt x="173628" y="418903"/>
                  <a:pt x="169167" y="423786"/>
                  <a:pt x="163251" y="427355"/>
                </a:cubicBezTo>
                <a:cubicBezTo>
                  <a:pt x="157335" y="430923"/>
                  <a:pt x="150996" y="432707"/>
                  <a:pt x="144235" y="432707"/>
                </a:cubicBezTo>
                <a:cubicBezTo>
                  <a:pt x="137475" y="432707"/>
                  <a:pt x="131136" y="430923"/>
                  <a:pt x="125220" y="427355"/>
                </a:cubicBezTo>
                <a:cubicBezTo>
                  <a:pt x="119304" y="423786"/>
                  <a:pt x="114938" y="418903"/>
                  <a:pt x="112120" y="412706"/>
                </a:cubicBezTo>
                <a:lnTo>
                  <a:pt x="9297" y="194662"/>
                </a:lnTo>
                <a:cubicBezTo>
                  <a:pt x="3099" y="181515"/>
                  <a:pt x="0" y="164707"/>
                  <a:pt x="0" y="144236"/>
                </a:cubicBezTo>
                <a:cubicBezTo>
                  <a:pt x="0" y="104420"/>
                  <a:pt x="14085" y="70428"/>
                  <a:pt x="42256" y="42256"/>
                </a:cubicBezTo>
                <a:cubicBezTo>
                  <a:pt x="70427" y="14086"/>
                  <a:pt x="104421" y="0"/>
                  <a:pt x="144235" y="0"/>
                </a:cubicBezTo>
                <a:close/>
                <a:moveTo>
                  <a:pt x="144235" y="72118"/>
                </a:moveTo>
                <a:cubicBezTo>
                  <a:pt x="124328" y="72118"/>
                  <a:pt x="107331" y="79161"/>
                  <a:pt x="93246" y="93246"/>
                </a:cubicBezTo>
                <a:cubicBezTo>
                  <a:pt x="79160" y="107332"/>
                  <a:pt x="72117" y="124328"/>
                  <a:pt x="72117" y="144236"/>
                </a:cubicBezTo>
                <a:cubicBezTo>
                  <a:pt x="72117" y="164143"/>
                  <a:pt x="79160" y="181140"/>
                  <a:pt x="93246" y="195225"/>
                </a:cubicBezTo>
                <a:cubicBezTo>
                  <a:pt x="107331" y="209311"/>
                  <a:pt x="124328" y="216353"/>
                  <a:pt x="144235" y="216353"/>
                </a:cubicBezTo>
                <a:cubicBezTo>
                  <a:pt x="164143" y="216353"/>
                  <a:pt x="181139" y="209311"/>
                  <a:pt x="195225" y="195225"/>
                </a:cubicBezTo>
                <a:cubicBezTo>
                  <a:pt x="209310" y="181140"/>
                  <a:pt x="216353" y="164143"/>
                  <a:pt x="216353" y="144236"/>
                </a:cubicBezTo>
                <a:cubicBezTo>
                  <a:pt x="216353" y="124328"/>
                  <a:pt x="209310" y="107332"/>
                  <a:pt x="195225" y="93246"/>
                </a:cubicBezTo>
                <a:cubicBezTo>
                  <a:pt x="181139" y="79161"/>
                  <a:pt x="164143" y="72118"/>
                  <a:pt x="144235" y="72118"/>
                </a:cubicBezTo>
                <a:close/>
              </a:path>
            </a:pathLst>
          </a:custGeom>
          <a:solidFill>
            <a:srgbClr val="0038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à coins arrondis 50"/>
          <p:cNvSpPr/>
          <p:nvPr/>
        </p:nvSpPr>
        <p:spPr>
          <a:xfrm>
            <a:off x="116396" y="6370074"/>
            <a:ext cx="4532855" cy="306570"/>
          </a:xfrm>
          <a:prstGeom prst="roundRect">
            <a:avLst/>
          </a:prstGeom>
          <a:noFill/>
          <a:ln>
            <a:solidFill>
              <a:srgbClr val="00385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Devis gratuit sur simple demande</a:t>
            </a:r>
            <a:endParaRPr lang="fr-FR" sz="1400" dirty="0">
              <a:solidFill>
                <a:srgbClr val="003851"/>
              </a:solidFill>
              <a:latin typeface="Berlin Sans FB" panose="020E0602020502020306" pitchFamily="34" charset="0"/>
            </a:endParaRPr>
          </a:p>
        </p:txBody>
      </p:sp>
      <p:grpSp>
        <p:nvGrpSpPr>
          <p:cNvPr id="23" name="Groupe 22"/>
          <p:cNvGrpSpPr/>
          <p:nvPr/>
        </p:nvGrpSpPr>
        <p:grpSpPr>
          <a:xfrm>
            <a:off x="79013" y="107736"/>
            <a:ext cx="3755926" cy="1524606"/>
            <a:chOff x="28032" y="61975"/>
            <a:chExt cx="2647207" cy="976127"/>
          </a:xfrm>
        </p:grpSpPr>
        <p:pic>
          <p:nvPicPr>
            <p:cNvPr id="58" name="Image 5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32" y="61975"/>
              <a:ext cx="1916287" cy="976127"/>
            </a:xfrm>
            <a:prstGeom prst="rect">
              <a:avLst/>
            </a:prstGeom>
          </p:spPr>
        </p:pic>
        <p:sp>
          <p:nvSpPr>
            <p:cNvPr id="59" name="ZoneTexte 58"/>
            <p:cNvSpPr txBox="1"/>
            <p:nvPr/>
          </p:nvSpPr>
          <p:spPr>
            <a:xfrm>
              <a:off x="327924" y="531073"/>
              <a:ext cx="23473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olidFill>
                    <a:srgbClr val="003851"/>
                  </a:solidFill>
                  <a:latin typeface="Berlin Sans FB" panose="020E0602020502020306" pitchFamily="34" charset="0"/>
                </a:rPr>
                <a:t>Un service de l’ADHM</a:t>
              </a:r>
              <a:endParaRPr lang="fr-FR" sz="1400" dirty="0">
                <a:solidFill>
                  <a:srgbClr val="003851"/>
                </a:solidFill>
                <a:latin typeface="Berlin Sans FB" panose="020E0602020502020306" pitchFamily="34" charset="0"/>
              </a:endParaRPr>
            </a:p>
          </p:txBody>
        </p:sp>
      </p:grpSp>
      <p:sp>
        <p:nvSpPr>
          <p:cNvPr id="66" name="Text Placeholder 17"/>
          <p:cNvSpPr txBox="1">
            <a:spLocks/>
          </p:cNvSpPr>
          <p:nvPr/>
        </p:nvSpPr>
        <p:spPr>
          <a:xfrm>
            <a:off x="5318660" y="4000814"/>
            <a:ext cx="1322022" cy="1328561"/>
          </a:xfrm>
          <a:prstGeom prst="rect">
            <a:avLst/>
          </a:prstGeom>
          <a:solidFill>
            <a:srgbClr val="0095CD"/>
          </a:solidFill>
        </p:spPr>
        <p:txBody>
          <a:bodyPr vert="horz" wrap="square" lIns="91440" tIns="45720" rIns="91440" bIns="45720" rtlCol="0" anchor="ctr" anchorCtr="0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 dirty="0" smtClean="0">
                <a:solidFill>
                  <a:sysClr val="window" lastClr="FFFFFF"/>
                </a:solidFill>
                <a:latin typeface="Berlin Sans FB Demi" panose="020E0802020502020306" pitchFamily="34" charset="0"/>
              </a:rPr>
              <a:t>Portage             de </a:t>
            </a:r>
            <a:r>
              <a:rPr lang="en-US" sz="2000" b="1" dirty="0" err="1" smtClean="0">
                <a:solidFill>
                  <a:sysClr val="window" lastClr="FFFFFF"/>
                </a:solidFill>
                <a:latin typeface="Berlin Sans FB Demi" panose="020E0802020502020306" pitchFamily="34" charset="0"/>
              </a:rPr>
              <a:t>repas</a:t>
            </a:r>
            <a:endParaRPr lang="en-US" sz="2000" b="1" dirty="0" smtClean="0">
              <a:solidFill>
                <a:sysClr val="window" lastClr="FFFF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67" name="Espace réservé pour une image 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0" b="11350"/>
          <a:stretch>
            <a:fillRect/>
          </a:stretch>
        </p:blipFill>
        <p:spPr>
          <a:xfrm>
            <a:off x="6637327" y="3999692"/>
            <a:ext cx="2766317" cy="1328561"/>
          </a:xfrm>
          <a:prstGeom prst="rect">
            <a:avLst/>
          </a:prstGeom>
          <a:solidFill>
            <a:srgbClr val="0095CD">
              <a:alpha val="30000"/>
            </a:srgbClr>
          </a:solidFill>
        </p:spPr>
      </p:pic>
      <p:sp>
        <p:nvSpPr>
          <p:cNvPr id="68" name="Text Placeholder 21"/>
          <p:cNvSpPr txBox="1">
            <a:spLocks/>
          </p:cNvSpPr>
          <p:nvPr/>
        </p:nvSpPr>
        <p:spPr>
          <a:xfrm>
            <a:off x="5318661" y="5329375"/>
            <a:ext cx="1321874" cy="1369638"/>
          </a:xfrm>
          <a:prstGeom prst="rect">
            <a:avLst/>
          </a:prstGeom>
          <a:solidFill>
            <a:srgbClr val="003852"/>
          </a:solidFill>
        </p:spPr>
        <p:txBody>
          <a:bodyPr vert="horz" wrap="square" lIns="91440" tIns="45720" rIns="91440" bIns="45720" rtlCol="0" anchor="ctr" anchorCtr="0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800" b="1" dirty="0" err="1" smtClean="0">
                <a:solidFill>
                  <a:sysClr val="window" lastClr="FFFFFF"/>
                </a:solidFill>
                <a:latin typeface="Berlin Sans FB Demi" panose="020E0802020502020306" pitchFamily="34" charset="0"/>
              </a:rPr>
              <a:t>Télé</a:t>
            </a:r>
            <a:r>
              <a:rPr lang="en-US" sz="1800" b="1" dirty="0" smtClean="0">
                <a:solidFill>
                  <a:sysClr val="window" lastClr="FFFFFF"/>
                </a:solidFill>
                <a:latin typeface="Berlin Sans FB Demi" panose="020E0802020502020306" pitchFamily="34" charset="0"/>
              </a:rPr>
              <a:t/>
            </a:r>
            <a:br>
              <a:rPr lang="en-US" sz="1800" b="1" dirty="0" smtClean="0">
                <a:solidFill>
                  <a:sysClr val="window" lastClr="FFFFFF"/>
                </a:solidFill>
                <a:latin typeface="Berlin Sans FB Demi" panose="020E0802020502020306" pitchFamily="34" charset="0"/>
              </a:rPr>
            </a:br>
            <a:r>
              <a:rPr lang="en-US" sz="1800" b="1" dirty="0" smtClean="0">
                <a:solidFill>
                  <a:sysClr val="window" lastClr="FFFFFF"/>
                </a:solidFill>
                <a:latin typeface="Berlin Sans FB Demi" panose="020E0802020502020306" pitchFamily="34" charset="0"/>
              </a:rPr>
              <a:t>Assistance</a:t>
            </a:r>
            <a:endParaRPr lang="en-US" sz="1800" b="1" dirty="0">
              <a:solidFill>
                <a:sysClr val="window" lastClr="FFFF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69" name="Image 6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2"/>
          <a:stretch/>
        </p:blipFill>
        <p:spPr>
          <a:xfrm>
            <a:off x="6637327" y="5326010"/>
            <a:ext cx="2766317" cy="1373003"/>
          </a:xfrm>
          <a:prstGeom prst="rect">
            <a:avLst/>
          </a:prstGeom>
        </p:spPr>
      </p:pic>
      <p:sp>
        <p:nvSpPr>
          <p:cNvPr id="71" name="Rectangle 70"/>
          <p:cNvSpPr/>
          <p:nvPr/>
        </p:nvSpPr>
        <p:spPr>
          <a:xfrm rot="5400000">
            <a:off x="8858315" y="4545026"/>
            <a:ext cx="1326316" cy="235654"/>
          </a:xfrm>
          <a:prstGeom prst="rect">
            <a:avLst/>
          </a:prstGeom>
          <a:solidFill>
            <a:srgbClr val="0095C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5318660" y="1374974"/>
            <a:ext cx="4320640" cy="1338175"/>
            <a:chOff x="5318660" y="1374974"/>
            <a:chExt cx="4320640" cy="1338175"/>
          </a:xfrm>
        </p:grpSpPr>
        <p:sp>
          <p:nvSpPr>
            <p:cNvPr id="62" name="Text Placeholder 15"/>
            <p:cNvSpPr txBox="1">
              <a:spLocks/>
            </p:cNvSpPr>
            <p:nvPr/>
          </p:nvSpPr>
          <p:spPr>
            <a:xfrm>
              <a:off x="5318660" y="1374974"/>
              <a:ext cx="1322022" cy="1331583"/>
            </a:xfrm>
            <a:prstGeom prst="rect">
              <a:avLst/>
            </a:prstGeom>
            <a:solidFill>
              <a:srgbClr val="7BB21B"/>
            </a:solidFill>
          </p:spPr>
          <p:txBody>
            <a:bodyPr vert="horz" wrap="square" lIns="91440" tIns="45720" rIns="91440" bIns="45720" rtlCol="0" anchor="ctr" anchorCtr="0">
              <a:normAutofit/>
            </a:bodyPr>
            <a:lstStyle>
              <a:lvl1pPr marL="0" indent="0" algn="just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2800" b="1" dirty="0" err="1" smtClean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  <a:t>Pôle</a:t>
              </a:r>
              <a:r>
                <a:rPr lang="en-US" sz="2800" b="1" dirty="0" smtClean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  <a:t/>
              </a:r>
              <a:br>
                <a:rPr lang="en-US" sz="2800" b="1" dirty="0" smtClean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</a:br>
              <a:r>
                <a:rPr lang="en-US" sz="2800" b="1" dirty="0" smtClean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  <a:t>Aide</a:t>
              </a:r>
              <a:endParaRPr lang="en-US" sz="2800" b="1" dirty="0">
                <a:solidFill>
                  <a:sysClr val="window" lastClr="FFFFFF"/>
                </a:solidFill>
                <a:latin typeface="Berlin Sans FB Demi" panose="020E0802020502020306" pitchFamily="34" charset="0"/>
              </a:endParaRPr>
            </a:p>
          </p:txBody>
        </p:sp>
        <p:pic>
          <p:nvPicPr>
            <p:cNvPr id="63" name="Espace réservé pour une image 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635" b="31635"/>
            <a:stretch>
              <a:fillRect/>
            </a:stretch>
          </p:blipFill>
          <p:spPr>
            <a:xfrm>
              <a:off x="6640534" y="1376094"/>
              <a:ext cx="2763110" cy="1337055"/>
            </a:xfrm>
            <a:prstGeom prst="rect">
              <a:avLst/>
            </a:prstGeom>
            <a:solidFill>
              <a:srgbClr val="7BB21B">
                <a:alpha val="30000"/>
              </a:srgbClr>
            </a:solidFill>
          </p:spPr>
        </p:pic>
        <p:sp>
          <p:nvSpPr>
            <p:cNvPr id="74" name="Rectangle 73"/>
            <p:cNvSpPr/>
            <p:nvPr/>
          </p:nvSpPr>
          <p:spPr>
            <a:xfrm rot="5400000">
              <a:off x="8855682" y="1922941"/>
              <a:ext cx="1331582" cy="235654"/>
            </a:xfrm>
            <a:prstGeom prst="rect">
              <a:avLst/>
            </a:prstGeom>
            <a:solidFill>
              <a:srgbClr val="7BB21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7" name="Ellipse 76"/>
          <p:cNvSpPr/>
          <p:nvPr/>
        </p:nvSpPr>
        <p:spPr>
          <a:xfrm>
            <a:off x="8956227" y="5000566"/>
            <a:ext cx="681076" cy="660138"/>
          </a:xfrm>
          <a:prstGeom prst="ellipse">
            <a:avLst/>
          </a:prstGeom>
          <a:solidFill>
            <a:srgbClr val="003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8" name="Text Placeholder 21"/>
          <p:cNvSpPr txBox="1">
            <a:spLocks/>
          </p:cNvSpPr>
          <p:nvPr/>
        </p:nvSpPr>
        <p:spPr>
          <a:xfrm>
            <a:off x="9397992" y="5329375"/>
            <a:ext cx="239311" cy="1369638"/>
          </a:xfrm>
          <a:prstGeom prst="rect">
            <a:avLst/>
          </a:prstGeom>
          <a:solidFill>
            <a:srgbClr val="003852"/>
          </a:solidFill>
        </p:spPr>
        <p:txBody>
          <a:bodyPr vert="horz" wrap="square" lIns="91440" tIns="45720" rIns="91440" bIns="45720" rtlCol="0" anchor="ctr" anchorCtr="0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800" b="1" dirty="0">
              <a:solidFill>
                <a:sysClr val="window" lastClr="FFFFFF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79" name="Freeform 234"/>
          <p:cNvSpPr/>
          <p:nvPr/>
        </p:nvSpPr>
        <p:spPr>
          <a:xfrm>
            <a:off x="4202361" y="2903487"/>
            <a:ext cx="412208" cy="504825"/>
          </a:xfrm>
          <a:custGeom>
            <a:avLst/>
            <a:gdLst/>
            <a:ahLst/>
            <a:cxnLst/>
            <a:rect l="l" t="t" r="r" b="b"/>
            <a:pathLst>
              <a:path w="432706" h="504825">
                <a:moveTo>
                  <a:pt x="216353" y="0"/>
                </a:moveTo>
                <a:cubicBezTo>
                  <a:pt x="248468" y="0"/>
                  <a:pt x="277813" y="2817"/>
                  <a:pt x="304388" y="8451"/>
                </a:cubicBezTo>
                <a:cubicBezTo>
                  <a:pt x="330963" y="14085"/>
                  <a:pt x="352560" y="22443"/>
                  <a:pt x="369181" y="33523"/>
                </a:cubicBezTo>
                <a:cubicBezTo>
                  <a:pt x="385802" y="44604"/>
                  <a:pt x="394958" y="57469"/>
                  <a:pt x="396648" y="72118"/>
                </a:cubicBezTo>
                <a:lnTo>
                  <a:pt x="426227" y="200014"/>
                </a:lnTo>
                <a:cubicBezTo>
                  <a:pt x="430547" y="219171"/>
                  <a:pt x="432706" y="240111"/>
                  <a:pt x="432706" y="262836"/>
                </a:cubicBezTo>
                <a:lnTo>
                  <a:pt x="432706" y="432707"/>
                </a:lnTo>
                <a:lnTo>
                  <a:pt x="396648" y="432707"/>
                </a:lnTo>
                <a:lnTo>
                  <a:pt x="396648" y="468766"/>
                </a:lnTo>
                <a:cubicBezTo>
                  <a:pt x="396648" y="478720"/>
                  <a:pt x="393126" y="487218"/>
                  <a:pt x="386084" y="494261"/>
                </a:cubicBezTo>
                <a:cubicBezTo>
                  <a:pt x="379041" y="501304"/>
                  <a:pt x="370543" y="504825"/>
                  <a:pt x="360589" y="504825"/>
                </a:cubicBezTo>
                <a:cubicBezTo>
                  <a:pt x="350635" y="504825"/>
                  <a:pt x="342137" y="501304"/>
                  <a:pt x="335094" y="494261"/>
                </a:cubicBezTo>
                <a:cubicBezTo>
                  <a:pt x="328051" y="487218"/>
                  <a:pt x="324530" y="478720"/>
                  <a:pt x="324530" y="468766"/>
                </a:cubicBezTo>
                <a:lnTo>
                  <a:pt x="324530" y="432707"/>
                </a:lnTo>
                <a:lnTo>
                  <a:pt x="108176" y="432707"/>
                </a:lnTo>
                <a:lnTo>
                  <a:pt x="108176" y="468766"/>
                </a:lnTo>
                <a:cubicBezTo>
                  <a:pt x="108176" y="478720"/>
                  <a:pt x="104655" y="487218"/>
                  <a:pt x="97612" y="494261"/>
                </a:cubicBezTo>
                <a:cubicBezTo>
                  <a:pt x="90569" y="501304"/>
                  <a:pt x="82072" y="504825"/>
                  <a:pt x="72117" y="504825"/>
                </a:cubicBezTo>
                <a:cubicBezTo>
                  <a:pt x="62164" y="504825"/>
                  <a:pt x="53665" y="501304"/>
                  <a:pt x="46623" y="494261"/>
                </a:cubicBezTo>
                <a:cubicBezTo>
                  <a:pt x="39580" y="487218"/>
                  <a:pt x="36059" y="478720"/>
                  <a:pt x="36059" y="468766"/>
                </a:cubicBezTo>
                <a:lnTo>
                  <a:pt x="36059" y="432707"/>
                </a:lnTo>
                <a:lnTo>
                  <a:pt x="0" y="432707"/>
                </a:lnTo>
                <a:lnTo>
                  <a:pt x="0" y="262836"/>
                </a:lnTo>
                <a:cubicBezTo>
                  <a:pt x="0" y="241801"/>
                  <a:pt x="2347" y="220861"/>
                  <a:pt x="7042" y="200014"/>
                </a:cubicBezTo>
                <a:lnTo>
                  <a:pt x="36059" y="72118"/>
                </a:lnTo>
                <a:cubicBezTo>
                  <a:pt x="37749" y="57469"/>
                  <a:pt x="46904" y="44604"/>
                  <a:pt x="63525" y="33523"/>
                </a:cubicBezTo>
                <a:cubicBezTo>
                  <a:pt x="80146" y="22443"/>
                  <a:pt x="101744" y="14085"/>
                  <a:pt x="128319" y="8451"/>
                </a:cubicBezTo>
                <a:cubicBezTo>
                  <a:pt x="154893" y="2817"/>
                  <a:pt x="184238" y="0"/>
                  <a:pt x="216353" y="0"/>
                </a:cubicBezTo>
                <a:close/>
                <a:moveTo>
                  <a:pt x="126206" y="45074"/>
                </a:moveTo>
                <a:cubicBezTo>
                  <a:pt x="122450" y="45074"/>
                  <a:pt x="119257" y="46388"/>
                  <a:pt x="116628" y="49018"/>
                </a:cubicBezTo>
                <a:cubicBezTo>
                  <a:pt x="113999" y="51647"/>
                  <a:pt x="112684" y="54840"/>
                  <a:pt x="112684" y="58596"/>
                </a:cubicBezTo>
                <a:cubicBezTo>
                  <a:pt x="112684" y="62352"/>
                  <a:pt x="113999" y="65545"/>
                  <a:pt x="116628" y="68174"/>
                </a:cubicBezTo>
                <a:cubicBezTo>
                  <a:pt x="119257" y="70803"/>
                  <a:pt x="122450" y="72118"/>
                  <a:pt x="126206" y="72118"/>
                </a:cubicBezTo>
                <a:lnTo>
                  <a:pt x="306500" y="72118"/>
                </a:lnTo>
                <a:cubicBezTo>
                  <a:pt x="310257" y="72118"/>
                  <a:pt x="313450" y="70803"/>
                  <a:pt x="316079" y="68174"/>
                </a:cubicBezTo>
                <a:cubicBezTo>
                  <a:pt x="318708" y="65545"/>
                  <a:pt x="320023" y="62352"/>
                  <a:pt x="320023" y="58596"/>
                </a:cubicBezTo>
                <a:cubicBezTo>
                  <a:pt x="320023" y="54840"/>
                  <a:pt x="318708" y="51647"/>
                  <a:pt x="316079" y="49018"/>
                </a:cubicBezTo>
                <a:cubicBezTo>
                  <a:pt x="313450" y="46388"/>
                  <a:pt x="310257" y="45074"/>
                  <a:pt x="306500" y="45074"/>
                </a:cubicBezTo>
                <a:lnTo>
                  <a:pt x="126206" y="45074"/>
                </a:lnTo>
                <a:close/>
                <a:moveTo>
                  <a:pt x="87048" y="108177"/>
                </a:moveTo>
                <a:cubicBezTo>
                  <a:pt x="82729" y="108177"/>
                  <a:pt x="78926" y="109538"/>
                  <a:pt x="75639" y="112262"/>
                </a:cubicBezTo>
                <a:cubicBezTo>
                  <a:pt x="72352" y="114985"/>
                  <a:pt x="70240" y="118506"/>
                  <a:pt x="69300" y="122826"/>
                </a:cubicBezTo>
                <a:lnTo>
                  <a:pt x="49017" y="231002"/>
                </a:lnTo>
                <a:cubicBezTo>
                  <a:pt x="48078" y="236637"/>
                  <a:pt x="49393" y="241614"/>
                  <a:pt x="52961" y="245933"/>
                </a:cubicBezTo>
                <a:cubicBezTo>
                  <a:pt x="56530" y="250253"/>
                  <a:pt x="61131" y="252412"/>
                  <a:pt x="66765" y="252412"/>
                </a:cubicBezTo>
                <a:lnTo>
                  <a:pt x="365941" y="252412"/>
                </a:lnTo>
                <a:cubicBezTo>
                  <a:pt x="371575" y="252412"/>
                  <a:pt x="376177" y="250253"/>
                  <a:pt x="379745" y="245933"/>
                </a:cubicBezTo>
                <a:cubicBezTo>
                  <a:pt x="383314" y="241614"/>
                  <a:pt x="384628" y="236637"/>
                  <a:pt x="383689" y="231002"/>
                </a:cubicBezTo>
                <a:lnTo>
                  <a:pt x="363406" y="122826"/>
                </a:lnTo>
                <a:cubicBezTo>
                  <a:pt x="362467" y="118506"/>
                  <a:pt x="360355" y="114985"/>
                  <a:pt x="357068" y="112262"/>
                </a:cubicBezTo>
                <a:cubicBezTo>
                  <a:pt x="353781" y="109538"/>
                  <a:pt x="349978" y="108177"/>
                  <a:pt x="345658" y="108177"/>
                </a:cubicBezTo>
                <a:lnTo>
                  <a:pt x="87048" y="108177"/>
                </a:lnTo>
                <a:close/>
                <a:moveTo>
                  <a:pt x="72117" y="306501"/>
                </a:moveTo>
                <a:cubicBezTo>
                  <a:pt x="62164" y="306501"/>
                  <a:pt x="53665" y="310022"/>
                  <a:pt x="46623" y="317065"/>
                </a:cubicBezTo>
                <a:cubicBezTo>
                  <a:pt x="39580" y="324108"/>
                  <a:pt x="36059" y="332606"/>
                  <a:pt x="36059" y="342560"/>
                </a:cubicBezTo>
                <a:cubicBezTo>
                  <a:pt x="36059" y="352514"/>
                  <a:pt x="39580" y="361012"/>
                  <a:pt x="46623" y="368055"/>
                </a:cubicBezTo>
                <a:cubicBezTo>
                  <a:pt x="53665" y="375097"/>
                  <a:pt x="62164" y="378619"/>
                  <a:pt x="72117" y="378619"/>
                </a:cubicBezTo>
                <a:cubicBezTo>
                  <a:pt x="82072" y="378619"/>
                  <a:pt x="90569" y="375097"/>
                  <a:pt x="97612" y="368055"/>
                </a:cubicBezTo>
                <a:cubicBezTo>
                  <a:pt x="104655" y="361012"/>
                  <a:pt x="108176" y="352514"/>
                  <a:pt x="108176" y="342560"/>
                </a:cubicBezTo>
                <a:cubicBezTo>
                  <a:pt x="108176" y="332606"/>
                  <a:pt x="104655" y="324108"/>
                  <a:pt x="97612" y="317065"/>
                </a:cubicBezTo>
                <a:cubicBezTo>
                  <a:pt x="90569" y="310022"/>
                  <a:pt x="82072" y="306501"/>
                  <a:pt x="72117" y="306501"/>
                </a:cubicBezTo>
                <a:close/>
                <a:moveTo>
                  <a:pt x="360589" y="306501"/>
                </a:moveTo>
                <a:cubicBezTo>
                  <a:pt x="350635" y="306501"/>
                  <a:pt x="342137" y="310022"/>
                  <a:pt x="335094" y="317065"/>
                </a:cubicBezTo>
                <a:cubicBezTo>
                  <a:pt x="328051" y="324108"/>
                  <a:pt x="324530" y="332606"/>
                  <a:pt x="324530" y="342560"/>
                </a:cubicBezTo>
                <a:cubicBezTo>
                  <a:pt x="324530" y="352514"/>
                  <a:pt x="328051" y="361012"/>
                  <a:pt x="335094" y="368055"/>
                </a:cubicBezTo>
                <a:cubicBezTo>
                  <a:pt x="342137" y="375097"/>
                  <a:pt x="350635" y="378619"/>
                  <a:pt x="360589" y="378619"/>
                </a:cubicBezTo>
                <a:cubicBezTo>
                  <a:pt x="370543" y="378619"/>
                  <a:pt x="379041" y="375097"/>
                  <a:pt x="386084" y="368055"/>
                </a:cubicBezTo>
                <a:cubicBezTo>
                  <a:pt x="393126" y="361012"/>
                  <a:pt x="396648" y="352514"/>
                  <a:pt x="396648" y="342560"/>
                </a:cubicBezTo>
                <a:cubicBezTo>
                  <a:pt x="396648" y="332606"/>
                  <a:pt x="393126" y="324108"/>
                  <a:pt x="386084" y="317065"/>
                </a:cubicBezTo>
                <a:cubicBezTo>
                  <a:pt x="379041" y="310022"/>
                  <a:pt x="370543" y="306501"/>
                  <a:pt x="360589" y="306501"/>
                </a:cubicBezTo>
                <a:close/>
              </a:path>
            </a:pathLst>
          </a:custGeom>
          <a:solidFill>
            <a:srgbClr val="0038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ZoneTexte 79"/>
          <p:cNvSpPr txBox="1"/>
          <p:nvPr/>
        </p:nvSpPr>
        <p:spPr>
          <a:xfrm>
            <a:off x="1147769" y="3067328"/>
            <a:ext cx="3769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3851"/>
                </a:solidFill>
                <a:latin typeface="Berlin Sans FB" panose="020E0602020502020306" pitchFamily="34" charset="0"/>
              </a:rPr>
              <a:t>L</a:t>
            </a:r>
            <a:r>
              <a:rPr lang="fr-FR" sz="16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ivraison de courses volumineuses</a:t>
            </a:r>
            <a:endParaRPr lang="fr-FR" sz="1600" dirty="0">
              <a:solidFill>
                <a:srgbClr val="003851"/>
              </a:solidFill>
              <a:latin typeface="Berlin Sans FB" panose="020E0602020502020306" pitchFamily="34" charset="0"/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652925" y="3339440"/>
            <a:ext cx="378025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Achat et récupération 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1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en grande ou petite surface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1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en pharmacie</a:t>
            </a:r>
          </a:p>
        </p:txBody>
      </p:sp>
      <p:sp>
        <p:nvSpPr>
          <p:cNvPr id="82" name="ZoneTexte 81"/>
          <p:cNvSpPr txBox="1"/>
          <p:nvPr/>
        </p:nvSpPr>
        <p:spPr>
          <a:xfrm>
            <a:off x="1892630" y="1149289"/>
            <a:ext cx="3818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3851"/>
                </a:solidFill>
                <a:latin typeface="Berlin Sans FB" panose="020E0602020502020306" pitchFamily="34" charset="0"/>
              </a:rPr>
              <a:t>T</a:t>
            </a:r>
            <a:r>
              <a:rPr lang="fr-FR" sz="16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ransports du quotidien</a:t>
            </a:r>
            <a:endParaRPr lang="fr-FR" sz="1600" dirty="0">
              <a:solidFill>
                <a:srgbClr val="003851"/>
              </a:solidFill>
              <a:latin typeface="Berlin Sans FB" panose="020E0602020502020306" pitchFamily="34" charset="0"/>
            </a:endParaRPr>
          </a:p>
        </p:txBody>
      </p:sp>
      <p:sp>
        <p:nvSpPr>
          <p:cNvPr id="83" name="ZoneTexte 82"/>
          <p:cNvSpPr txBox="1"/>
          <p:nvPr/>
        </p:nvSpPr>
        <p:spPr>
          <a:xfrm>
            <a:off x="401341" y="1424836"/>
            <a:ext cx="388128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1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Déplacements imprévus ou réguliers, pour vos loisirs, vos besoins paramédicaux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1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Transport et accompagnement lors de démarches administratives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1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Autant que nécessaire à vos côtés durant vos rendez-vous</a:t>
            </a:r>
          </a:p>
        </p:txBody>
      </p:sp>
      <p:sp>
        <p:nvSpPr>
          <p:cNvPr id="84" name="Freeform 409"/>
          <p:cNvSpPr>
            <a:spLocks noChangeAspect="1"/>
          </p:cNvSpPr>
          <p:nvPr/>
        </p:nvSpPr>
        <p:spPr>
          <a:xfrm>
            <a:off x="4151417" y="1074865"/>
            <a:ext cx="496076" cy="468000"/>
          </a:xfrm>
          <a:custGeom>
            <a:avLst/>
            <a:gdLst/>
            <a:ahLst/>
            <a:cxnLst/>
            <a:rect l="l" t="t" r="r" b="b"/>
            <a:pathLst>
              <a:path w="576943" h="504825">
                <a:moveTo>
                  <a:pt x="225368" y="0"/>
                </a:moveTo>
                <a:lnTo>
                  <a:pt x="351574" y="0"/>
                </a:lnTo>
                <a:cubicBezTo>
                  <a:pt x="354204" y="0"/>
                  <a:pt x="356363" y="845"/>
                  <a:pt x="358054" y="2536"/>
                </a:cubicBezTo>
                <a:cubicBezTo>
                  <a:pt x="359744" y="4226"/>
                  <a:pt x="360589" y="6385"/>
                  <a:pt x="360589" y="9015"/>
                </a:cubicBezTo>
                <a:lnTo>
                  <a:pt x="360589" y="72118"/>
                </a:lnTo>
                <a:lnTo>
                  <a:pt x="396648" y="72118"/>
                </a:lnTo>
                <a:cubicBezTo>
                  <a:pt x="415053" y="72118"/>
                  <a:pt x="431862" y="78081"/>
                  <a:pt x="447074" y="90006"/>
                </a:cubicBezTo>
                <a:cubicBezTo>
                  <a:pt x="462286" y="101932"/>
                  <a:pt x="472052" y="116722"/>
                  <a:pt x="476372" y="134376"/>
                </a:cubicBezTo>
                <a:lnTo>
                  <a:pt x="505952" y="252412"/>
                </a:lnTo>
                <a:lnTo>
                  <a:pt x="513839" y="252412"/>
                </a:lnTo>
                <a:cubicBezTo>
                  <a:pt x="531306" y="252412"/>
                  <a:pt x="546189" y="258563"/>
                  <a:pt x="558491" y="270865"/>
                </a:cubicBezTo>
                <a:cubicBezTo>
                  <a:pt x="570792" y="283166"/>
                  <a:pt x="576943" y="298050"/>
                  <a:pt x="576943" y="315516"/>
                </a:cubicBezTo>
                <a:lnTo>
                  <a:pt x="576943" y="423692"/>
                </a:lnTo>
                <a:cubicBezTo>
                  <a:pt x="576943" y="426322"/>
                  <a:pt x="576098" y="428482"/>
                  <a:pt x="574407" y="430172"/>
                </a:cubicBezTo>
                <a:cubicBezTo>
                  <a:pt x="572717" y="431862"/>
                  <a:pt x="570557" y="432707"/>
                  <a:pt x="567928" y="432707"/>
                </a:cubicBezTo>
                <a:lnTo>
                  <a:pt x="540884" y="432707"/>
                </a:lnTo>
                <a:lnTo>
                  <a:pt x="540884" y="450737"/>
                </a:lnTo>
                <a:cubicBezTo>
                  <a:pt x="540884" y="465761"/>
                  <a:pt x="535625" y="478532"/>
                  <a:pt x="525108" y="489049"/>
                </a:cubicBezTo>
                <a:cubicBezTo>
                  <a:pt x="514591" y="499566"/>
                  <a:pt x="501820" y="504825"/>
                  <a:pt x="486795" y="504825"/>
                </a:cubicBezTo>
                <a:cubicBezTo>
                  <a:pt x="471771" y="504825"/>
                  <a:pt x="459000" y="499566"/>
                  <a:pt x="448483" y="489049"/>
                </a:cubicBezTo>
                <a:cubicBezTo>
                  <a:pt x="437965" y="478532"/>
                  <a:pt x="432707" y="465761"/>
                  <a:pt x="432707" y="450737"/>
                </a:cubicBezTo>
                <a:lnTo>
                  <a:pt x="432707" y="432707"/>
                </a:lnTo>
                <a:lnTo>
                  <a:pt x="144235" y="432707"/>
                </a:lnTo>
                <a:lnTo>
                  <a:pt x="144235" y="450737"/>
                </a:lnTo>
                <a:cubicBezTo>
                  <a:pt x="144235" y="465761"/>
                  <a:pt x="138977" y="478532"/>
                  <a:pt x="128460" y="489049"/>
                </a:cubicBezTo>
                <a:cubicBezTo>
                  <a:pt x="117943" y="499566"/>
                  <a:pt x="105171" y="504825"/>
                  <a:pt x="90147" y="504825"/>
                </a:cubicBezTo>
                <a:cubicBezTo>
                  <a:pt x="75123" y="504825"/>
                  <a:pt x="62352" y="499566"/>
                  <a:pt x="51835" y="489049"/>
                </a:cubicBezTo>
                <a:cubicBezTo>
                  <a:pt x="41317" y="478532"/>
                  <a:pt x="36059" y="465761"/>
                  <a:pt x="36059" y="450737"/>
                </a:cubicBezTo>
                <a:lnTo>
                  <a:pt x="36059" y="432707"/>
                </a:lnTo>
                <a:lnTo>
                  <a:pt x="9015" y="432707"/>
                </a:lnTo>
                <a:cubicBezTo>
                  <a:pt x="6385" y="432707"/>
                  <a:pt x="4225" y="431862"/>
                  <a:pt x="2535" y="430172"/>
                </a:cubicBezTo>
                <a:cubicBezTo>
                  <a:pt x="845" y="428482"/>
                  <a:pt x="0" y="426322"/>
                  <a:pt x="0" y="423692"/>
                </a:cubicBezTo>
                <a:lnTo>
                  <a:pt x="0" y="315516"/>
                </a:lnTo>
                <a:cubicBezTo>
                  <a:pt x="0" y="298050"/>
                  <a:pt x="6151" y="283166"/>
                  <a:pt x="18452" y="270865"/>
                </a:cubicBezTo>
                <a:cubicBezTo>
                  <a:pt x="30753" y="258563"/>
                  <a:pt x="45637" y="252412"/>
                  <a:pt x="63103" y="252412"/>
                </a:cubicBezTo>
                <a:lnTo>
                  <a:pt x="70991" y="252412"/>
                </a:lnTo>
                <a:lnTo>
                  <a:pt x="100570" y="134376"/>
                </a:lnTo>
                <a:cubicBezTo>
                  <a:pt x="104890" y="116722"/>
                  <a:pt x="114656" y="101932"/>
                  <a:pt x="129868" y="90006"/>
                </a:cubicBezTo>
                <a:cubicBezTo>
                  <a:pt x="145081" y="78081"/>
                  <a:pt x="161889" y="72118"/>
                  <a:pt x="180294" y="72118"/>
                </a:cubicBezTo>
                <a:lnTo>
                  <a:pt x="216353" y="72118"/>
                </a:lnTo>
                <a:lnTo>
                  <a:pt x="216353" y="9015"/>
                </a:lnTo>
                <a:cubicBezTo>
                  <a:pt x="216353" y="6385"/>
                  <a:pt x="217198" y="4226"/>
                  <a:pt x="218889" y="2536"/>
                </a:cubicBezTo>
                <a:cubicBezTo>
                  <a:pt x="220579" y="845"/>
                  <a:pt x="222739" y="0"/>
                  <a:pt x="225368" y="0"/>
                </a:cubicBezTo>
                <a:close/>
                <a:moveTo>
                  <a:pt x="180294" y="144236"/>
                </a:moveTo>
                <a:cubicBezTo>
                  <a:pt x="178604" y="144236"/>
                  <a:pt x="176632" y="145128"/>
                  <a:pt x="174378" y="146912"/>
                </a:cubicBezTo>
                <a:cubicBezTo>
                  <a:pt x="172125" y="148696"/>
                  <a:pt x="170810" y="150339"/>
                  <a:pt x="170434" y="151842"/>
                </a:cubicBezTo>
                <a:lnTo>
                  <a:pt x="145362" y="252412"/>
                </a:lnTo>
                <a:lnTo>
                  <a:pt x="431580" y="252412"/>
                </a:lnTo>
                <a:lnTo>
                  <a:pt x="406508" y="151842"/>
                </a:lnTo>
                <a:cubicBezTo>
                  <a:pt x="406132" y="150339"/>
                  <a:pt x="404818" y="148696"/>
                  <a:pt x="402564" y="146912"/>
                </a:cubicBezTo>
                <a:cubicBezTo>
                  <a:pt x="400310" y="145128"/>
                  <a:pt x="398338" y="144236"/>
                  <a:pt x="396648" y="144236"/>
                </a:cubicBezTo>
                <a:lnTo>
                  <a:pt x="180294" y="144236"/>
                </a:lnTo>
                <a:close/>
                <a:moveTo>
                  <a:pt x="90147" y="297486"/>
                </a:moveTo>
                <a:cubicBezTo>
                  <a:pt x="77752" y="297486"/>
                  <a:pt x="67141" y="301900"/>
                  <a:pt x="58314" y="310727"/>
                </a:cubicBezTo>
                <a:cubicBezTo>
                  <a:pt x="49487" y="319553"/>
                  <a:pt x="45073" y="330165"/>
                  <a:pt x="45073" y="342560"/>
                </a:cubicBezTo>
                <a:cubicBezTo>
                  <a:pt x="45073" y="354955"/>
                  <a:pt x="49487" y="365566"/>
                  <a:pt x="58314" y="374393"/>
                </a:cubicBezTo>
                <a:cubicBezTo>
                  <a:pt x="67141" y="383220"/>
                  <a:pt x="77752" y="387633"/>
                  <a:pt x="90147" y="387633"/>
                </a:cubicBezTo>
                <a:cubicBezTo>
                  <a:pt x="102542" y="387633"/>
                  <a:pt x="113154" y="383220"/>
                  <a:pt x="121980" y="374393"/>
                </a:cubicBezTo>
                <a:cubicBezTo>
                  <a:pt x="130807" y="365566"/>
                  <a:pt x="135221" y="354955"/>
                  <a:pt x="135221" y="342560"/>
                </a:cubicBezTo>
                <a:cubicBezTo>
                  <a:pt x="135221" y="330165"/>
                  <a:pt x="130807" y="319553"/>
                  <a:pt x="121980" y="310727"/>
                </a:cubicBezTo>
                <a:cubicBezTo>
                  <a:pt x="113154" y="301900"/>
                  <a:pt x="102542" y="297486"/>
                  <a:pt x="90147" y="297486"/>
                </a:cubicBezTo>
                <a:close/>
                <a:moveTo>
                  <a:pt x="486795" y="297486"/>
                </a:moveTo>
                <a:cubicBezTo>
                  <a:pt x="474400" y="297486"/>
                  <a:pt x="463789" y="301900"/>
                  <a:pt x="454962" y="310727"/>
                </a:cubicBezTo>
                <a:cubicBezTo>
                  <a:pt x="446135" y="319553"/>
                  <a:pt x="441722" y="330165"/>
                  <a:pt x="441722" y="342560"/>
                </a:cubicBezTo>
                <a:cubicBezTo>
                  <a:pt x="441722" y="354955"/>
                  <a:pt x="446135" y="365566"/>
                  <a:pt x="454962" y="374393"/>
                </a:cubicBezTo>
                <a:cubicBezTo>
                  <a:pt x="463789" y="383220"/>
                  <a:pt x="474400" y="387633"/>
                  <a:pt x="486795" y="387633"/>
                </a:cubicBezTo>
                <a:cubicBezTo>
                  <a:pt x="499191" y="387633"/>
                  <a:pt x="509802" y="383220"/>
                  <a:pt x="518629" y="374393"/>
                </a:cubicBezTo>
                <a:cubicBezTo>
                  <a:pt x="527456" y="365566"/>
                  <a:pt x="531869" y="354955"/>
                  <a:pt x="531869" y="342560"/>
                </a:cubicBezTo>
                <a:cubicBezTo>
                  <a:pt x="531869" y="330165"/>
                  <a:pt x="527456" y="319553"/>
                  <a:pt x="518629" y="310727"/>
                </a:cubicBezTo>
                <a:cubicBezTo>
                  <a:pt x="509802" y="301900"/>
                  <a:pt x="499191" y="297486"/>
                  <a:pt x="486795" y="297486"/>
                </a:cubicBezTo>
                <a:close/>
              </a:path>
            </a:pathLst>
          </a:custGeom>
          <a:solidFill>
            <a:srgbClr val="003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ZoneTexte 84"/>
          <p:cNvSpPr txBox="1"/>
          <p:nvPr/>
        </p:nvSpPr>
        <p:spPr>
          <a:xfrm>
            <a:off x="654199" y="2383107"/>
            <a:ext cx="3442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Vous avez plus de 75 ans ? Votre caisse de retraite complémentaire peut vous apporter une aide financière pour les prestations de transport accompagné, sous la forme de CESU, dans la limite de 450€ / an.</a:t>
            </a:r>
          </a:p>
        </p:txBody>
      </p:sp>
      <p:sp>
        <p:nvSpPr>
          <p:cNvPr id="94" name="Freeform 347"/>
          <p:cNvSpPr>
            <a:spLocks noChangeAspect="1"/>
          </p:cNvSpPr>
          <p:nvPr/>
        </p:nvSpPr>
        <p:spPr>
          <a:xfrm>
            <a:off x="688075" y="4547510"/>
            <a:ext cx="184042" cy="247841"/>
          </a:xfrm>
          <a:custGeom>
            <a:avLst/>
            <a:gdLst>
              <a:gd name="connsiteX0" fmla="*/ 92427 w 260327"/>
              <a:gd name="connsiteY0" fmla="*/ 270442 h 360589"/>
              <a:gd name="connsiteX1" fmla="*/ 160038 w 260327"/>
              <a:gd name="connsiteY1" fmla="*/ 270442 h 360589"/>
              <a:gd name="connsiteX2" fmla="*/ 167926 w 260327"/>
              <a:gd name="connsiteY2" fmla="*/ 273822 h 360589"/>
              <a:gd name="connsiteX3" fmla="*/ 171306 w 260327"/>
              <a:gd name="connsiteY3" fmla="*/ 281710 h 360589"/>
              <a:gd name="connsiteX4" fmla="*/ 171306 w 260327"/>
              <a:gd name="connsiteY4" fmla="*/ 349321 h 360589"/>
              <a:gd name="connsiteX5" fmla="*/ 167926 w 260327"/>
              <a:gd name="connsiteY5" fmla="*/ 357209 h 360589"/>
              <a:gd name="connsiteX6" fmla="*/ 160038 w 260327"/>
              <a:gd name="connsiteY6" fmla="*/ 360589 h 360589"/>
              <a:gd name="connsiteX7" fmla="*/ 92427 w 260327"/>
              <a:gd name="connsiteY7" fmla="*/ 360589 h 360589"/>
              <a:gd name="connsiteX8" fmla="*/ 84539 w 260327"/>
              <a:gd name="connsiteY8" fmla="*/ 357209 h 360589"/>
              <a:gd name="connsiteX9" fmla="*/ 81159 w 260327"/>
              <a:gd name="connsiteY9" fmla="*/ 349321 h 360589"/>
              <a:gd name="connsiteX10" fmla="*/ 81159 w 260327"/>
              <a:gd name="connsiteY10" fmla="*/ 281710 h 360589"/>
              <a:gd name="connsiteX11" fmla="*/ 84539 w 260327"/>
              <a:gd name="connsiteY11" fmla="*/ 273822 h 360589"/>
              <a:gd name="connsiteX12" fmla="*/ 92427 w 260327"/>
              <a:gd name="connsiteY12" fmla="*/ 270442 h 360589"/>
              <a:gd name="connsiteX13" fmla="*/ 132430 w 260327"/>
              <a:gd name="connsiteY13" fmla="*/ 0 h 360589"/>
              <a:gd name="connsiteX14" fmla="*/ 177786 w 260327"/>
              <a:gd name="connsiteY14" fmla="*/ 8733 h 360589"/>
              <a:gd name="connsiteX15" fmla="*/ 218916 w 260327"/>
              <a:gd name="connsiteY15" fmla="*/ 32115 h 360589"/>
              <a:gd name="connsiteX16" fmla="*/ 248777 w 260327"/>
              <a:gd name="connsiteY16" fmla="*/ 68033 h 360589"/>
              <a:gd name="connsiteX17" fmla="*/ 260327 w 260327"/>
              <a:gd name="connsiteY17" fmla="*/ 112684 h 360589"/>
              <a:gd name="connsiteX18" fmla="*/ 255960 w 260327"/>
              <a:gd name="connsiteY18" fmla="*/ 141137 h 360589"/>
              <a:gd name="connsiteX19" fmla="*/ 246100 w 260327"/>
              <a:gd name="connsiteY19" fmla="*/ 162688 h 360589"/>
              <a:gd name="connsiteX20" fmla="*/ 230606 w 260327"/>
              <a:gd name="connsiteY20" fmla="*/ 179449 h 360589"/>
              <a:gd name="connsiteX21" fmla="*/ 214408 w 260327"/>
              <a:gd name="connsiteY21" fmla="*/ 191704 h 360589"/>
              <a:gd name="connsiteX22" fmla="*/ 197224 w 260327"/>
              <a:gd name="connsiteY22" fmla="*/ 201704 h 360589"/>
              <a:gd name="connsiteX23" fmla="*/ 177926 w 260327"/>
              <a:gd name="connsiteY23" fmla="*/ 220016 h 360589"/>
              <a:gd name="connsiteX24" fmla="*/ 170179 w 260327"/>
              <a:gd name="connsiteY24" fmla="*/ 238890 h 360589"/>
              <a:gd name="connsiteX25" fmla="*/ 166799 w 260327"/>
              <a:gd name="connsiteY25" fmla="*/ 248046 h 360589"/>
              <a:gd name="connsiteX26" fmla="*/ 158911 w 260327"/>
              <a:gd name="connsiteY26" fmla="*/ 252412 h 360589"/>
              <a:gd name="connsiteX27" fmla="*/ 91300 w 260327"/>
              <a:gd name="connsiteY27" fmla="*/ 252412 h 360589"/>
              <a:gd name="connsiteX28" fmla="*/ 84117 w 260327"/>
              <a:gd name="connsiteY28" fmla="*/ 247201 h 360589"/>
              <a:gd name="connsiteX29" fmla="*/ 81159 w 260327"/>
              <a:gd name="connsiteY29" fmla="*/ 236637 h 360589"/>
              <a:gd name="connsiteX30" fmla="*/ 81159 w 260327"/>
              <a:gd name="connsiteY30" fmla="*/ 223960 h 360589"/>
              <a:gd name="connsiteX31" fmla="*/ 99469 w 260327"/>
              <a:gd name="connsiteY31" fmla="*/ 179872 h 360589"/>
              <a:gd name="connsiteX32" fmla="*/ 139754 w 260327"/>
              <a:gd name="connsiteY32" fmla="*/ 149306 h 360589"/>
              <a:gd name="connsiteX33" fmla="*/ 163418 w 260327"/>
              <a:gd name="connsiteY33" fmla="*/ 133531 h 360589"/>
              <a:gd name="connsiteX34" fmla="*/ 170460 w 260327"/>
              <a:gd name="connsiteY34" fmla="*/ 112121 h 360589"/>
              <a:gd name="connsiteX35" fmla="*/ 157361 w 260327"/>
              <a:gd name="connsiteY35" fmla="*/ 91274 h 360589"/>
              <a:gd name="connsiteX36" fmla="*/ 127077 w 260327"/>
              <a:gd name="connsiteY36" fmla="*/ 82259 h 360589"/>
              <a:gd name="connsiteX37" fmla="*/ 96653 w 260327"/>
              <a:gd name="connsiteY37" fmla="*/ 90429 h 360589"/>
              <a:gd name="connsiteX38" fmla="*/ 66510 w 260327"/>
              <a:gd name="connsiteY38" fmla="*/ 122826 h 360589"/>
              <a:gd name="connsiteX39" fmla="*/ 57777 w 260327"/>
              <a:gd name="connsiteY39" fmla="*/ 127333 h 360589"/>
              <a:gd name="connsiteX40" fmla="*/ 50734 w 260327"/>
              <a:gd name="connsiteY40" fmla="*/ 125079 h 360589"/>
              <a:gd name="connsiteX41" fmla="*/ 4533 w 260327"/>
              <a:gd name="connsiteY41" fmla="*/ 89866 h 360589"/>
              <a:gd name="connsiteX42" fmla="*/ 167 w 260327"/>
              <a:gd name="connsiteY42" fmla="*/ 82823 h 360589"/>
              <a:gd name="connsiteX43" fmla="*/ 1716 w 260327"/>
              <a:gd name="connsiteY43" fmla="*/ 74935 h 360589"/>
              <a:gd name="connsiteX44" fmla="*/ 132430 w 260327"/>
              <a:gd name="connsiteY44" fmla="*/ 0 h 36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60327" h="360589">
                <a:moveTo>
                  <a:pt x="92427" y="270442"/>
                </a:moveTo>
                <a:lnTo>
                  <a:pt x="160038" y="270442"/>
                </a:lnTo>
                <a:cubicBezTo>
                  <a:pt x="163043" y="270442"/>
                  <a:pt x="165672" y="271569"/>
                  <a:pt x="167926" y="273822"/>
                </a:cubicBezTo>
                <a:cubicBezTo>
                  <a:pt x="170179" y="276076"/>
                  <a:pt x="171306" y="278705"/>
                  <a:pt x="171306" y="281710"/>
                </a:cubicBezTo>
                <a:lnTo>
                  <a:pt x="171306" y="349321"/>
                </a:lnTo>
                <a:cubicBezTo>
                  <a:pt x="171306" y="352326"/>
                  <a:pt x="170179" y="354955"/>
                  <a:pt x="167926" y="357209"/>
                </a:cubicBezTo>
                <a:cubicBezTo>
                  <a:pt x="165672" y="359462"/>
                  <a:pt x="163043" y="360589"/>
                  <a:pt x="160038" y="360589"/>
                </a:cubicBezTo>
                <a:lnTo>
                  <a:pt x="92427" y="360589"/>
                </a:lnTo>
                <a:cubicBezTo>
                  <a:pt x="89422" y="360589"/>
                  <a:pt x="86793" y="359462"/>
                  <a:pt x="84539" y="357209"/>
                </a:cubicBezTo>
                <a:cubicBezTo>
                  <a:pt x="82286" y="354955"/>
                  <a:pt x="81159" y="352326"/>
                  <a:pt x="81159" y="349321"/>
                </a:cubicBezTo>
                <a:lnTo>
                  <a:pt x="81159" y="281710"/>
                </a:lnTo>
                <a:cubicBezTo>
                  <a:pt x="81159" y="278705"/>
                  <a:pt x="82286" y="276076"/>
                  <a:pt x="84539" y="273822"/>
                </a:cubicBezTo>
                <a:cubicBezTo>
                  <a:pt x="86793" y="271569"/>
                  <a:pt x="89422" y="270442"/>
                  <a:pt x="92427" y="270442"/>
                </a:cubicBezTo>
                <a:close/>
                <a:moveTo>
                  <a:pt x="132430" y="0"/>
                </a:moveTo>
                <a:cubicBezTo>
                  <a:pt x="147454" y="0"/>
                  <a:pt x="162573" y="2911"/>
                  <a:pt x="177786" y="8733"/>
                </a:cubicBezTo>
                <a:cubicBezTo>
                  <a:pt x="192997" y="14555"/>
                  <a:pt x="206708" y="22349"/>
                  <a:pt x="218916" y="32115"/>
                </a:cubicBezTo>
                <a:cubicBezTo>
                  <a:pt x="231122" y="41881"/>
                  <a:pt x="241077" y="53853"/>
                  <a:pt x="248777" y="68033"/>
                </a:cubicBezTo>
                <a:cubicBezTo>
                  <a:pt x="256476" y="82212"/>
                  <a:pt x="260327" y="97096"/>
                  <a:pt x="260327" y="112684"/>
                </a:cubicBezTo>
                <a:cubicBezTo>
                  <a:pt x="260327" y="122826"/>
                  <a:pt x="258870" y="132310"/>
                  <a:pt x="255960" y="141137"/>
                </a:cubicBezTo>
                <a:cubicBezTo>
                  <a:pt x="253050" y="149964"/>
                  <a:pt x="249763" y="157147"/>
                  <a:pt x="246100" y="162688"/>
                </a:cubicBezTo>
                <a:cubicBezTo>
                  <a:pt x="242437" y="168228"/>
                  <a:pt x="237274" y="173815"/>
                  <a:pt x="230606" y="179449"/>
                </a:cubicBezTo>
                <a:cubicBezTo>
                  <a:pt x="223939" y="185084"/>
                  <a:pt x="218540" y="189168"/>
                  <a:pt x="214408" y="191704"/>
                </a:cubicBezTo>
                <a:cubicBezTo>
                  <a:pt x="210275" y="194239"/>
                  <a:pt x="204548" y="197573"/>
                  <a:pt x="197224" y="201704"/>
                </a:cubicBezTo>
                <a:cubicBezTo>
                  <a:pt x="189523" y="206024"/>
                  <a:pt x="183091" y="212128"/>
                  <a:pt x="177926" y="220016"/>
                </a:cubicBezTo>
                <a:cubicBezTo>
                  <a:pt x="172761" y="227904"/>
                  <a:pt x="170179" y="234195"/>
                  <a:pt x="170179" y="238890"/>
                </a:cubicBezTo>
                <a:cubicBezTo>
                  <a:pt x="170179" y="242083"/>
                  <a:pt x="169052" y="245135"/>
                  <a:pt x="166799" y="248046"/>
                </a:cubicBezTo>
                <a:cubicBezTo>
                  <a:pt x="164544" y="250957"/>
                  <a:pt x="161916" y="252412"/>
                  <a:pt x="158911" y="252412"/>
                </a:cubicBezTo>
                <a:lnTo>
                  <a:pt x="91300" y="252412"/>
                </a:lnTo>
                <a:cubicBezTo>
                  <a:pt x="88483" y="252412"/>
                  <a:pt x="86089" y="250675"/>
                  <a:pt x="84117" y="247201"/>
                </a:cubicBezTo>
                <a:cubicBezTo>
                  <a:pt x="82145" y="243726"/>
                  <a:pt x="81159" y="240205"/>
                  <a:pt x="81159" y="236637"/>
                </a:cubicBezTo>
                <a:lnTo>
                  <a:pt x="81159" y="223960"/>
                </a:lnTo>
                <a:cubicBezTo>
                  <a:pt x="81159" y="208372"/>
                  <a:pt x="87263" y="193676"/>
                  <a:pt x="99469" y="179872"/>
                </a:cubicBezTo>
                <a:cubicBezTo>
                  <a:pt x="111677" y="166068"/>
                  <a:pt x="125105" y="155880"/>
                  <a:pt x="139754" y="149306"/>
                </a:cubicBezTo>
                <a:cubicBezTo>
                  <a:pt x="150835" y="144236"/>
                  <a:pt x="158723" y="138977"/>
                  <a:pt x="163418" y="133531"/>
                </a:cubicBezTo>
                <a:cubicBezTo>
                  <a:pt x="168114" y="128084"/>
                  <a:pt x="170460" y="120947"/>
                  <a:pt x="170460" y="112121"/>
                </a:cubicBezTo>
                <a:cubicBezTo>
                  <a:pt x="170460" y="104233"/>
                  <a:pt x="166094" y="97284"/>
                  <a:pt x="157361" y="91274"/>
                </a:cubicBezTo>
                <a:cubicBezTo>
                  <a:pt x="148628" y="85264"/>
                  <a:pt x="138534" y="82259"/>
                  <a:pt x="127077" y="82259"/>
                </a:cubicBezTo>
                <a:cubicBezTo>
                  <a:pt x="114871" y="82259"/>
                  <a:pt x="104728" y="84983"/>
                  <a:pt x="96653" y="90429"/>
                </a:cubicBezTo>
                <a:cubicBezTo>
                  <a:pt x="90080" y="95124"/>
                  <a:pt x="80032" y="105923"/>
                  <a:pt x="66510" y="122826"/>
                </a:cubicBezTo>
                <a:cubicBezTo>
                  <a:pt x="64068" y="125831"/>
                  <a:pt x="61158" y="127333"/>
                  <a:pt x="57777" y="127333"/>
                </a:cubicBezTo>
                <a:cubicBezTo>
                  <a:pt x="55523" y="127333"/>
                  <a:pt x="53176" y="126582"/>
                  <a:pt x="50734" y="125079"/>
                </a:cubicBezTo>
                <a:lnTo>
                  <a:pt x="4533" y="89866"/>
                </a:lnTo>
                <a:cubicBezTo>
                  <a:pt x="2092" y="87987"/>
                  <a:pt x="637" y="85640"/>
                  <a:pt x="167" y="82823"/>
                </a:cubicBezTo>
                <a:cubicBezTo>
                  <a:pt x="-302" y="80006"/>
                  <a:pt x="214" y="77376"/>
                  <a:pt x="1716" y="74935"/>
                </a:cubicBezTo>
                <a:cubicBezTo>
                  <a:pt x="31765" y="24978"/>
                  <a:pt x="75336" y="0"/>
                  <a:pt x="132430" y="0"/>
                </a:cubicBezTo>
                <a:close/>
              </a:path>
            </a:pathLst>
          </a:custGeom>
          <a:solidFill>
            <a:srgbClr val="0038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 463"/>
          <p:cNvSpPr>
            <a:spLocks noChangeAspect="1"/>
          </p:cNvSpPr>
          <p:nvPr/>
        </p:nvSpPr>
        <p:spPr>
          <a:xfrm>
            <a:off x="685708" y="4047472"/>
            <a:ext cx="184629" cy="249736"/>
          </a:xfrm>
          <a:custGeom>
            <a:avLst/>
            <a:gdLst/>
            <a:ahLst/>
            <a:cxnLst/>
            <a:rect l="l" t="t" r="r" b="b"/>
            <a:pathLst>
              <a:path w="285091" h="396648">
                <a:moveTo>
                  <a:pt x="218044" y="0"/>
                </a:moveTo>
                <a:cubicBezTo>
                  <a:pt x="237200" y="0"/>
                  <a:pt x="255417" y="2160"/>
                  <a:pt x="272696" y="6479"/>
                </a:cubicBezTo>
                <a:cubicBezTo>
                  <a:pt x="274761" y="7043"/>
                  <a:pt x="276640" y="8451"/>
                  <a:pt x="278329" y="10705"/>
                </a:cubicBezTo>
                <a:cubicBezTo>
                  <a:pt x="279457" y="12771"/>
                  <a:pt x="279738" y="15025"/>
                  <a:pt x="279175" y="17466"/>
                </a:cubicBezTo>
                <a:lnTo>
                  <a:pt x="267061" y="62258"/>
                </a:lnTo>
                <a:cubicBezTo>
                  <a:pt x="266498" y="64699"/>
                  <a:pt x="265183" y="66530"/>
                  <a:pt x="263118" y="67751"/>
                </a:cubicBezTo>
                <a:cubicBezTo>
                  <a:pt x="261051" y="68972"/>
                  <a:pt x="258798" y="69207"/>
                  <a:pt x="256356" y="68456"/>
                </a:cubicBezTo>
                <a:lnTo>
                  <a:pt x="255230" y="68174"/>
                </a:lnTo>
                <a:cubicBezTo>
                  <a:pt x="254478" y="67986"/>
                  <a:pt x="253398" y="67751"/>
                  <a:pt x="251990" y="67470"/>
                </a:cubicBezTo>
                <a:cubicBezTo>
                  <a:pt x="250581" y="67188"/>
                  <a:pt x="248938" y="66859"/>
                  <a:pt x="247060" y="66484"/>
                </a:cubicBezTo>
                <a:cubicBezTo>
                  <a:pt x="245182" y="66108"/>
                  <a:pt x="243069" y="65779"/>
                  <a:pt x="240721" y="65498"/>
                </a:cubicBezTo>
                <a:cubicBezTo>
                  <a:pt x="238374" y="65216"/>
                  <a:pt x="235932" y="64934"/>
                  <a:pt x="233397" y="64653"/>
                </a:cubicBezTo>
                <a:cubicBezTo>
                  <a:pt x="230861" y="64371"/>
                  <a:pt x="228138" y="64136"/>
                  <a:pt x="225227" y="63948"/>
                </a:cubicBezTo>
                <a:cubicBezTo>
                  <a:pt x="222316" y="63760"/>
                  <a:pt x="219547" y="63667"/>
                  <a:pt x="216917" y="63667"/>
                </a:cubicBezTo>
                <a:cubicBezTo>
                  <a:pt x="193253" y="63667"/>
                  <a:pt x="172031" y="69676"/>
                  <a:pt x="153250" y="81696"/>
                </a:cubicBezTo>
                <a:cubicBezTo>
                  <a:pt x="134470" y="93716"/>
                  <a:pt x="120384" y="110243"/>
                  <a:pt x="110994" y="131277"/>
                </a:cubicBezTo>
                <a:lnTo>
                  <a:pt x="242834" y="131277"/>
                </a:lnTo>
                <a:cubicBezTo>
                  <a:pt x="245839" y="131277"/>
                  <a:pt x="248187" y="132404"/>
                  <a:pt x="249877" y="134658"/>
                </a:cubicBezTo>
                <a:cubicBezTo>
                  <a:pt x="251755" y="136911"/>
                  <a:pt x="252413" y="139353"/>
                  <a:pt x="251849" y="141982"/>
                </a:cubicBezTo>
                <a:lnTo>
                  <a:pt x="245088" y="174097"/>
                </a:lnTo>
                <a:cubicBezTo>
                  <a:pt x="244149" y="178980"/>
                  <a:pt x="241144" y="181421"/>
                  <a:pt x="236073" y="181421"/>
                </a:cubicBezTo>
                <a:lnTo>
                  <a:pt x="98599" y="181421"/>
                </a:lnTo>
                <a:cubicBezTo>
                  <a:pt x="98035" y="188370"/>
                  <a:pt x="98035" y="198230"/>
                  <a:pt x="98599" y="211001"/>
                </a:cubicBezTo>
                <a:lnTo>
                  <a:pt x="227904" y="211001"/>
                </a:lnTo>
                <a:cubicBezTo>
                  <a:pt x="230721" y="211001"/>
                  <a:pt x="233069" y="212128"/>
                  <a:pt x="234946" y="214382"/>
                </a:cubicBezTo>
                <a:cubicBezTo>
                  <a:pt x="236637" y="216635"/>
                  <a:pt x="237200" y="219170"/>
                  <a:pt x="236637" y="221988"/>
                </a:cubicBezTo>
                <a:lnTo>
                  <a:pt x="229875" y="253539"/>
                </a:lnTo>
                <a:cubicBezTo>
                  <a:pt x="229500" y="255605"/>
                  <a:pt x="228467" y="257342"/>
                  <a:pt x="226777" y="258751"/>
                </a:cubicBezTo>
                <a:cubicBezTo>
                  <a:pt x="225086" y="260160"/>
                  <a:pt x="223209" y="260864"/>
                  <a:pt x="221143" y="260864"/>
                </a:cubicBezTo>
                <a:lnTo>
                  <a:pt x="112121" y="260864"/>
                </a:lnTo>
                <a:cubicBezTo>
                  <a:pt x="121135" y="282837"/>
                  <a:pt x="135174" y="300256"/>
                  <a:pt x="154236" y="313121"/>
                </a:cubicBezTo>
                <a:cubicBezTo>
                  <a:pt x="173298" y="325986"/>
                  <a:pt x="194755" y="332418"/>
                  <a:pt x="218607" y="332418"/>
                </a:cubicBezTo>
                <a:cubicBezTo>
                  <a:pt x="221987" y="332418"/>
                  <a:pt x="225368" y="332277"/>
                  <a:pt x="228749" y="331996"/>
                </a:cubicBezTo>
                <a:cubicBezTo>
                  <a:pt x="232129" y="331714"/>
                  <a:pt x="235275" y="331385"/>
                  <a:pt x="238186" y="331010"/>
                </a:cubicBezTo>
                <a:cubicBezTo>
                  <a:pt x="241097" y="330634"/>
                  <a:pt x="243867" y="330211"/>
                  <a:pt x="246496" y="329742"/>
                </a:cubicBezTo>
                <a:cubicBezTo>
                  <a:pt x="249126" y="329272"/>
                  <a:pt x="251426" y="328803"/>
                  <a:pt x="253398" y="328333"/>
                </a:cubicBezTo>
                <a:cubicBezTo>
                  <a:pt x="255371" y="327864"/>
                  <a:pt x="257107" y="327441"/>
                  <a:pt x="258610" y="327066"/>
                </a:cubicBezTo>
                <a:cubicBezTo>
                  <a:pt x="260113" y="326690"/>
                  <a:pt x="261240" y="326408"/>
                  <a:pt x="261991" y="326221"/>
                </a:cubicBezTo>
                <a:lnTo>
                  <a:pt x="263399" y="325657"/>
                </a:lnTo>
                <a:cubicBezTo>
                  <a:pt x="265840" y="324718"/>
                  <a:pt x="268282" y="324906"/>
                  <a:pt x="270724" y="326221"/>
                </a:cubicBezTo>
                <a:cubicBezTo>
                  <a:pt x="272977" y="327535"/>
                  <a:pt x="274386" y="329507"/>
                  <a:pt x="274949" y="332137"/>
                </a:cubicBezTo>
                <a:lnTo>
                  <a:pt x="284809" y="376928"/>
                </a:lnTo>
                <a:cubicBezTo>
                  <a:pt x="285373" y="379182"/>
                  <a:pt x="285091" y="381295"/>
                  <a:pt x="283964" y="383267"/>
                </a:cubicBezTo>
                <a:cubicBezTo>
                  <a:pt x="282837" y="385239"/>
                  <a:pt x="281241" y="386600"/>
                  <a:pt x="279175" y="387352"/>
                </a:cubicBezTo>
                <a:lnTo>
                  <a:pt x="277766" y="387633"/>
                </a:lnTo>
                <a:cubicBezTo>
                  <a:pt x="277015" y="388009"/>
                  <a:pt x="276029" y="388338"/>
                  <a:pt x="274808" y="388619"/>
                </a:cubicBezTo>
                <a:cubicBezTo>
                  <a:pt x="273587" y="388901"/>
                  <a:pt x="272085" y="389324"/>
                  <a:pt x="270301" y="389887"/>
                </a:cubicBezTo>
                <a:cubicBezTo>
                  <a:pt x="268517" y="390450"/>
                  <a:pt x="266498" y="390967"/>
                  <a:pt x="264244" y="391436"/>
                </a:cubicBezTo>
                <a:cubicBezTo>
                  <a:pt x="261991" y="391906"/>
                  <a:pt x="259596" y="392376"/>
                  <a:pt x="257061" y="392845"/>
                </a:cubicBezTo>
                <a:cubicBezTo>
                  <a:pt x="254525" y="393314"/>
                  <a:pt x="251708" y="393784"/>
                  <a:pt x="248609" y="394254"/>
                </a:cubicBezTo>
                <a:cubicBezTo>
                  <a:pt x="245511" y="394723"/>
                  <a:pt x="242365" y="395146"/>
                  <a:pt x="239172" y="395521"/>
                </a:cubicBezTo>
                <a:cubicBezTo>
                  <a:pt x="235979" y="395897"/>
                  <a:pt x="232552" y="396179"/>
                  <a:pt x="228890" y="396366"/>
                </a:cubicBezTo>
                <a:cubicBezTo>
                  <a:pt x="225227" y="396554"/>
                  <a:pt x="221612" y="396648"/>
                  <a:pt x="218044" y="396648"/>
                </a:cubicBezTo>
                <a:cubicBezTo>
                  <a:pt x="174097" y="396648"/>
                  <a:pt x="135690" y="384394"/>
                  <a:pt x="102824" y="359885"/>
                </a:cubicBezTo>
                <a:cubicBezTo>
                  <a:pt x="69958" y="335376"/>
                  <a:pt x="47609" y="302369"/>
                  <a:pt x="35777" y="260864"/>
                </a:cubicBezTo>
                <a:lnTo>
                  <a:pt x="9015" y="260864"/>
                </a:lnTo>
                <a:cubicBezTo>
                  <a:pt x="6573" y="260864"/>
                  <a:pt x="4461" y="259972"/>
                  <a:pt x="2676" y="258188"/>
                </a:cubicBezTo>
                <a:cubicBezTo>
                  <a:pt x="892" y="256403"/>
                  <a:pt x="0" y="254290"/>
                  <a:pt x="0" y="251849"/>
                </a:cubicBezTo>
                <a:lnTo>
                  <a:pt x="0" y="220016"/>
                </a:lnTo>
                <a:cubicBezTo>
                  <a:pt x="0" y="217574"/>
                  <a:pt x="892" y="215461"/>
                  <a:pt x="2676" y="213677"/>
                </a:cubicBezTo>
                <a:cubicBezTo>
                  <a:pt x="4461" y="211893"/>
                  <a:pt x="6573" y="211001"/>
                  <a:pt x="9015" y="211001"/>
                </a:cubicBezTo>
                <a:lnTo>
                  <a:pt x="27608" y="211001"/>
                </a:lnTo>
                <a:cubicBezTo>
                  <a:pt x="27232" y="200296"/>
                  <a:pt x="27326" y="190436"/>
                  <a:pt x="27889" y="181421"/>
                </a:cubicBezTo>
                <a:lnTo>
                  <a:pt x="9015" y="181421"/>
                </a:lnTo>
                <a:cubicBezTo>
                  <a:pt x="6385" y="181421"/>
                  <a:pt x="4226" y="180576"/>
                  <a:pt x="2535" y="178886"/>
                </a:cubicBezTo>
                <a:cubicBezTo>
                  <a:pt x="845" y="177196"/>
                  <a:pt x="0" y="175036"/>
                  <a:pt x="0" y="172407"/>
                </a:cubicBezTo>
                <a:lnTo>
                  <a:pt x="0" y="140292"/>
                </a:lnTo>
                <a:cubicBezTo>
                  <a:pt x="0" y="137662"/>
                  <a:pt x="845" y="135503"/>
                  <a:pt x="2535" y="133812"/>
                </a:cubicBezTo>
                <a:cubicBezTo>
                  <a:pt x="4226" y="132122"/>
                  <a:pt x="6385" y="131277"/>
                  <a:pt x="9015" y="131277"/>
                </a:cubicBezTo>
                <a:lnTo>
                  <a:pt x="36622" y="131277"/>
                </a:lnTo>
                <a:cubicBezTo>
                  <a:pt x="49205" y="91838"/>
                  <a:pt x="72071" y="60098"/>
                  <a:pt x="105219" y="36059"/>
                </a:cubicBezTo>
                <a:cubicBezTo>
                  <a:pt x="138367" y="12019"/>
                  <a:pt x="175975" y="0"/>
                  <a:pt x="218044" y="0"/>
                </a:cubicBezTo>
                <a:close/>
              </a:path>
            </a:pathLst>
          </a:custGeom>
          <a:solidFill>
            <a:srgbClr val="0038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ZoneTexte 95"/>
          <p:cNvSpPr txBox="1"/>
          <p:nvPr/>
        </p:nvSpPr>
        <p:spPr>
          <a:xfrm>
            <a:off x="1046330" y="3954771"/>
            <a:ext cx="38168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35 € la première heure / 40 € par heure supplémentaire</a:t>
            </a:r>
          </a:p>
          <a:p>
            <a:r>
              <a:rPr lang="fr-FR" sz="105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Tarifs au 01/03/2023</a:t>
            </a:r>
          </a:p>
        </p:txBody>
      </p:sp>
      <p:sp>
        <p:nvSpPr>
          <p:cNvPr id="97" name="ZoneTexte 96"/>
          <p:cNvSpPr txBox="1"/>
          <p:nvPr/>
        </p:nvSpPr>
        <p:spPr>
          <a:xfrm>
            <a:off x="1031322" y="4450639"/>
            <a:ext cx="40463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Pour toute question ou pour bénéficier de ces prestations :</a:t>
            </a:r>
          </a:p>
          <a:p>
            <a:r>
              <a:rPr lang="fr-FR" sz="105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Corine MEUNIER – 06 09 78 02 73</a:t>
            </a:r>
          </a:p>
        </p:txBody>
      </p:sp>
      <p:sp>
        <p:nvSpPr>
          <p:cNvPr id="98" name="ZoneTexte 97"/>
          <p:cNvSpPr txBox="1"/>
          <p:nvPr/>
        </p:nvSpPr>
        <p:spPr>
          <a:xfrm>
            <a:off x="1029325" y="4259293"/>
            <a:ext cx="26810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Devis gratuit sur simple demande</a:t>
            </a:r>
          </a:p>
        </p:txBody>
      </p:sp>
      <p:cxnSp>
        <p:nvCxnSpPr>
          <p:cNvPr id="90" name="Connecteur droit 89"/>
          <p:cNvCxnSpPr/>
          <p:nvPr/>
        </p:nvCxnSpPr>
        <p:spPr>
          <a:xfrm flipH="1" flipV="1">
            <a:off x="5321271" y="5327078"/>
            <a:ext cx="3642198" cy="1864"/>
          </a:xfrm>
          <a:prstGeom prst="line">
            <a:avLst/>
          </a:prstGeom>
          <a:ln w="22225">
            <a:solidFill>
              <a:srgbClr val="003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e 24"/>
          <p:cNvGrpSpPr/>
          <p:nvPr/>
        </p:nvGrpSpPr>
        <p:grpSpPr>
          <a:xfrm>
            <a:off x="5321271" y="2371728"/>
            <a:ext cx="4318030" cy="1631352"/>
            <a:chOff x="5323267" y="2371728"/>
            <a:chExt cx="4316033" cy="1663390"/>
          </a:xfrm>
        </p:grpSpPr>
        <p:sp>
          <p:nvSpPr>
            <p:cNvPr id="64" name="Text Placeholder 19"/>
            <p:cNvSpPr txBox="1">
              <a:spLocks/>
            </p:cNvSpPr>
            <p:nvPr/>
          </p:nvSpPr>
          <p:spPr>
            <a:xfrm>
              <a:off x="5323267" y="2706557"/>
              <a:ext cx="1317268" cy="1328561"/>
            </a:xfrm>
            <a:prstGeom prst="rect">
              <a:avLst/>
            </a:prstGeom>
            <a:solidFill>
              <a:srgbClr val="F17C3F"/>
            </a:solidFill>
          </p:spPr>
          <p:txBody>
            <a:bodyPr vert="horz" wrap="square" lIns="91440" tIns="45720" rIns="91440" bIns="45720" rtlCol="0" anchor="ctr" anchorCtr="0">
              <a:normAutofit/>
            </a:bodyPr>
            <a:lstStyle>
              <a:lvl1pPr marL="0" indent="0" algn="just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2800" b="1" dirty="0" err="1" smtClean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  <a:t>Pôle</a:t>
              </a:r>
              <a:r>
                <a:rPr lang="en-US" sz="2800" b="1" dirty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  <a:t/>
              </a:r>
              <a:br>
                <a:rPr lang="en-US" sz="2800" b="1" dirty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</a:br>
              <a:r>
                <a:rPr lang="en-US" sz="2800" b="1" dirty="0" err="1" smtClean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  <a:t>Soins</a:t>
              </a:r>
              <a:endParaRPr lang="en-US" sz="2800" b="1" dirty="0">
                <a:solidFill>
                  <a:sysClr val="window" lastClr="FFFFFF"/>
                </a:solidFill>
                <a:latin typeface="Berlin Sans FB Demi" panose="020E0802020502020306" pitchFamily="34" charset="0"/>
              </a:endParaRPr>
            </a:p>
          </p:txBody>
        </p:sp>
        <p:pic>
          <p:nvPicPr>
            <p:cNvPr id="65" name="Espace réservé pour une image 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80" b="8680"/>
            <a:stretch>
              <a:fillRect/>
            </a:stretch>
          </p:blipFill>
          <p:spPr>
            <a:xfrm>
              <a:off x="6640534" y="2708800"/>
              <a:ext cx="2763110" cy="1326318"/>
            </a:xfrm>
            <a:prstGeom prst="rect">
              <a:avLst/>
            </a:prstGeom>
            <a:solidFill>
              <a:srgbClr val="F17C3F">
                <a:alpha val="30000"/>
              </a:srgbClr>
            </a:solidFill>
          </p:spPr>
        </p:pic>
        <p:sp>
          <p:nvSpPr>
            <p:cNvPr id="73" name="Rectangle 72"/>
            <p:cNvSpPr/>
            <p:nvPr/>
          </p:nvSpPr>
          <p:spPr>
            <a:xfrm rot="5400000">
              <a:off x="8874907" y="3235299"/>
              <a:ext cx="1293132" cy="235654"/>
            </a:xfrm>
            <a:prstGeom prst="rect">
              <a:avLst/>
            </a:prstGeom>
            <a:solidFill>
              <a:srgbClr val="F17C3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Ellipse 7"/>
            <p:cNvSpPr/>
            <p:nvPr/>
          </p:nvSpPr>
          <p:spPr>
            <a:xfrm>
              <a:off x="8956227" y="2371728"/>
              <a:ext cx="681076" cy="660138"/>
            </a:xfrm>
            <a:prstGeom prst="ellipse">
              <a:avLst/>
            </a:prstGeom>
            <a:solidFill>
              <a:srgbClr val="F77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76" name="Ellipse 75"/>
          <p:cNvSpPr/>
          <p:nvPr/>
        </p:nvSpPr>
        <p:spPr>
          <a:xfrm>
            <a:off x="8956227" y="3678342"/>
            <a:ext cx="681076" cy="660138"/>
          </a:xfrm>
          <a:prstGeom prst="ellipse">
            <a:avLst/>
          </a:prstGeom>
          <a:solidFill>
            <a:srgbClr val="009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91" name="Connecteur droit 90"/>
          <p:cNvCxnSpPr/>
          <p:nvPr/>
        </p:nvCxnSpPr>
        <p:spPr>
          <a:xfrm flipV="1">
            <a:off x="6637327" y="1371245"/>
            <a:ext cx="2996" cy="5327768"/>
          </a:xfrm>
          <a:prstGeom prst="line">
            <a:avLst/>
          </a:prstGeom>
          <a:ln w="22225">
            <a:solidFill>
              <a:srgbClr val="003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>
          <a:xfrm flipH="1" flipV="1">
            <a:off x="5316514" y="4003080"/>
            <a:ext cx="3642198" cy="1864"/>
          </a:xfrm>
          <a:prstGeom prst="line">
            <a:avLst/>
          </a:prstGeom>
          <a:ln w="22225">
            <a:solidFill>
              <a:srgbClr val="003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 flipH="1" flipV="1">
            <a:off x="5325315" y="2708421"/>
            <a:ext cx="3617050" cy="1118"/>
          </a:xfrm>
          <a:prstGeom prst="line">
            <a:avLst/>
          </a:prstGeom>
          <a:ln w="22225">
            <a:solidFill>
              <a:srgbClr val="003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Ellipse 91"/>
          <p:cNvSpPr/>
          <p:nvPr/>
        </p:nvSpPr>
        <p:spPr>
          <a:xfrm>
            <a:off x="8960461" y="1068687"/>
            <a:ext cx="681076" cy="660138"/>
          </a:xfrm>
          <a:prstGeom prst="ellipse">
            <a:avLst/>
          </a:prstGeom>
          <a:solidFill>
            <a:srgbClr val="7BB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93" name="Connecteur droit 92"/>
          <p:cNvCxnSpPr/>
          <p:nvPr/>
        </p:nvCxnSpPr>
        <p:spPr>
          <a:xfrm flipH="1" flipV="1">
            <a:off x="5316514" y="1372366"/>
            <a:ext cx="3642198" cy="1864"/>
          </a:xfrm>
          <a:prstGeom prst="line">
            <a:avLst/>
          </a:prstGeom>
          <a:ln w="22225">
            <a:solidFill>
              <a:srgbClr val="003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52478" y="1542865"/>
            <a:ext cx="114283" cy="2737582"/>
          </a:xfrm>
          <a:prstGeom prst="rect">
            <a:avLst/>
          </a:prstGeom>
          <a:solidFill>
            <a:srgbClr val="003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5" name="Connecteur droit 114"/>
          <p:cNvCxnSpPr/>
          <p:nvPr/>
        </p:nvCxnSpPr>
        <p:spPr>
          <a:xfrm flipH="1" flipV="1">
            <a:off x="1210094" y="3367801"/>
            <a:ext cx="2896945" cy="549"/>
          </a:xfrm>
          <a:prstGeom prst="line">
            <a:avLst/>
          </a:prstGeom>
          <a:ln w="22225">
            <a:solidFill>
              <a:srgbClr val="003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/>
          <p:cNvCxnSpPr/>
          <p:nvPr/>
        </p:nvCxnSpPr>
        <p:spPr>
          <a:xfrm flipH="1">
            <a:off x="1846936" y="1464677"/>
            <a:ext cx="2235086" cy="2679"/>
          </a:xfrm>
          <a:prstGeom prst="line">
            <a:avLst/>
          </a:prstGeom>
          <a:ln w="22225">
            <a:solidFill>
              <a:srgbClr val="003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reeform 466"/>
          <p:cNvSpPr/>
          <p:nvPr/>
        </p:nvSpPr>
        <p:spPr>
          <a:xfrm>
            <a:off x="9116619" y="2463895"/>
            <a:ext cx="416890" cy="472453"/>
          </a:xfrm>
          <a:custGeom>
            <a:avLst/>
            <a:gdLst/>
            <a:ahLst/>
            <a:cxnLst/>
            <a:rect l="l" t="t" r="r" b="b"/>
            <a:pathLst>
              <a:path w="396649" h="432707">
                <a:moveTo>
                  <a:pt x="54089" y="0"/>
                </a:moveTo>
                <a:cubicBezTo>
                  <a:pt x="64043" y="0"/>
                  <a:pt x="72541" y="3521"/>
                  <a:pt x="79584" y="10564"/>
                </a:cubicBezTo>
                <a:cubicBezTo>
                  <a:pt x="86626" y="17607"/>
                  <a:pt x="90148" y="26105"/>
                  <a:pt x="90148" y="36059"/>
                </a:cubicBezTo>
                <a:cubicBezTo>
                  <a:pt x="90148" y="46013"/>
                  <a:pt x="86626" y="54511"/>
                  <a:pt x="79584" y="61554"/>
                </a:cubicBezTo>
                <a:cubicBezTo>
                  <a:pt x="72541" y="68597"/>
                  <a:pt x="64043" y="72118"/>
                  <a:pt x="54089" y="72118"/>
                </a:cubicBezTo>
                <a:cubicBezTo>
                  <a:pt x="47891" y="72118"/>
                  <a:pt x="41881" y="70428"/>
                  <a:pt x="36059" y="67047"/>
                </a:cubicBezTo>
                <a:lnTo>
                  <a:pt x="36059" y="180295"/>
                </a:lnTo>
                <a:cubicBezTo>
                  <a:pt x="36059" y="200202"/>
                  <a:pt x="44886" y="217198"/>
                  <a:pt x="62540" y="231284"/>
                </a:cubicBezTo>
                <a:cubicBezTo>
                  <a:pt x="80194" y="245370"/>
                  <a:pt x="101416" y="252412"/>
                  <a:pt x="126207" y="252412"/>
                </a:cubicBezTo>
                <a:cubicBezTo>
                  <a:pt x="150997" y="252412"/>
                  <a:pt x="172219" y="245370"/>
                  <a:pt x="189873" y="231284"/>
                </a:cubicBezTo>
                <a:cubicBezTo>
                  <a:pt x="207527" y="217198"/>
                  <a:pt x="216354" y="200202"/>
                  <a:pt x="216354" y="180295"/>
                </a:cubicBezTo>
                <a:lnTo>
                  <a:pt x="216354" y="67047"/>
                </a:lnTo>
                <a:cubicBezTo>
                  <a:pt x="210532" y="70428"/>
                  <a:pt x="204522" y="72118"/>
                  <a:pt x="198324" y="72118"/>
                </a:cubicBezTo>
                <a:cubicBezTo>
                  <a:pt x="188371" y="72118"/>
                  <a:pt x="179873" y="68597"/>
                  <a:pt x="172830" y="61554"/>
                </a:cubicBezTo>
                <a:cubicBezTo>
                  <a:pt x="165787" y="54511"/>
                  <a:pt x="162266" y="46013"/>
                  <a:pt x="162266" y="36059"/>
                </a:cubicBezTo>
                <a:cubicBezTo>
                  <a:pt x="162266" y="26105"/>
                  <a:pt x="165787" y="17607"/>
                  <a:pt x="172830" y="10564"/>
                </a:cubicBezTo>
                <a:cubicBezTo>
                  <a:pt x="179873" y="3521"/>
                  <a:pt x="188371" y="0"/>
                  <a:pt x="198324" y="0"/>
                </a:cubicBezTo>
                <a:cubicBezTo>
                  <a:pt x="204898" y="0"/>
                  <a:pt x="211002" y="1690"/>
                  <a:pt x="216636" y="5071"/>
                </a:cubicBezTo>
                <a:cubicBezTo>
                  <a:pt x="222270" y="8451"/>
                  <a:pt x="226683" y="12959"/>
                  <a:pt x="229876" y="18593"/>
                </a:cubicBezTo>
                <a:cubicBezTo>
                  <a:pt x="231754" y="18217"/>
                  <a:pt x="233257" y="18029"/>
                  <a:pt x="234383" y="18029"/>
                </a:cubicBezTo>
                <a:cubicBezTo>
                  <a:pt x="239267" y="18029"/>
                  <a:pt x="243492" y="19813"/>
                  <a:pt x="247061" y="23382"/>
                </a:cubicBezTo>
                <a:cubicBezTo>
                  <a:pt x="250629" y="26950"/>
                  <a:pt x="252413" y="31176"/>
                  <a:pt x="252413" y="36059"/>
                </a:cubicBezTo>
                <a:lnTo>
                  <a:pt x="252413" y="180295"/>
                </a:lnTo>
                <a:cubicBezTo>
                  <a:pt x="252413" y="207339"/>
                  <a:pt x="242084" y="231002"/>
                  <a:pt x="221425" y="251286"/>
                </a:cubicBezTo>
                <a:cubicBezTo>
                  <a:pt x="200766" y="271569"/>
                  <a:pt x="175037" y="283588"/>
                  <a:pt x="144236" y="287345"/>
                </a:cubicBezTo>
                <a:lnTo>
                  <a:pt x="144236" y="324530"/>
                </a:lnTo>
                <a:cubicBezTo>
                  <a:pt x="144236" y="344438"/>
                  <a:pt x="153063" y="361434"/>
                  <a:pt x="170717" y="375520"/>
                </a:cubicBezTo>
                <a:cubicBezTo>
                  <a:pt x="188371" y="389606"/>
                  <a:pt x="209593" y="396648"/>
                  <a:pt x="234383" y="396648"/>
                </a:cubicBezTo>
                <a:cubicBezTo>
                  <a:pt x="259174" y="396648"/>
                  <a:pt x="280396" y="389606"/>
                  <a:pt x="298050" y="375520"/>
                </a:cubicBezTo>
                <a:cubicBezTo>
                  <a:pt x="315704" y="361434"/>
                  <a:pt x="324531" y="344438"/>
                  <a:pt x="324531" y="324530"/>
                </a:cubicBezTo>
                <a:lnTo>
                  <a:pt x="324531" y="213255"/>
                </a:lnTo>
                <a:cubicBezTo>
                  <a:pt x="313826" y="209311"/>
                  <a:pt x="305140" y="202737"/>
                  <a:pt x="298473" y="193535"/>
                </a:cubicBezTo>
                <a:cubicBezTo>
                  <a:pt x="291805" y="184332"/>
                  <a:pt x="288472" y="173909"/>
                  <a:pt x="288472" y="162265"/>
                </a:cubicBezTo>
                <a:cubicBezTo>
                  <a:pt x="288472" y="147241"/>
                  <a:pt x="293730" y="134470"/>
                  <a:pt x="304248" y="123952"/>
                </a:cubicBezTo>
                <a:cubicBezTo>
                  <a:pt x="314765" y="113435"/>
                  <a:pt x="327536" y="108177"/>
                  <a:pt x="342560" y="108177"/>
                </a:cubicBezTo>
                <a:cubicBezTo>
                  <a:pt x="357585" y="108177"/>
                  <a:pt x="370356" y="113435"/>
                  <a:pt x="380873" y="123952"/>
                </a:cubicBezTo>
                <a:cubicBezTo>
                  <a:pt x="391390" y="134470"/>
                  <a:pt x="396649" y="147241"/>
                  <a:pt x="396649" y="162265"/>
                </a:cubicBezTo>
                <a:cubicBezTo>
                  <a:pt x="396649" y="173909"/>
                  <a:pt x="393315" y="184332"/>
                  <a:pt x="386648" y="193535"/>
                </a:cubicBezTo>
                <a:cubicBezTo>
                  <a:pt x="379981" y="202737"/>
                  <a:pt x="371295" y="209311"/>
                  <a:pt x="360590" y="213255"/>
                </a:cubicBezTo>
                <a:lnTo>
                  <a:pt x="360590" y="324530"/>
                </a:lnTo>
                <a:cubicBezTo>
                  <a:pt x="360590" y="354392"/>
                  <a:pt x="348241" y="379886"/>
                  <a:pt x="323545" y="401015"/>
                </a:cubicBezTo>
                <a:cubicBezTo>
                  <a:pt x="298848" y="422143"/>
                  <a:pt x="269128" y="432707"/>
                  <a:pt x="234383" y="432707"/>
                </a:cubicBezTo>
                <a:cubicBezTo>
                  <a:pt x="199639" y="432707"/>
                  <a:pt x="169919" y="422143"/>
                  <a:pt x="145222" y="401015"/>
                </a:cubicBezTo>
                <a:cubicBezTo>
                  <a:pt x="120526" y="379886"/>
                  <a:pt x="108177" y="354392"/>
                  <a:pt x="108177" y="324530"/>
                </a:cubicBezTo>
                <a:lnTo>
                  <a:pt x="108177" y="287345"/>
                </a:lnTo>
                <a:cubicBezTo>
                  <a:pt x="77377" y="283588"/>
                  <a:pt x="51647" y="271569"/>
                  <a:pt x="30989" y="251286"/>
                </a:cubicBezTo>
                <a:cubicBezTo>
                  <a:pt x="10330" y="231002"/>
                  <a:pt x="0" y="207339"/>
                  <a:pt x="0" y="180295"/>
                </a:cubicBezTo>
                <a:lnTo>
                  <a:pt x="0" y="36059"/>
                </a:lnTo>
                <a:cubicBezTo>
                  <a:pt x="0" y="31176"/>
                  <a:pt x="1785" y="26950"/>
                  <a:pt x="5353" y="23382"/>
                </a:cubicBezTo>
                <a:cubicBezTo>
                  <a:pt x="8921" y="19813"/>
                  <a:pt x="13147" y="18029"/>
                  <a:pt x="18030" y="18029"/>
                </a:cubicBezTo>
                <a:cubicBezTo>
                  <a:pt x="19157" y="18029"/>
                  <a:pt x="20659" y="18217"/>
                  <a:pt x="22537" y="18593"/>
                </a:cubicBezTo>
                <a:cubicBezTo>
                  <a:pt x="25730" y="12959"/>
                  <a:pt x="30144" y="8451"/>
                  <a:pt x="35778" y="5071"/>
                </a:cubicBezTo>
                <a:cubicBezTo>
                  <a:pt x="41412" y="1690"/>
                  <a:pt x="47516" y="0"/>
                  <a:pt x="54089" y="0"/>
                </a:cubicBezTo>
                <a:close/>
                <a:moveTo>
                  <a:pt x="342560" y="144236"/>
                </a:moveTo>
                <a:cubicBezTo>
                  <a:pt x="337677" y="144236"/>
                  <a:pt x="333452" y="146020"/>
                  <a:pt x="329883" y="149588"/>
                </a:cubicBezTo>
                <a:cubicBezTo>
                  <a:pt x="326315" y="153156"/>
                  <a:pt x="324531" y="157382"/>
                  <a:pt x="324531" y="162265"/>
                </a:cubicBezTo>
                <a:cubicBezTo>
                  <a:pt x="324531" y="167148"/>
                  <a:pt x="326315" y="171374"/>
                  <a:pt x="329883" y="174942"/>
                </a:cubicBezTo>
                <a:cubicBezTo>
                  <a:pt x="333452" y="178510"/>
                  <a:pt x="337677" y="180295"/>
                  <a:pt x="342560" y="180295"/>
                </a:cubicBezTo>
                <a:cubicBezTo>
                  <a:pt x="347443" y="180295"/>
                  <a:pt x="351669" y="178510"/>
                  <a:pt x="355237" y="174942"/>
                </a:cubicBezTo>
                <a:cubicBezTo>
                  <a:pt x="358806" y="171374"/>
                  <a:pt x="360590" y="167148"/>
                  <a:pt x="360590" y="162265"/>
                </a:cubicBezTo>
                <a:cubicBezTo>
                  <a:pt x="360590" y="157382"/>
                  <a:pt x="358806" y="153156"/>
                  <a:pt x="355237" y="149588"/>
                </a:cubicBezTo>
                <a:cubicBezTo>
                  <a:pt x="351669" y="146020"/>
                  <a:pt x="347443" y="144236"/>
                  <a:pt x="342560" y="14423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grpSp>
        <p:nvGrpSpPr>
          <p:cNvPr id="7" name="Groupe 6"/>
          <p:cNvGrpSpPr>
            <a:grpSpLocks noChangeAspect="1"/>
          </p:cNvGrpSpPr>
          <p:nvPr/>
        </p:nvGrpSpPr>
        <p:grpSpPr>
          <a:xfrm>
            <a:off x="9077502" y="1143396"/>
            <a:ext cx="438209" cy="495581"/>
            <a:chOff x="-1379899" y="2632562"/>
            <a:chExt cx="438209" cy="495581"/>
          </a:xfrm>
          <a:solidFill>
            <a:schemeClr val="bg1"/>
          </a:solidFill>
        </p:grpSpPr>
        <p:sp>
          <p:nvSpPr>
            <p:cNvPr id="87" name="Freeform 505"/>
            <p:cNvSpPr/>
            <p:nvPr/>
          </p:nvSpPr>
          <p:spPr>
            <a:xfrm>
              <a:off x="-1379899" y="2632562"/>
              <a:ext cx="360528" cy="495581"/>
            </a:xfrm>
            <a:custGeom>
              <a:avLst/>
              <a:gdLst>
                <a:gd name="connsiteX0" fmla="*/ 126206 w 360589"/>
                <a:gd name="connsiteY0" fmla="*/ 135221 h 495810"/>
                <a:gd name="connsiteX1" fmla="*/ 234383 w 360589"/>
                <a:gd name="connsiteY1" fmla="*/ 135221 h 495810"/>
                <a:gd name="connsiteX2" fmla="*/ 283964 w 360589"/>
                <a:gd name="connsiteY2" fmla="*/ 165364 h 495810"/>
                <a:gd name="connsiteX3" fmla="*/ 356082 w 360589"/>
                <a:gd name="connsiteY3" fmla="*/ 273540 h 495810"/>
                <a:gd name="connsiteX4" fmla="*/ 360589 w 360589"/>
                <a:gd name="connsiteY4" fmla="*/ 288471 h 495810"/>
                <a:gd name="connsiteX5" fmla="*/ 352701 w 360589"/>
                <a:gd name="connsiteY5" fmla="*/ 307628 h 495810"/>
                <a:gd name="connsiteX6" fmla="*/ 333545 w 360589"/>
                <a:gd name="connsiteY6" fmla="*/ 315515 h 495810"/>
                <a:gd name="connsiteX7" fmla="*/ 311008 w 360589"/>
                <a:gd name="connsiteY7" fmla="*/ 303402 h 495810"/>
                <a:gd name="connsiteX8" fmla="*/ 247060 w 360589"/>
                <a:gd name="connsiteY8" fmla="*/ 207339 h 495810"/>
                <a:gd name="connsiteX9" fmla="*/ 234383 w 360589"/>
                <a:gd name="connsiteY9" fmla="*/ 207339 h 495810"/>
                <a:gd name="connsiteX10" fmla="*/ 234383 w 360589"/>
                <a:gd name="connsiteY10" fmla="*/ 244524 h 495810"/>
                <a:gd name="connsiteX11" fmla="*/ 303965 w 360589"/>
                <a:gd name="connsiteY11" fmla="*/ 360307 h 495810"/>
                <a:gd name="connsiteX12" fmla="*/ 306500 w 360589"/>
                <a:gd name="connsiteY12" fmla="*/ 369604 h 495810"/>
                <a:gd name="connsiteX13" fmla="*/ 301148 w 360589"/>
                <a:gd name="connsiteY13" fmla="*/ 382281 h 495810"/>
                <a:gd name="connsiteX14" fmla="*/ 288471 w 360589"/>
                <a:gd name="connsiteY14" fmla="*/ 387633 h 495810"/>
                <a:gd name="connsiteX15" fmla="*/ 234383 w 360589"/>
                <a:gd name="connsiteY15" fmla="*/ 387633 h 495810"/>
                <a:gd name="connsiteX16" fmla="*/ 234383 w 360589"/>
                <a:gd name="connsiteY16" fmla="*/ 464259 h 495810"/>
                <a:gd name="connsiteX17" fmla="*/ 225086 w 360589"/>
                <a:gd name="connsiteY17" fmla="*/ 486514 h 495810"/>
                <a:gd name="connsiteX18" fmla="*/ 202831 w 360589"/>
                <a:gd name="connsiteY18" fmla="*/ 495810 h 495810"/>
                <a:gd name="connsiteX19" fmla="*/ 157758 w 360589"/>
                <a:gd name="connsiteY19" fmla="*/ 495810 h 495810"/>
                <a:gd name="connsiteX20" fmla="*/ 135502 w 360589"/>
                <a:gd name="connsiteY20" fmla="*/ 486514 h 495810"/>
                <a:gd name="connsiteX21" fmla="*/ 126206 w 360589"/>
                <a:gd name="connsiteY21" fmla="*/ 464259 h 495810"/>
                <a:gd name="connsiteX22" fmla="*/ 126206 w 360589"/>
                <a:gd name="connsiteY22" fmla="*/ 387633 h 495810"/>
                <a:gd name="connsiteX23" fmla="*/ 72118 w 360589"/>
                <a:gd name="connsiteY23" fmla="*/ 387633 h 495810"/>
                <a:gd name="connsiteX24" fmla="*/ 59441 w 360589"/>
                <a:gd name="connsiteY24" fmla="*/ 382281 h 495810"/>
                <a:gd name="connsiteX25" fmla="*/ 54088 w 360589"/>
                <a:gd name="connsiteY25" fmla="*/ 369604 h 495810"/>
                <a:gd name="connsiteX26" fmla="*/ 56623 w 360589"/>
                <a:gd name="connsiteY26" fmla="*/ 360307 h 495810"/>
                <a:gd name="connsiteX27" fmla="*/ 126206 w 360589"/>
                <a:gd name="connsiteY27" fmla="*/ 244524 h 495810"/>
                <a:gd name="connsiteX28" fmla="*/ 126206 w 360589"/>
                <a:gd name="connsiteY28" fmla="*/ 207339 h 495810"/>
                <a:gd name="connsiteX29" fmla="*/ 113529 w 360589"/>
                <a:gd name="connsiteY29" fmla="*/ 207339 h 495810"/>
                <a:gd name="connsiteX30" fmla="*/ 49581 w 360589"/>
                <a:gd name="connsiteY30" fmla="*/ 303402 h 495810"/>
                <a:gd name="connsiteX31" fmla="*/ 27044 w 360589"/>
                <a:gd name="connsiteY31" fmla="*/ 315515 h 495810"/>
                <a:gd name="connsiteX32" fmla="*/ 7888 w 360589"/>
                <a:gd name="connsiteY32" fmla="*/ 307628 h 495810"/>
                <a:gd name="connsiteX33" fmla="*/ 0 w 360589"/>
                <a:gd name="connsiteY33" fmla="*/ 288471 h 495810"/>
                <a:gd name="connsiteX34" fmla="*/ 4507 w 360589"/>
                <a:gd name="connsiteY34" fmla="*/ 273540 h 495810"/>
                <a:gd name="connsiteX35" fmla="*/ 76625 w 360589"/>
                <a:gd name="connsiteY35" fmla="*/ 165364 h 495810"/>
                <a:gd name="connsiteX36" fmla="*/ 126206 w 360589"/>
                <a:gd name="connsiteY36" fmla="*/ 135221 h 495810"/>
                <a:gd name="connsiteX37" fmla="*/ 180294 w 360589"/>
                <a:gd name="connsiteY37" fmla="*/ 0 h 495810"/>
                <a:gd name="connsiteX38" fmla="*/ 224946 w 360589"/>
                <a:gd name="connsiteY38" fmla="*/ 18452 h 495810"/>
                <a:gd name="connsiteX39" fmla="*/ 243397 w 360589"/>
                <a:gd name="connsiteY39" fmla="*/ 63103 h 495810"/>
                <a:gd name="connsiteX40" fmla="*/ 224946 w 360589"/>
                <a:gd name="connsiteY40" fmla="*/ 107754 h 495810"/>
                <a:gd name="connsiteX41" fmla="*/ 180294 w 360589"/>
                <a:gd name="connsiteY41" fmla="*/ 126206 h 495810"/>
                <a:gd name="connsiteX42" fmla="*/ 135643 w 360589"/>
                <a:gd name="connsiteY42" fmla="*/ 107754 h 495810"/>
                <a:gd name="connsiteX43" fmla="*/ 117191 w 360589"/>
                <a:gd name="connsiteY43" fmla="*/ 63103 h 495810"/>
                <a:gd name="connsiteX44" fmla="*/ 135643 w 360589"/>
                <a:gd name="connsiteY44" fmla="*/ 18452 h 495810"/>
                <a:gd name="connsiteX45" fmla="*/ 180294 w 360589"/>
                <a:gd name="connsiteY45" fmla="*/ 0 h 495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60589" h="495810">
                  <a:moveTo>
                    <a:pt x="126206" y="135221"/>
                  </a:moveTo>
                  <a:lnTo>
                    <a:pt x="234383" y="135221"/>
                  </a:lnTo>
                  <a:cubicBezTo>
                    <a:pt x="253728" y="135221"/>
                    <a:pt x="270254" y="145268"/>
                    <a:pt x="283964" y="165364"/>
                  </a:cubicBezTo>
                  <a:lnTo>
                    <a:pt x="356082" y="273540"/>
                  </a:lnTo>
                  <a:cubicBezTo>
                    <a:pt x="359087" y="278048"/>
                    <a:pt x="360589" y="283025"/>
                    <a:pt x="360589" y="288471"/>
                  </a:cubicBezTo>
                  <a:cubicBezTo>
                    <a:pt x="360589" y="295984"/>
                    <a:pt x="357960" y="302369"/>
                    <a:pt x="352701" y="307628"/>
                  </a:cubicBezTo>
                  <a:cubicBezTo>
                    <a:pt x="347443" y="312886"/>
                    <a:pt x="341058" y="315515"/>
                    <a:pt x="333545" y="315515"/>
                  </a:cubicBezTo>
                  <a:cubicBezTo>
                    <a:pt x="323967" y="315515"/>
                    <a:pt x="316455" y="311477"/>
                    <a:pt x="311008" y="303402"/>
                  </a:cubicBezTo>
                  <a:lnTo>
                    <a:pt x="247060" y="207339"/>
                  </a:lnTo>
                  <a:lnTo>
                    <a:pt x="234383" y="207339"/>
                  </a:lnTo>
                  <a:lnTo>
                    <a:pt x="234383" y="244524"/>
                  </a:lnTo>
                  <a:lnTo>
                    <a:pt x="303965" y="360307"/>
                  </a:lnTo>
                  <a:cubicBezTo>
                    <a:pt x="305656" y="363124"/>
                    <a:pt x="306500" y="366223"/>
                    <a:pt x="306500" y="369604"/>
                  </a:cubicBezTo>
                  <a:cubicBezTo>
                    <a:pt x="306500" y="374487"/>
                    <a:pt x="304717" y="378712"/>
                    <a:pt x="301148" y="382281"/>
                  </a:cubicBezTo>
                  <a:cubicBezTo>
                    <a:pt x="297580" y="385849"/>
                    <a:pt x="293354" y="387633"/>
                    <a:pt x="288471" y="387633"/>
                  </a:cubicBezTo>
                  <a:lnTo>
                    <a:pt x="234383" y="387633"/>
                  </a:lnTo>
                  <a:lnTo>
                    <a:pt x="234383" y="464259"/>
                  </a:lnTo>
                  <a:cubicBezTo>
                    <a:pt x="234383" y="472898"/>
                    <a:pt x="231284" y="480316"/>
                    <a:pt x="225086" y="486514"/>
                  </a:cubicBezTo>
                  <a:cubicBezTo>
                    <a:pt x="218889" y="492711"/>
                    <a:pt x="211471" y="495810"/>
                    <a:pt x="202831" y="495810"/>
                  </a:cubicBezTo>
                  <a:lnTo>
                    <a:pt x="157758" y="495810"/>
                  </a:lnTo>
                  <a:cubicBezTo>
                    <a:pt x="149119" y="495810"/>
                    <a:pt x="141700" y="492711"/>
                    <a:pt x="135502" y="486514"/>
                  </a:cubicBezTo>
                  <a:cubicBezTo>
                    <a:pt x="129305" y="480316"/>
                    <a:pt x="126206" y="472898"/>
                    <a:pt x="126206" y="464259"/>
                  </a:cubicBezTo>
                  <a:lnTo>
                    <a:pt x="126206" y="387633"/>
                  </a:lnTo>
                  <a:lnTo>
                    <a:pt x="72118" y="387633"/>
                  </a:lnTo>
                  <a:cubicBezTo>
                    <a:pt x="67235" y="387633"/>
                    <a:pt x="63010" y="385849"/>
                    <a:pt x="59441" y="382281"/>
                  </a:cubicBezTo>
                  <a:cubicBezTo>
                    <a:pt x="55873" y="378712"/>
                    <a:pt x="54088" y="374487"/>
                    <a:pt x="54088" y="369604"/>
                  </a:cubicBezTo>
                  <a:cubicBezTo>
                    <a:pt x="54088" y="366223"/>
                    <a:pt x="54933" y="363124"/>
                    <a:pt x="56623" y="360307"/>
                  </a:cubicBezTo>
                  <a:lnTo>
                    <a:pt x="126206" y="244524"/>
                  </a:lnTo>
                  <a:lnTo>
                    <a:pt x="126206" y="207339"/>
                  </a:lnTo>
                  <a:lnTo>
                    <a:pt x="113529" y="207339"/>
                  </a:lnTo>
                  <a:lnTo>
                    <a:pt x="49581" y="303402"/>
                  </a:lnTo>
                  <a:cubicBezTo>
                    <a:pt x="44135" y="311477"/>
                    <a:pt x="36622" y="315515"/>
                    <a:pt x="27044" y="315515"/>
                  </a:cubicBezTo>
                  <a:cubicBezTo>
                    <a:pt x="19532" y="315515"/>
                    <a:pt x="13147" y="312886"/>
                    <a:pt x="7888" y="307628"/>
                  </a:cubicBezTo>
                  <a:cubicBezTo>
                    <a:pt x="2630" y="302369"/>
                    <a:pt x="0" y="295984"/>
                    <a:pt x="0" y="288471"/>
                  </a:cubicBezTo>
                  <a:cubicBezTo>
                    <a:pt x="0" y="283025"/>
                    <a:pt x="1502" y="278048"/>
                    <a:pt x="4507" y="273540"/>
                  </a:cubicBezTo>
                  <a:lnTo>
                    <a:pt x="76625" y="165364"/>
                  </a:lnTo>
                  <a:cubicBezTo>
                    <a:pt x="90335" y="145268"/>
                    <a:pt x="106862" y="135221"/>
                    <a:pt x="126206" y="135221"/>
                  </a:cubicBezTo>
                  <a:close/>
                  <a:moveTo>
                    <a:pt x="180294" y="0"/>
                  </a:moveTo>
                  <a:cubicBezTo>
                    <a:pt x="197761" y="0"/>
                    <a:pt x="212645" y="6150"/>
                    <a:pt x="224946" y="18452"/>
                  </a:cubicBezTo>
                  <a:cubicBezTo>
                    <a:pt x="237247" y="30753"/>
                    <a:pt x="243397" y="45637"/>
                    <a:pt x="243397" y="63103"/>
                  </a:cubicBezTo>
                  <a:cubicBezTo>
                    <a:pt x="243397" y="80569"/>
                    <a:pt x="237247" y="95453"/>
                    <a:pt x="224946" y="107754"/>
                  </a:cubicBezTo>
                  <a:cubicBezTo>
                    <a:pt x="212645" y="120055"/>
                    <a:pt x="197761" y="126206"/>
                    <a:pt x="180294" y="126206"/>
                  </a:cubicBezTo>
                  <a:cubicBezTo>
                    <a:pt x="162828" y="126206"/>
                    <a:pt x="147945" y="120055"/>
                    <a:pt x="135643" y="107754"/>
                  </a:cubicBezTo>
                  <a:cubicBezTo>
                    <a:pt x="123342" y="95453"/>
                    <a:pt x="117191" y="80569"/>
                    <a:pt x="117191" y="63103"/>
                  </a:cubicBezTo>
                  <a:cubicBezTo>
                    <a:pt x="117191" y="45637"/>
                    <a:pt x="123342" y="30753"/>
                    <a:pt x="135643" y="18452"/>
                  </a:cubicBezTo>
                  <a:cubicBezTo>
                    <a:pt x="147945" y="6150"/>
                    <a:pt x="162828" y="0"/>
                    <a:pt x="180294" y="0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7BB21B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 506"/>
            <p:cNvSpPr/>
            <p:nvPr/>
          </p:nvSpPr>
          <p:spPr>
            <a:xfrm>
              <a:off x="-1230111" y="2632562"/>
              <a:ext cx="288421" cy="495581"/>
            </a:xfrm>
            <a:custGeom>
              <a:avLst/>
              <a:gdLst>
                <a:gd name="connsiteX0" fmla="*/ 54088 w 288471"/>
                <a:gd name="connsiteY0" fmla="*/ 135221 h 495810"/>
                <a:gd name="connsiteX1" fmla="*/ 234382 w 288471"/>
                <a:gd name="connsiteY1" fmla="*/ 135221 h 495810"/>
                <a:gd name="connsiteX2" fmla="*/ 272696 w 288471"/>
                <a:gd name="connsiteY2" fmla="*/ 150996 h 495810"/>
                <a:gd name="connsiteX3" fmla="*/ 288471 w 288471"/>
                <a:gd name="connsiteY3" fmla="*/ 189309 h 495810"/>
                <a:gd name="connsiteX4" fmla="*/ 288471 w 288471"/>
                <a:gd name="connsiteY4" fmla="*/ 306501 h 495810"/>
                <a:gd name="connsiteX5" fmla="*/ 280583 w 288471"/>
                <a:gd name="connsiteY5" fmla="*/ 325657 h 495810"/>
                <a:gd name="connsiteX6" fmla="*/ 261427 w 288471"/>
                <a:gd name="connsiteY6" fmla="*/ 333545 h 495810"/>
                <a:gd name="connsiteX7" fmla="*/ 242270 w 288471"/>
                <a:gd name="connsiteY7" fmla="*/ 325657 h 495810"/>
                <a:gd name="connsiteX8" fmla="*/ 234382 w 288471"/>
                <a:gd name="connsiteY8" fmla="*/ 306501 h 495810"/>
                <a:gd name="connsiteX9" fmla="*/ 234382 w 288471"/>
                <a:gd name="connsiteY9" fmla="*/ 207339 h 495810"/>
                <a:gd name="connsiteX10" fmla="*/ 216353 w 288471"/>
                <a:gd name="connsiteY10" fmla="*/ 207339 h 495810"/>
                <a:gd name="connsiteX11" fmla="*/ 216353 w 288471"/>
                <a:gd name="connsiteY11" fmla="*/ 464259 h 495810"/>
                <a:gd name="connsiteX12" fmla="*/ 207057 w 288471"/>
                <a:gd name="connsiteY12" fmla="*/ 486514 h 495810"/>
                <a:gd name="connsiteX13" fmla="*/ 184802 w 288471"/>
                <a:gd name="connsiteY13" fmla="*/ 495810 h 495810"/>
                <a:gd name="connsiteX14" fmla="*/ 162546 w 288471"/>
                <a:gd name="connsiteY14" fmla="*/ 486514 h 495810"/>
                <a:gd name="connsiteX15" fmla="*/ 153250 w 288471"/>
                <a:gd name="connsiteY15" fmla="*/ 464259 h 495810"/>
                <a:gd name="connsiteX16" fmla="*/ 153250 w 288471"/>
                <a:gd name="connsiteY16" fmla="*/ 333545 h 495810"/>
                <a:gd name="connsiteX17" fmla="*/ 135220 w 288471"/>
                <a:gd name="connsiteY17" fmla="*/ 333545 h 495810"/>
                <a:gd name="connsiteX18" fmla="*/ 135220 w 288471"/>
                <a:gd name="connsiteY18" fmla="*/ 464259 h 495810"/>
                <a:gd name="connsiteX19" fmla="*/ 125924 w 288471"/>
                <a:gd name="connsiteY19" fmla="*/ 486514 h 495810"/>
                <a:gd name="connsiteX20" fmla="*/ 103669 w 288471"/>
                <a:gd name="connsiteY20" fmla="*/ 495810 h 495810"/>
                <a:gd name="connsiteX21" fmla="*/ 81414 w 288471"/>
                <a:gd name="connsiteY21" fmla="*/ 486514 h 495810"/>
                <a:gd name="connsiteX22" fmla="*/ 72118 w 288471"/>
                <a:gd name="connsiteY22" fmla="*/ 464259 h 495810"/>
                <a:gd name="connsiteX23" fmla="*/ 72118 w 288471"/>
                <a:gd name="connsiteY23" fmla="*/ 207339 h 495810"/>
                <a:gd name="connsiteX24" fmla="*/ 54088 w 288471"/>
                <a:gd name="connsiteY24" fmla="*/ 207339 h 495810"/>
                <a:gd name="connsiteX25" fmla="*/ 54088 w 288471"/>
                <a:gd name="connsiteY25" fmla="*/ 306501 h 495810"/>
                <a:gd name="connsiteX26" fmla="*/ 46200 w 288471"/>
                <a:gd name="connsiteY26" fmla="*/ 325657 h 495810"/>
                <a:gd name="connsiteX27" fmla="*/ 27044 w 288471"/>
                <a:gd name="connsiteY27" fmla="*/ 333545 h 495810"/>
                <a:gd name="connsiteX28" fmla="*/ 7888 w 288471"/>
                <a:gd name="connsiteY28" fmla="*/ 325657 h 495810"/>
                <a:gd name="connsiteX29" fmla="*/ 0 w 288471"/>
                <a:gd name="connsiteY29" fmla="*/ 306501 h 495810"/>
                <a:gd name="connsiteX30" fmla="*/ 0 w 288471"/>
                <a:gd name="connsiteY30" fmla="*/ 189309 h 495810"/>
                <a:gd name="connsiteX31" fmla="*/ 15776 w 288471"/>
                <a:gd name="connsiteY31" fmla="*/ 150996 h 495810"/>
                <a:gd name="connsiteX32" fmla="*/ 54088 w 288471"/>
                <a:gd name="connsiteY32" fmla="*/ 135221 h 495810"/>
                <a:gd name="connsiteX33" fmla="*/ 144235 w 288471"/>
                <a:gd name="connsiteY33" fmla="*/ 0 h 495810"/>
                <a:gd name="connsiteX34" fmla="*/ 188886 w 288471"/>
                <a:gd name="connsiteY34" fmla="*/ 18452 h 495810"/>
                <a:gd name="connsiteX35" fmla="*/ 207338 w 288471"/>
                <a:gd name="connsiteY35" fmla="*/ 63103 h 495810"/>
                <a:gd name="connsiteX36" fmla="*/ 188886 w 288471"/>
                <a:gd name="connsiteY36" fmla="*/ 107754 h 495810"/>
                <a:gd name="connsiteX37" fmla="*/ 144235 w 288471"/>
                <a:gd name="connsiteY37" fmla="*/ 126206 h 495810"/>
                <a:gd name="connsiteX38" fmla="*/ 99584 w 288471"/>
                <a:gd name="connsiteY38" fmla="*/ 107754 h 495810"/>
                <a:gd name="connsiteX39" fmla="*/ 81132 w 288471"/>
                <a:gd name="connsiteY39" fmla="*/ 63103 h 495810"/>
                <a:gd name="connsiteX40" fmla="*/ 99584 w 288471"/>
                <a:gd name="connsiteY40" fmla="*/ 18452 h 495810"/>
                <a:gd name="connsiteX41" fmla="*/ 144235 w 288471"/>
                <a:gd name="connsiteY41" fmla="*/ 0 h 495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88471" h="495810">
                  <a:moveTo>
                    <a:pt x="54088" y="135221"/>
                  </a:moveTo>
                  <a:lnTo>
                    <a:pt x="234382" y="135221"/>
                  </a:lnTo>
                  <a:cubicBezTo>
                    <a:pt x="249407" y="135221"/>
                    <a:pt x="262178" y="140479"/>
                    <a:pt x="272696" y="150996"/>
                  </a:cubicBezTo>
                  <a:cubicBezTo>
                    <a:pt x="283212" y="161514"/>
                    <a:pt x="288471" y="174285"/>
                    <a:pt x="288471" y="189309"/>
                  </a:cubicBezTo>
                  <a:lnTo>
                    <a:pt x="288471" y="306501"/>
                  </a:lnTo>
                  <a:cubicBezTo>
                    <a:pt x="288471" y="314013"/>
                    <a:pt x="285842" y="320398"/>
                    <a:pt x="280583" y="325657"/>
                  </a:cubicBezTo>
                  <a:cubicBezTo>
                    <a:pt x="275325" y="330915"/>
                    <a:pt x="268939" y="333545"/>
                    <a:pt x="261427" y="333545"/>
                  </a:cubicBezTo>
                  <a:cubicBezTo>
                    <a:pt x="253914" y="333545"/>
                    <a:pt x="247530" y="330915"/>
                    <a:pt x="242270" y="325657"/>
                  </a:cubicBezTo>
                  <a:cubicBezTo>
                    <a:pt x="237012" y="320398"/>
                    <a:pt x="234382" y="314013"/>
                    <a:pt x="234382" y="306501"/>
                  </a:cubicBezTo>
                  <a:lnTo>
                    <a:pt x="234382" y="207339"/>
                  </a:lnTo>
                  <a:lnTo>
                    <a:pt x="216353" y="207339"/>
                  </a:lnTo>
                  <a:lnTo>
                    <a:pt x="216353" y="464259"/>
                  </a:lnTo>
                  <a:cubicBezTo>
                    <a:pt x="216353" y="472898"/>
                    <a:pt x="213254" y="480316"/>
                    <a:pt x="207057" y="486514"/>
                  </a:cubicBezTo>
                  <a:cubicBezTo>
                    <a:pt x="200859" y="492711"/>
                    <a:pt x="193441" y="495810"/>
                    <a:pt x="184802" y="495810"/>
                  </a:cubicBezTo>
                  <a:cubicBezTo>
                    <a:pt x="176163" y="495810"/>
                    <a:pt x="168744" y="492711"/>
                    <a:pt x="162546" y="486514"/>
                  </a:cubicBezTo>
                  <a:cubicBezTo>
                    <a:pt x="156349" y="480316"/>
                    <a:pt x="153250" y="472898"/>
                    <a:pt x="153250" y="464259"/>
                  </a:cubicBezTo>
                  <a:lnTo>
                    <a:pt x="153250" y="333545"/>
                  </a:lnTo>
                  <a:lnTo>
                    <a:pt x="135220" y="333545"/>
                  </a:lnTo>
                  <a:lnTo>
                    <a:pt x="135220" y="464259"/>
                  </a:lnTo>
                  <a:cubicBezTo>
                    <a:pt x="135220" y="472898"/>
                    <a:pt x="132122" y="480316"/>
                    <a:pt x="125924" y="486514"/>
                  </a:cubicBezTo>
                  <a:cubicBezTo>
                    <a:pt x="119726" y="492711"/>
                    <a:pt x="112308" y="495810"/>
                    <a:pt x="103669" y="495810"/>
                  </a:cubicBezTo>
                  <a:cubicBezTo>
                    <a:pt x="95030" y="495810"/>
                    <a:pt x="87612" y="492711"/>
                    <a:pt x="81414" y="486514"/>
                  </a:cubicBezTo>
                  <a:cubicBezTo>
                    <a:pt x="75216" y="480316"/>
                    <a:pt x="72118" y="472898"/>
                    <a:pt x="72118" y="464259"/>
                  </a:cubicBezTo>
                  <a:lnTo>
                    <a:pt x="72118" y="207339"/>
                  </a:lnTo>
                  <a:lnTo>
                    <a:pt x="54088" y="207339"/>
                  </a:lnTo>
                  <a:lnTo>
                    <a:pt x="54088" y="306501"/>
                  </a:lnTo>
                  <a:cubicBezTo>
                    <a:pt x="54088" y="314013"/>
                    <a:pt x="51459" y="320398"/>
                    <a:pt x="46200" y="325657"/>
                  </a:cubicBezTo>
                  <a:cubicBezTo>
                    <a:pt x="40942" y="330915"/>
                    <a:pt x="34556" y="333545"/>
                    <a:pt x="27044" y="333545"/>
                  </a:cubicBezTo>
                  <a:cubicBezTo>
                    <a:pt x="19532" y="333545"/>
                    <a:pt x="13146" y="330915"/>
                    <a:pt x="7888" y="325657"/>
                  </a:cubicBezTo>
                  <a:cubicBezTo>
                    <a:pt x="2630" y="320398"/>
                    <a:pt x="0" y="314013"/>
                    <a:pt x="0" y="306501"/>
                  </a:cubicBezTo>
                  <a:lnTo>
                    <a:pt x="0" y="189309"/>
                  </a:lnTo>
                  <a:cubicBezTo>
                    <a:pt x="0" y="174285"/>
                    <a:pt x="5258" y="161514"/>
                    <a:pt x="15776" y="150996"/>
                  </a:cubicBezTo>
                  <a:cubicBezTo>
                    <a:pt x="26293" y="140479"/>
                    <a:pt x="39064" y="135221"/>
                    <a:pt x="54088" y="135221"/>
                  </a:cubicBezTo>
                  <a:close/>
                  <a:moveTo>
                    <a:pt x="144235" y="0"/>
                  </a:moveTo>
                  <a:cubicBezTo>
                    <a:pt x="161702" y="0"/>
                    <a:pt x="176585" y="6150"/>
                    <a:pt x="188886" y="18452"/>
                  </a:cubicBezTo>
                  <a:cubicBezTo>
                    <a:pt x="201188" y="30753"/>
                    <a:pt x="207338" y="45637"/>
                    <a:pt x="207338" y="63103"/>
                  </a:cubicBezTo>
                  <a:cubicBezTo>
                    <a:pt x="207338" y="80569"/>
                    <a:pt x="201188" y="95453"/>
                    <a:pt x="188886" y="107754"/>
                  </a:cubicBezTo>
                  <a:cubicBezTo>
                    <a:pt x="176585" y="120055"/>
                    <a:pt x="161702" y="126206"/>
                    <a:pt x="144235" y="126206"/>
                  </a:cubicBezTo>
                  <a:cubicBezTo>
                    <a:pt x="126770" y="126206"/>
                    <a:pt x="111886" y="120055"/>
                    <a:pt x="99584" y="107754"/>
                  </a:cubicBezTo>
                  <a:cubicBezTo>
                    <a:pt x="87283" y="95453"/>
                    <a:pt x="81132" y="80569"/>
                    <a:pt x="81132" y="63103"/>
                  </a:cubicBezTo>
                  <a:cubicBezTo>
                    <a:pt x="81132" y="45637"/>
                    <a:pt x="87283" y="30753"/>
                    <a:pt x="99584" y="18452"/>
                  </a:cubicBezTo>
                  <a:cubicBezTo>
                    <a:pt x="111886" y="6150"/>
                    <a:pt x="126770" y="0"/>
                    <a:pt x="144235" y="0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7BB21B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9" name="Freeform 465"/>
          <p:cNvSpPr/>
          <p:nvPr/>
        </p:nvSpPr>
        <p:spPr>
          <a:xfrm>
            <a:off x="9098821" y="3794144"/>
            <a:ext cx="378185" cy="420116"/>
          </a:xfrm>
          <a:custGeom>
            <a:avLst/>
            <a:gdLst>
              <a:gd name="connsiteX0" fmla="*/ 306501 w 396649"/>
              <a:gd name="connsiteY0" fmla="*/ 0 h 504825"/>
              <a:gd name="connsiteX1" fmla="*/ 378619 w 396649"/>
              <a:gd name="connsiteY1" fmla="*/ 0 h 504825"/>
              <a:gd name="connsiteX2" fmla="*/ 391296 w 396649"/>
              <a:gd name="connsiteY2" fmla="*/ 5353 h 504825"/>
              <a:gd name="connsiteX3" fmla="*/ 396649 w 396649"/>
              <a:gd name="connsiteY3" fmla="*/ 18029 h 504825"/>
              <a:gd name="connsiteX4" fmla="*/ 396649 w 396649"/>
              <a:gd name="connsiteY4" fmla="*/ 468766 h 504825"/>
              <a:gd name="connsiteX5" fmla="*/ 385944 w 396649"/>
              <a:gd name="connsiteY5" fmla="*/ 494120 h 504825"/>
              <a:gd name="connsiteX6" fmla="*/ 360590 w 396649"/>
              <a:gd name="connsiteY6" fmla="*/ 504825 h 504825"/>
              <a:gd name="connsiteX7" fmla="*/ 324531 w 396649"/>
              <a:gd name="connsiteY7" fmla="*/ 504825 h 504825"/>
              <a:gd name="connsiteX8" fmla="*/ 299177 w 396649"/>
              <a:gd name="connsiteY8" fmla="*/ 494120 h 504825"/>
              <a:gd name="connsiteX9" fmla="*/ 288472 w 396649"/>
              <a:gd name="connsiteY9" fmla="*/ 468766 h 504825"/>
              <a:gd name="connsiteX10" fmla="*/ 288472 w 396649"/>
              <a:gd name="connsiteY10" fmla="*/ 324530 h 504825"/>
              <a:gd name="connsiteX11" fmla="*/ 225369 w 396649"/>
              <a:gd name="connsiteY11" fmla="*/ 324530 h 504825"/>
              <a:gd name="connsiteX12" fmla="*/ 219030 w 396649"/>
              <a:gd name="connsiteY12" fmla="*/ 321854 h 504825"/>
              <a:gd name="connsiteX13" fmla="*/ 216354 w 396649"/>
              <a:gd name="connsiteY13" fmla="*/ 315516 h 504825"/>
              <a:gd name="connsiteX14" fmla="*/ 216354 w 396649"/>
              <a:gd name="connsiteY14" fmla="*/ 90147 h 504825"/>
              <a:gd name="connsiteX15" fmla="*/ 242835 w 396649"/>
              <a:gd name="connsiteY15" fmla="*/ 26481 h 504825"/>
              <a:gd name="connsiteX16" fmla="*/ 306501 w 396649"/>
              <a:gd name="connsiteY16" fmla="*/ 0 h 504825"/>
              <a:gd name="connsiteX17" fmla="*/ 18030 w 396649"/>
              <a:gd name="connsiteY17" fmla="*/ 0 h 504825"/>
              <a:gd name="connsiteX18" fmla="*/ 30707 w 396649"/>
              <a:gd name="connsiteY18" fmla="*/ 5353 h 504825"/>
              <a:gd name="connsiteX19" fmla="*/ 36059 w 396649"/>
              <a:gd name="connsiteY19" fmla="*/ 18029 h 504825"/>
              <a:gd name="connsiteX20" fmla="*/ 36059 w 396649"/>
              <a:gd name="connsiteY20" fmla="*/ 135221 h 504825"/>
              <a:gd name="connsiteX21" fmla="*/ 41412 w 396649"/>
              <a:gd name="connsiteY21" fmla="*/ 147898 h 504825"/>
              <a:gd name="connsiteX22" fmla="*/ 54089 w 396649"/>
              <a:gd name="connsiteY22" fmla="*/ 153251 h 504825"/>
              <a:gd name="connsiteX23" fmla="*/ 66766 w 396649"/>
              <a:gd name="connsiteY23" fmla="*/ 147898 h 504825"/>
              <a:gd name="connsiteX24" fmla="*/ 72119 w 396649"/>
              <a:gd name="connsiteY24" fmla="*/ 135221 h 504825"/>
              <a:gd name="connsiteX25" fmla="*/ 72119 w 396649"/>
              <a:gd name="connsiteY25" fmla="*/ 18029 h 504825"/>
              <a:gd name="connsiteX26" fmla="*/ 77471 w 396649"/>
              <a:gd name="connsiteY26" fmla="*/ 5353 h 504825"/>
              <a:gd name="connsiteX27" fmla="*/ 90148 w 396649"/>
              <a:gd name="connsiteY27" fmla="*/ 0 h 504825"/>
              <a:gd name="connsiteX28" fmla="*/ 102825 w 396649"/>
              <a:gd name="connsiteY28" fmla="*/ 5353 h 504825"/>
              <a:gd name="connsiteX29" fmla="*/ 108178 w 396649"/>
              <a:gd name="connsiteY29" fmla="*/ 18029 h 504825"/>
              <a:gd name="connsiteX30" fmla="*/ 108178 w 396649"/>
              <a:gd name="connsiteY30" fmla="*/ 135221 h 504825"/>
              <a:gd name="connsiteX31" fmla="*/ 113530 w 396649"/>
              <a:gd name="connsiteY31" fmla="*/ 147898 h 504825"/>
              <a:gd name="connsiteX32" fmla="*/ 126207 w 396649"/>
              <a:gd name="connsiteY32" fmla="*/ 153251 h 504825"/>
              <a:gd name="connsiteX33" fmla="*/ 138884 w 396649"/>
              <a:gd name="connsiteY33" fmla="*/ 147898 h 504825"/>
              <a:gd name="connsiteX34" fmla="*/ 144236 w 396649"/>
              <a:gd name="connsiteY34" fmla="*/ 135221 h 504825"/>
              <a:gd name="connsiteX35" fmla="*/ 144236 w 396649"/>
              <a:gd name="connsiteY35" fmla="*/ 18029 h 504825"/>
              <a:gd name="connsiteX36" fmla="*/ 149589 w 396649"/>
              <a:gd name="connsiteY36" fmla="*/ 5353 h 504825"/>
              <a:gd name="connsiteX37" fmla="*/ 162266 w 396649"/>
              <a:gd name="connsiteY37" fmla="*/ 0 h 504825"/>
              <a:gd name="connsiteX38" fmla="*/ 174943 w 396649"/>
              <a:gd name="connsiteY38" fmla="*/ 5353 h 504825"/>
              <a:gd name="connsiteX39" fmla="*/ 180295 w 396649"/>
              <a:gd name="connsiteY39" fmla="*/ 18029 h 504825"/>
              <a:gd name="connsiteX40" fmla="*/ 180295 w 396649"/>
              <a:gd name="connsiteY40" fmla="*/ 198324 h 504825"/>
              <a:gd name="connsiteX41" fmla="*/ 170295 w 396649"/>
              <a:gd name="connsiteY41" fmla="*/ 229594 h 504825"/>
              <a:gd name="connsiteX42" fmla="*/ 144236 w 396649"/>
              <a:gd name="connsiteY42" fmla="*/ 249314 h 504825"/>
              <a:gd name="connsiteX43" fmla="*/ 144236 w 396649"/>
              <a:gd name="connsiteY43" fmla="*/ 468766 h 504825"/>
              <a:gd name="connsiteX44" fmla="*/ 133532 w 396649"/>
              <a:gd name="connsiteY44" fmla="*/ 494120 h 504825"/>
              <a:gd name="connsiteX45" fmla="*/ 108178 w 396649"/>
              <a:gd name="connsiteY45" fmla="*/ 504825 h 504825"/>
              <a:gd name="connsiteX46" fmla="*/ 72119 w 396649"/>
              <a:gd name="connsiteY46" fmla="*/ 504825 h 504825"/>
              <a:gd name="connsiteX47" fmla="*/ 46765 w 396649"/>
              <a:gd name="connsiteY47" fmla="*/ 494120 h 504825"/>
              <a:gd name="connsiteX48" fmla="*/ 36059 w 396649"/>
              <a:gd name="connsiteY48" fmla="*/ 468766 h 504825"/>
              <a:gd name="connsiteX49" fmla="*/ 36059 w 396649"/>
              <a:gd name="connsiteY49" fmla="*/ 249314 h 504825"/>
              <a:gd name="connsiteX50" fmla="*/ 10002 w 396649"/>
              <a:gd name="connsiteY50" fmla="*/ 229594 h 504825"/>
              <a:gd name="connsiteX51" fmla="*/ 0 w 396649"/>
              <a:gd name="connsiteY51" fmla="*/ 198324 h 504825"/>
              <a:gd name="connsiteX52" fmla="*/ 0 w 396649"/>
              <a:gd name="connsiteY52" fmla="*/ 18029 h 504825"/>
              <a:gd name="connsiteX53" fmla="*/ 5354 w 396649"/>
              <a:gd name="connsiteY53" fmla="*/ 5353 h 504825"/>
              <a:gd name="connsiteX54" fmla="*/ 18030 w 396649"/>
              <a:gd name="connsiteY54" fmla="*/ 0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96649" h="504825">
                <a:moveTo>
                  <a:pt x="306501" y="0"/>
                </a:moveTo>
                <a:lnTo>
                  <a:pt x="378619" y="0"/>
                </a:lnTo>
                <a:cubicBezTo>
                  <a:pt x="383502" y="0"/>
                  <a:pt x="387728" y="1784"/>
                  <a:pt x="391296" y="5353"/>
                </a:cubicBezTo>
                <a:cubicBezTo>
                  <a:pt x="394865" y="8921"/>
                  <a:pt x="396649" y="13147"/>
                  <a:pt x="396649" y="18029"/>
                </a:cubicBezTo>
                <a:lnTo>
                  <a:pt x="396649" y="468766"/>
                </a:lnTo>
                <a:cubicBezTo>
                  <a:pt x="396649" y="478532"/>
                  <a:pt x="393080" y="486983"/>
                  <a:pt x="385944" y="494120"/>
                </a:cubicBezTo>
                <a:cubicBezTo>
                  <a:pt x="378807" y="501257"/>
                  <a:pt x="370356" y="504825"/>
                  <a:pt x="360590" y="504825"/>
                </a:cubicBezTo>
                <a:lnTo>
                  <a:pt x="324531" y="504825"/>
                </a:lnTo>
                <a:cubicBezTo>
                  <a:pt x="314765" y="504825"/>
                  <a:pt x="306314" y="501257"/>
                  <a:pt x="299177" y="494120"/>
                </a:cubicBezTo>
                <a:cubicBezTo>
                  <a:pt x="292041" y="486983"/>
                  <a:pt x="288472" y="478532"/>
                  <a:pt x="288472" y="468766"/>
                </a:cubicBezTo>
                <a:lnTo>
                  <a:pt x="288472" y="324530"/>
                </a:lnTo>
                <a:lnTo>
                  <a:pt x="225369" y="324530"/>
                </a:lnTo>
                <a:cubicBezTo>
                  <a:pt x="222927" y="324530"/>
                  <a:pt x="220815" y="323638"/>
                  <a:pt x="219030" y="321854"/>
                </a:cubicBezTo>
                <a:cubicBezTo>
                  <a:pt x="217247" y="320070"/>
                  <a:pt x="216354" y="317957"/>
                  <a:pt x="216354" y="315516"/>
                </a:cubicBezTo>
                <a:lnTo>
                  <a:pt x="216354" y="90147"/>
                </a:lnTo>
                <a:cubicBezTo>
                  <a:pt x="216354" y="65357"/>
                  <a:pt x="225181" y="44135"/>
                  <a:pt x="242835" y="26481"/>
                </a:cubicBezTo>
                <a:cubicBezTo>
                  <a:pt x="260489" y="8827"/>
                  <a:pt x="281711" y="0"/>
                  <a:pt x="306501" y="0"/>
                </a:cubicBezTo>
                <a:close/>
                <a:moveTo>
                  <a:pt x="18030" y="0"/>
                </a:moveTo>
                <a:cubicBezTo>
                  <a:pt x="22913" y="0"/>
                  <a:pt x="27139" y="1784"/>
                  <a:pt x="30707" y="5353"/>
                </a:cubicBezTo>
                <a:cubicBezTo>
                  <a:pt x="34276" y="8921"/>
                  <a:pt x="36059" y="13147"/>
                  <a:pt x="36059" y="18029"/>
                </a:cubicBezTo>
                <a:lnTo>
                  <a:pt x="36059" y="135221"/>
                </a:lnTo>
                <a:cubicBezTo>
                  <a:pt x="36059" y="140104"/>
                  <a:pt x="37844" y="144330"/>
                  <a:pt x="41412" y="147898"/>
                </a:cubicBezTo>
                <a:cubicBezTo>
                  <a:pt x="44980" y="151466"/>
                  <a:pt x="49206" y="153251"/>
                  <a:pt x="54089" y="153251"/>
                </a:cubicBezTo>
                <a:cubicBezTo>
                  <a:pt x="58972" y="153251"/>
                  <a:pt x="63198" y="151466"/>
                  <a:pt x="66766" y="147898"/>
                </a:cubicBezTo>
                <a:cubicBezTo>
                  <a:pt x="70334" y="144330"/>
                  <a:pt x="72119" y="140104"/>
                  <a:pt x="72119" y="135221"/>
                </a:cubicBezTo>
                <a:lnTo>
                  <a:pt x="72119" y="18029"/>
                </a:lnTo>
                <a:cubicBezTo>
                  <a:pt x="72119" y="13147"/>
                  <a:pt x="73902" y="8921"/>
                  <a:pt x="77471" y="5353"/>
                </a:cubicBezTo>
                <a:cubicBezTo>
                  <a:pt x="81040" y="1784"/>
                  <a:pt x="85265" y="0"/>
                  <a:pt x="90148" y="0"/>
                </a:cubicBezTo>
                <a:cubicBezTo>
                  <a:pt x="95031" y="0"/>
                  <a:pt x="99256" y="1784"/>
                  <a:pt x="102825" y="5353"/>
                </a:cubicBezTo>
                <a:cubicBezTo>
                  <a:pt x="106393" y="8921"/>
                  <a:pt x="108178" y="13147"/>
                  <a:pt x="108178" y="18029"/>
                </a:cubicBezTo>
                <a:lnTo>
                  <a:pt x="108178" y="135221"/>
                </a:lnTo>
                <a:cubicBezTo>
                  <a:pt x="108178" y="140104"/>
                  <a:pt x="109961" y="144330"/>
                  <a:pt x="113530" y="147898"/>
                </a:cubicBezTo>
                <a:cubicBezTo>
                  <a:pt x="117098" y="151466"/>
                  <a:pt x="121324" y="153251"/>
                  <a:pt x="126207" y="153251"/>
                </a:cubicBezTo>
                <a:cubicBezTo>
                  <a:pt x="131090" y="153251"/>
                  <a:pt x="135315" y="151466"/>
                  <a:pt x="138884" y="147898"/>
                </a:cubicBezTo>
                <a:cubicBezTo>
                  <a:pt x="142452" y="144330"/>
                  <a:pt x="144236" y="140104"/>
                  <a:pt x="144236" y="135221"/>
                </a:cubicBezTo>
                <a:lnTo>
                  <a:pt x="144236" y="18029"/>
                </a:lnTo>
                <a:cubicBezTo>
                  <a:pt x="144236" y="13147"/>
                  <a:pt x="146021" y="8921"/>
                  <a:pt x="149589" y="5353"/>
                </a:cubicBezTo>
                <a:cubicBezTo>
                  <a:pt x="153157" y="1784"/>
                  <a:pt x="157383" y="0"/>
                  <a:pt x="162266" y="0"/>
                </a:cubicBezTo>
                <a:cubicBezTo>
                  <a:pt x="167149" y="0"/>
                  <a:pt x="171375" y="1784"/>
                  <a:pt x="174943" y="5353"/>
                </a:cubicBezTo>
                <a:cubicBezTo>
                  <a:pt x="178511" y="8921"/>
                  <a:pt x="180295" y="13147"/>
                  <a:pt x="180295" y="18029"/>
                </a:cubicBezTo>
                <a:lnTo>
                  <a:pt x="180295" y="198324"/>
                </a:lnTo>
                <a:cubicBezTo>
                  <a:pt x="180295" y="209780"/>
                  <a:pt x="176962" y="220204"/>
                  <a:pt x="170295" y="229594"/>
                </a:cubicBezTo>
                <a:cubicBezTo>
                  <a:pt x="163627" y="238984"/>
                  <a:pt x="154942" y="245558"/>
                  <a:pt x="144236" y="249314"/>
                </a:cubicBezTo>
                <a:lnTo>
                  <a:pt x="144236" y="468766"/>
                </a:lnTo>
                <a:cubicBezTo>
                  <a:pt x="144236" y="478532"/>
                  <a:pt x="140668" y="486983"/>
                  <a:pt x="133532" y="494120"/>
                </a:cubicBezTo>
                <a:cubicBezTo>
                  <a:pt x="126395" y="501257"/>
                  <a:pt x="117944" y="504825"/>
                  <a:pt x="108178" y="504825"/>
                </a:cubicBezTo>
                <a:lnTo>
                  <a:pt x="72119" y="504825"/>
                </a:lnTo>
                <a:cubicBezTo>
                  <a:pt x="62352" y="504825"/>
                  <a:pt x="53901" y="501257"/>
                  <a:pt x="46765" y="494120"/>
                </a:cubicBezTo>
                <a:cubicBezTo>
                  <a:pt x="39628" y="486983"/>
                  <a:pt x="36059" y="478532"/>
                  <a:pt x="36059" y="468766"/>
                </a:cubicBezTo>
                <a:lnTo>
                  <a:pt x="36059" y="249314"/>
                </a:lnTo>
                <a:cubicBezTo>
                  <a:pt x="25354" y="245558"/>
                  <a:pt x="16669" y="238984"/>
                  <a:pt x="10002" y="229594"/>
                </a:cubicBezTo>
                <a:cubicBezTo>
                  <a:pt x="3334" y="220204"/>
                  <a:pt x="0" y="209780"/>
                  <a:pt x="0" y="198324"/>
                </a:cubicBezTo>
                <a:lnTo>
                  <a:pt x="0" y="18029"/>
                </a:lnTo>
                <a:cubicBezTo>
                  <a:pt x="0" y="13147"/>
                  <a:pt x="1785" y="8921"/>
                  <a:pt x="5354" y="5353"/>
                </a:cubicBezTo>
                <a:cubicBezTo>
                  <a:pt x="8922" y="1784"/>
                  <a:pt x="13147" y="0"/>
                  <a:pt x="180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grpSp>
        <p:nvGrpSpPr>
          <p:cNvPr id="12" name="Groupe 11"/>
          <p:cNvGrpSpPr/>
          <p:nvPr/>
        </p:nvGrpSpPr>
        <p:grpSpPr>
          <a:xfrm>
            <a:off x="9088938" y="5064923"/>
            <a:ext cx="415338" cy="468878"/>
            <a:chOff x="11063815" y="2745140"/>
            <a:chExt cx="607485" cy="660742"/>
          </a:xfrm>
        </p:grpSpPr>
        <p:sp>
          <p:nvSpPr>
            <p:cNvPr id="101" name="Freeform 299"/>
            <p:cNvSpPr/>
            <p:nvPr/>
          </p:nvSpPr>
          <p:spPr>
            <a:xfrm>
              <a:off x="11079834" y="2745140"/>
              <a:ext cx="591466" cy="660742"/>
            </a:xfrm>
            <a:custGeom>
              <a:avLst/>
              <a:gdLst>
                <a:gd name="connsiteX0" fmla="*/ 73103 w 297485"/>
                <a:gd name="connsiteY0" fmla="*/ 148745 h 324532"/>
                <a:gd name="connsiteX1" fmla="*/ 81977 w 297485"/>
                <a:gd name="connsiteY1" fmla="*/ 153288 h 324532"/>
                <a:gd name="connsiteX2" fmla="*/ 97718 w 297485"/>
                <a:gd name="connsiteY2" fmla="*/ 163429 h 324532"/>
                <a:gd name="connsiteX3" fmla="*/ 120536 w 297485"/>
                <a:gd name="connsiteY3" fmla="*/ 173571 h 324532"/>
                <a:gd name="connsiteX4" fmla="*/ 148743 w 297485"/>
                <a:gd name="connsiteY4" fmla="*/ 178114 h 324532"/>
                <a:gd name="connsiteX5" fmla="*/ 176949 w 297485"/>
                <a:gd name="connsiteY5" fmla="*/ 173571 h 324532"/>
                <a:gd name="connsiteX6" fmla="*/ 199768 w 297485"/>
                <a:gd name="connsiteY6" fmla="*/ 163429 h 324532"/>
                <a:gd name="connsiteX7" fmla="*/ 215508 w 297485"/>
                <a:gd name="connsiteY7" fmla="*/ 153288 h 324532"/>
                <a:gd name="connsiteX8" fmla="*/ 224382 w 297485"/>
                <a:gd name="connsiteY8" fmla="*/ 148745 h 324532"/>
                <a:gd name="connsiteX9" fmla="*/ 247940 w 297485"/>
                <a:gd name="connsiteY9" fmla="*/ 152971 h 324532"/>
                <a:gd name="connsiteX10" fmla="*/ 266005 w 297485"/>
                <a:gd name="connsiteY10" fmla="*/ 164275 h 324532"/>
                <a:gd name="connsiteX11" fmla="*/ 279104 w 297485"/>
                <a:gd name="connsiteY11" fmla="*/ 181388 h 324532"/>
                <a:gd name="connsiteX12" fmla="*/ 288189 w 297485"/>
                <a:gd name="connsiteY12" fmla="*/ 201988 h 324532"/>
                <a:gd name="connsiteX13" fmla="*/ 293788 w 297485"/>
                <a:gd name="connsiteY13" fmla="*/ 224913 h 324532"/>
                <a:gd name="connsiteX14" fmla="*/ 296746 w 297485"/>
                <a:gd name="connsiteY14" fmla="*/ 247942 h 324532"/>
                <a:gd name="connsiteX15" fmla="*/ 297485 w 297485"/>
                <a:gd name="connsiteY15" fmla="*/ 269810 h 324532"/>
                <a:gd name="connsiteX16" fmla="*/ 282061 w 297485"/>
                <a:gd name="connsiteY16" fmla="*/ 309848 h 324532"/>
                <a:gd name="connsiteX17" fmla="*/ 241073 w 297485"/>
                <a:gd name="connsiteY17" fmla="*/ 324532 h 324532"/>
                <a:gd name="connsiteX18" fmla="*/ 56412 w 297485"/>
                <a:gd name="connsiteY18" fmla="*/ 324532 h 324532"/>
                <a:gd name="connsiteX19" fmla="*/ 15423 w 297485"/>
                <a:gd name="connsiteY19" fmla="*/ 309848 h 324532"/>
                <a:gd name="connsiteX20" fmla="*/ 0 w 297485"/>
                <a:gd name="connsiteY20" fmla="*/ 269810 h 324532"/>
                <a:gd name="connsiteX21" fmla="*/ 740 w 297485"/>
                <a:gd name="connsiteY21" fmla="*/ 247942 h 324532"/>
                <a:gd name="connsiteX22" fmla="*/ 3698 w 297485"/>
                <a:gd name="connsiteY22" fmla="*/ 224913 h 324532"/>
                <a:gd name="connsiteX23" fmla="*/ 9296 w 297485"/>
                <a:gd name="connsiteY23" fmla="*/ 201988 h 324532"/>
                <a:gd name="connsiteX24" fmla="*/ 18382 w 297485"/>
                <a:gd name="connsiteY24" fmla="*/ 181388 h 324532"/>
                <a:gd name="connsiteX25" fmla="*/ 31481 w 297485"/>
                <a:gd name="connsiteY25" fmla="*/ 164275 h 324532"/>
                <a:gd name="connsiteX26" fmla="*/ 49546 w 297485"/>
                <a:gd name="connsiteY26" fmla="*/ 152971 h 324532"/>
                <a:gd name="connsiteX27" fmla="*/ 73103 w 297485"/>
                <a:gd name="connsiteY27" fmla="*/ 148745 h 324532"/>
                <a:gd name="connsiteX28" fmla="*/ 148743 w 297485"/>
                <a:gd name="connsiteY28" fmla="*/ 0 h 324532"/>
                <a:gd name="connsiteX29" fmla="*/ 206106 w 297485"/>
                <a:gd name="connsiteY29" fmla="*/ 23770 h 324532"/>
                <a:gd name="connsiteX30" fmla="*/ 229875 w 297485"/>
                <a:gd name="connsiteY30" fmla="*/ 81133 h 324532"/>
                <a:gd name="connsiteX31" fmla="*/ 206106 w 297485"/>
                <a:gd name="connsiteY31" fmla="*/ 138496 h 324532"/>
                <a:gd name="connsiteX32" fmla="*/ 148743 w 297485"/>
                <a:gd name="connsiteY32" fmla="*/ 162266 h 324532"/>
                <a:gd name="connsiteX33" fmla="*/ 91379 w 297485"/>
                <a:gd name="connsiteY33" fmla="*/ 138496 h 324532"/>
                <a:gd name="connsiteX34" fmla="*/ 67610 w 297485"/>
                <a:gd name="connsiteY34" fmla="*/ 81133 h 324532"/>
                <a:gd name="connsiteX35" fmla="*/ 91379 w 297485"/>
                <a:gd name="connsiteY35" fmla="*/ 23770 h 324532"/>
                <a:gd name="connsiteX36" fmla="*/ 148743 w 297485"/>
                <a:gd name="connsiteY36" fmla="*/ 0 h 324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97485" h="324532">
                  <a:moveTo>
                    <a:pt x="73103" y="148745"/>
                  </a:moveTo>
                  <a:cubicBezTo>
                    <a:pt x="74372" y="148745"/>
                    <a:pt x="77330" y="150259"/>
                    <a:pt x="81977" y="153288"/>
                  </a:cubicBezTo>
                  <a:cubicBezTo>
                    <a:pt x="86626" y="156316"/>
                    <a:pt x="91872" y="159697"/>
                    <a:pt x="97718" y="163429"/>
                  </a:cubicBezTo>
                  <a:cubicBezTo>
                    <a:pt x="103564" y="167162"/>
                    <a:pt x="111170" y="170542"/>
                    <a:pt x="120536" y="173571"/>
                  </a:cubicBezTo>
                  <a:cubicBezTo>
                    <a:pt x="129903" y="176599"/>
                    <a:pt x="139306" y="178114"/>
                    <a:pt x="148743" y="178114"/>
                  </a:cubicBezTo>
                  <a:cubicBezTo>
                    <a:pt x="158180" y="178114"/>
                    <a:pt x="167582" y="176599"/>
                    <a:pt x="176949" y="173571"/>
                  </a:cubicBezTo>
                  <a:cubicBezTo>
                    <a:pt x="186315" y="170542"/>
                    <a:pt x="193922" y="167162"/>
                    <a:pt x="199768" y="163429"/>
                  </a:cubicBezTo>
                  <a:cubicBezTo>
                    <a:pt x="205613" y="159697"/>
                    <a:pt x="210860" y="156316"/>
                    <a:pt x="215508" y="153288"/>
                  </a:cubicBezTo>
                  <a:cubicBezTo>
                    <a:pt x="220157" y="150259"/>
                    <a:pt x="223115" y="148745"/>
                    <a:pt x="224382" y="148745"/>
                  </a:cubicBezTo>
                  <a:cubicBezTo>
                    <a:pt x="232974" y="148745"/>
                    <a:pt x="240827" y="150154"/>
                    <a:pt x="247940" y="152971"/>
                  </a:cubicBezTo>
                  <a:cubicBezTo>
                    <a:pt x="255053" y="155788"/>
                    <a:pt x="261074" y="159556"/>
                    <a:pt x="266005" y="164275"/>
                  </a:cubicBezTo>
                  <a:cubicBezTo>
                    <a:pt x="270935" y="168993"/>
                    <a:pt x="275301" y="174697"/>
                    <a:pt x="279104" y="181388"/>
                  </a:cubicBezTo>
                  <a:cubicBezTo>
                    <a:pt x="282907" y="188079"/>
                    <a:pt x="285935" y="194946"/>
                    <a:pt x="288189" y="201988"/>
                  </a:cubicBezTo>
                  <a:cubicBezTo>
                    <a:pt x="290443" y="209031"/>
                    <a:pt x="292309" y="216673"/>
                    <a:pt x="293788" y="224913"/>
                  </a:cubicBezTo>
                  <a:cubicBezTo>
                    <a:pt x="295267" y="233152"/>
                    <a:pt x="296253" y="240829"/>
                    <a:pt x="296746" y="247942"/>
                  </a:cubicBezTo>
                  <a:cubicBezTo>
                    <a:pt x="297238" y="255056"/>
                    <a:pt x="297485" y="262344"/>
                    <a:pt x="297485" y="269810"/>
                  </a:cubicBezTo>
                  <a:cubicBezTo>
                    <a:pt x="297485" y="286713"/>
                    <a:pt x="292344" y="300059"/>
                    <a:pt x="282061" y="309848"/>
                  </a:cubicBezTo>
                  <a:cubicBezTo>
                    <a:pt x="271779" y="319638"/>
                    <a:pt x="258116" y="324532"/>
                    <a:pt x="241073" y="324532"/>
                  </a:cubicBezTo>
                  <a:lnTo>
                    <a:pt x="56412" y="324532"/>
                  </a:lnTo>
                  <a:cubicBezTo>
                    <a:pt x="39368" y="324532"/>
                    <a:pt x="25706" y="319638"/>
                    <a:pt x="15423" y="309848"/>
                  </a:cubicBezTo>
                  <a:cubicBezTo>
                    <a:pt x="5141" y="300059"/>
                    <a:pt x="0" y="286713"/>
                    <a:pt x="0" y="269810"/>
                  </a:cubicBezTo>
                  <a:cubicBezTo>
                    <a:pt x="0" y="262344"/>
                    <a:pt x="246" y="255056"/>
                    <a:pt x="740" y="247942"/>
                  </a:cubicBezTo>
                  <a:cubicBezTo>
                    <a:pt x="1232" y="240829"/>
                    <a:pt x="2219" y="233152"/>
                    <a:pt x="3698" y="224913"/>
                  </a:cubicBezTo>
                  <a:cubicBezTo>
                    <a:pt x="5177" y="216673"/>
                    <a:pt x="7043" y="209031"/>
                    <a:pt x="9296" y="201988"/>
                  </a:cubicBezTo>
                  <a:cubicBezTo>
                    <a:pt x="11550" y="194946"/>
                    <a:pt x="14579" y="188079"/>
                    <a:pt x="18382" y="181388"/>
                  </a:cubicBezTo>
                  <a:cubicBezTo>
                    <a:pt x="22184" y="174697"/>
                    <a:pt x="26551" y="168993"/>
                    <a:pt x="31481" y="164275"/>
                  </a:cubicBezTo>
                  <a:cubicBezTo>
                    <a:pt x="36411" y="159556"/>
                    <a:pt x="42432" y="155788"/>
                    <a:pt x="49546" y="152971"/>
                  </a:cubicBezTo>
                  <a:cubicBezTo>
                    <a:pt x="56659" y="150154"/>
                    <a:pt x="64511" y="148745"/>
                    <a:pt x="73103" y="148745"/>
                  </a:cubicBezTo>
                  <a:close/>
                  <a:moveTo>
                    <a:pt x="148743" y="0"/>
                  </a:moveTo>
                  <a:cubicBezTo>
                    <a:pt x="171139" y="0"/>
                    <a:pt x="190259" y="7923"/>
                    <a:pt x="206106" y="23770"/>
                  </a:cubicBezTo>
                  <a:cubicBezTo>
                    <a:pt x="221952" y="39616"/>
                    <a:pt x="229875" y="58736"/>
                    <a:pt x="229875" y="81133"/>
                  </a:cubicBezTo>
                  <a:cubicBezTo>
                    <a:pt x="229875" y="103529"/>
                    <a:pt x="221952" y="122650"/>
                    <a:pt x="206106" y="138496"/>
                  </a:cubicBezTo>
                  <a:cubicBezTo>
                    <a:pt x="190259" y="154342"/>
                    <a:pt x="171139" y="162266"/>
                    <a:pt x="148743" y="162266"/>
                  </a:cubicBezTo>
                  <a:cubicBezTo>
                    <a:pt x="126347" y="162266"/>
                    <a:pt x="107226" y="154342"/>
                    <a:pt x="91379" y="138496"/>
                  </a:cubicBezTo>
                  <a:cubicBezTo>
                    <a:pt x="75533" y="122650"/>
                    <a:pt x="67610" y="103529"/>
                    <a:pt x="67610" y="81133"/>
                  </a:cubicBezTo>
                  <a:cubicBezTo>
                    <a:pt x="67610" y="58736"/>
                    <a:pt x="75533" y="39616"/>
                    <a:pt x="91379" y="23770"/>
                  </a:cubicBezTo>
                  <a:cubicBezTo>
                    <a:pt x="107226" y="7923"/>
                    <a:pt x="126347" y="0"/>
                    <a:pt x="1487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38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03" name="Freeform 316"/>
            <p:cNvSpPr/>
            <p:nvPr/>
          </p:nvSpPr>
          <p:spPr>
            <a:xfrm>
              <a:off x="11063815" y="2888215"/>
              <a:ext cx="354652" cy="323371"/>
            </a:xfrm>
            <a:custGeom>
              <a:avLst/>
              <a:gdLst/>
              <a:ahLst/>
              <a:cxnLst/>
              <a:rect l="l" t="t" r="r" b="b"/>
              <a:pathLst>
                <a:path w="396648" h="396648">
                  <a:moveTo>
                    <a:pt x="83386" y="0"/>
                  </a:moveTo>
                  <a:cubicBezTo>
                    <a:pt x="86016" y="0"/>
                    <a:pt x="87988" y="282"/>
                    <a:pt x="89302" y="845"/>
                  </a:cubicBezTo>
                  <a:cubicBezTo>
                    <a:pt x="92683" y="1972"/>
                    <a:pt x="97660" y="9109"/>
                    <a:pt x="104233" y="22255"/>
                  </a:cubicBezTo>
                  <a:cubicBezTo>
                    <a:pt x="106299" y="25823"/>
                    <a:pt x="109116" y="30894"/>
                    <a:pt x="112684" y="37467"/>
                  </a:cubicBezTo>
                  <a:cubicBezTo>
                    <a:pt x="116253" y="44041"/>
                    <a:pt x="119539" y="50004"/>
                    <a:pt x="122544" y="55356"/>
                  </a:cubicBezTo>
                  <a:cubicBezTo>
                    <a:pt x="125549" y="60709"/>
                    <a:pt x="128460" y="65732"/>
                    <a:pt x="131277" y="70428"/>
                  </a:cubicBezTo>
                  <a:cubicBezTo>
                    <a:pt x="131840" y="71179"/>
                    <a:pt x="133484" y="73526"/>
                    <a:pt x="136207" y="77470"/>
                  </a:cubicBezTo>
                  <a:cubicBezTo>
                    <a:pt x="138930" y="81414"/>
                    <a:pt x="140949" y="84748"/>
                    <a:pt x="142263" y="87471"/>
                  </a:cubicBezTo>
                  <a:cubicBezTo>
                    <a:pt x="143578" y="90194"/>
                    <a:pt x="144235" y="92870"/>
                    <a:pt x="144235" y="95500"/>
                  </a:cubicBezTo>
                  <a:cubicBezTo>
                    <a:pt x="144235" y="99256"/>
                    <a:pt x="141559" y="103951"/>
                    <a:pt x="136207" y="109585"/>
                  </a:cubicBezTo>
                  <a:cubicBezTo>
                    <a:pt x="130854" y="115220"/>
                    <a:pt x="125033" y="120384"/>
                    <a:pt x="118741" y="125079"/>
                  </a:cubicBezTo>
                  <a:cubicBezTo>
                    <a:pt x="112450" y="129775"/>
                    <a:pt x="106627" y="134751"/>
                    <a:pt x="101275" y="140010"/>
                  </a:cubicBezTo>
                  <a:cubicBezTo>
                    <a:pt x="95922" y="145269"/>
                    <a:pt x="93246" y="149588"/>
                    <a:pt x="93246" y="152969"/>
                  </a:cubicBezTo>
                  <a:cubicBezTo>
                    <a:pt x="93246" y="154659"/>
                    <a:pt x="93716" y="156772"/>
                    <a:pt x="94655" y="159307"/>
                  </a:cubicBezTo>
                  <a:cubicBezTo>
                    <a:pt x="95594" y="161843"/>
                    <a:pt x="96392" y="163768"/>
                    <a:pt x="97049" y="165082"/>
                  </a:cubicBezTo>
                  <a:cubicBezTo>
                    <a:pt x="97707" y="166397"/>
                    <a:pt x="99021" y="168651"/>
                    <a:pt x="100993" y="171843"/>
                  </a:cubicBezTo>
                  <a:cubicBezTo>
                    <a:pt x="102965" y="175036"/>
                    <a:pt x="104045" y="176820"/>
                    <a:pt x="104233" y="177196"/>
                  </a:cubicBezTo>
                  <a:cubicBezTo>
                    <a:pt x="118506" y="202925"/>
                    <a:pt x="134845" y="224993"/>
                    <a:pt x="153251" y="243398"/>
                  </a:cubicBezTo>
                  <a:cubicBezTo>
                    <a:pt x="171656" y="261803"/>
                    <a:pt x="193723" y="278142"/>
                    <a:pt x="219452" y="292415"/>
                  </a:cubicBezTo>
                  <a:cubicBezTo>
                    <a:pt x="219828" y="292603"/>
                    <a:pt x="221612" y="293683"/>
                    <a:pt x="224805" y="295655"/>
                  </a:cubicBezTo>
                  <a:cubicBezTo>
                    <a:pt x="227998" y="297627"/>
                    <a:pt x="230251" y="298942"/>
                    <a:pt x="231566" y="299599"/>
                  </a:cubicBezTo>
                  <a:cubicBezTo>
                    <a:pt x="232881" y="300256"/>
                    <a:pt x="234805" y="301054"/>
                    <a:pt x="237341" y="301994"/>
                  </a:cubicBezTo>
                  <a:cubicBezTo>
                    <a:pt x="239876" y="302933"/>
                    <a:pt x="241989" y="303402"/>
                    <a:pt x="243679" y="303402"/>
                  </a:cubicBezTo>
                  <a:cubicBezTo>
                    <a:pt x="247060" y="303402"/>
                    <a:pt x="251379" y="300726"/>
                    <a:pt x="256638" y="295373"/>
                  </a:cubicBezTo>
                  <a:cubicBezTo>
                    <a:pt x="261897" y="290021"/>
                    <a:pt x="266874" y="284199"/>
                    <a:pt x="271569" y="277907"/>
                  </a:cubicBezTo>
                  <a:cubicBezTo>
                    <a:pt x="276264" y="271616"/>
                    <a:pt x="281429" y="265794"/>
                    <a:pt x="287063" y="260441"/>
                  </a:cubicBezTo>
                  <a:cubicBezTo>
                    <a:pt x="292697" y="255089"/>
                    <a:pt x="297392" y="252412"/>
                    <a:pt x="301148" y="252412"/>
                  </a:cubicBezTo>
                  <a:cubicBezTo>
                    <a:pt x="303778" y="252412"/>
                    <a:pt x="306454" y="253070"/>
                    <a:pt x="309177" y="254384"/>
                  </a:cubicBezTo>
                  <a:cubicBezTo>
                    <a:pt x="311901" y="255699"/>
                    <a:pt x="315234" y="257718"/>
                    <a:pt x="319178" y="260441"/>
                  </a:cubicBezTo>
                  <a:cubicBezTo>
                    <a:pt x="323122" y="263164"/>
                    <a:pt x="325470" y="264808"/>
                    <a:pt x="326220" y="265371"/>
                  </a:cubicBezTo>
                  <a:cubicBezTo>
                    <a:pt x="330916" y="268188"/>
                    <a:pt x="335939" y="271099"/>
                    <a:pt x="341292" y="274104"/>
                  </a:cubicBezTo>
                  <a:cubicBezTo>
                    <a:pt x="346645" y="277109"/>
                    <a:pt x="352608" y="280396"/>
                    <a:pt x="359180" y="283964"/>
                  </a:cubicBezTo>
                  <a:cubicBezTo>
                    <a:pt x="365754" y="287532"/>
                    <a:pt x="370825" y="290349"/>
                    <a:pt x="374393" y="292415"/>
                  </a:cubicBezTo>
                  <a:cubicBezTo>
                    <a:pt x="387540" y="298989"/>
                    <a:pt x="394676" y="303966"/>
                    <a:pt x="395803" y="307346"/>
                  </a:cubicBezTo>
                  <a:cubicBezTo>
                    <a:pt x="396367" y="308661"/>
                    <a:pt x="396648" y="310633"/>
                    <a:pt x="396648" y="313262"/>
                  </a:cubicBezTo>
                  <a:cubicBezTo>
                    <a:pt x="396648" y="318333"/>
                    <a:pt x="395710" y="324953"/>
                    <a:pt x="393831" y="333123"/>
                  </a:cubicBezTo>
                  <a:cubicBezTo>
                    <a:pt x="391953" y="341292"/>
                    <a:pt x="389981" y="347724"/>
                    <a:pt x="387915" y="352420"/>
                  </a:cubicBezTo>
                  <a:cubicBezTo>
                    <a:pt x="383971" y="361810"/>
                    <a:pt x="372515" y="371764"/>
                    <a:pt x="353546" y="382281"/>
                  </a:cubicBezTo>
                  <a:cubicBezTo>
                    <a:pt x="335893" y="391859"/>
                    <a:pt x="318427" y="396648"/>
                    <a:pt x="301148" y="396648"/>
                  </a:cubicBezTo>
                  <a:cubicBezTo>
                    <a:pt x="296077" y="396648"/>
                    <a:pt x="291147" y="396320"/>
                    <a:pt x="286359" y="395662"/>
                  </a:cubicBezTo>
                  <a:cubicBezTo>
                    <a:pt x="281569" y="395005"/>
                    <a:pt x="276170" y="393831"/>
                    <a:pt x="270160" y="392141"/>
                  </a:cubicBezTo>
                  <a:cubicBezTo>
                    <a:pt x="264151" y="390451"/>
                    <a:pt x="259690" y="389089"/>
                    <a:pt x="256779" y="388056"/>
                  </a:cubicBezTo>
                  <a:cubicBezTo>
                    <a:pt x="253868" y="387023"/>
                    <a:pt x="248656" y="385098"/>
                    <a:pt x="241144" y="382281"/>
                  </a:cubicBezTo>
                  <a:cubicBezTo>
                    <a:pt x="233632" y="379464"/>
                    <a:pt x="229030" y="377774"/>
                    <a:pt x="227340" y="377210"/>
                  </a:cubicBezTo>
                  <a:cubicBezTo>
                    <a:pt x="208936" y="370637"/>
                    <a:pt x="192502" y="362843"/>
                    <a:pt x="178041" y="353828"/>
                  </a:cubicBezTo>
                  <a:cubicBezTo>
                    <a:pt x="154002" y="338991"/>
                    <a:pt x="129164" y="318755"/>
                    <a:pt x="103529" y="293120"/>
                  </a:cubicBezTo>
                  <a:cubicBezTo>
                    <a:pt x="77893" y="267484"/>
                    <a:pt x="57657" y="242646"/>
                    <a:pt x="42820" y="218607"/>
                  </a:cubicBezTo>
                  <a:cubicBezTo>
                    <a:pt x="33805" y="204146"/>
                    <a:pt x="26011" y="187713"/>
                    <a:pt x="19438" y="169308"/>
                  </a:cubicBezTo>
                  <a:cubicBezTo>
                    <a:pt x="18874" y="167618"/>
                    <a:pt x="17184" y="163016"/>
                    <a:pt x="14367" y="155504"/>
                  </a:cubicBezTo>
                  <a:cubicBezTo>
                    <a:pt x="11550" y="147992"/>
                    <a:pt x="9625" y="142780"/>
                    <a:pt x="8592" y="139869"/>
                  </a:cubicBezTo>
                  <a:cubicBezTo>
                    <a:pt x="7559" y="136958"/>
                    <a:pt x="6197" y="132498"/>
                    <a:pt x="4507" y="126488"/>
                  </a:cubicBezTo>
                  <a:cubicBezTo>
                    <a:pt x="2817" y="120478"/>
                    <a:pt x="1644" y="115079"/>
                    <a:pt x="986" y="110290"/>
                  </a:cubicBezTo>
                  <a:cubicBezTo>
                    <a:pt x="329" y="105500"/>
                    <a:pt x="0" y="100571"/>
                    <a:pt x="0" y="95500"/>
                  </a:cubicBezTo>
                  <a:cubicBezTo>
                    <a:pt x="0" y="78222"/>
                    <a:pt x="4789" y="60755"/>
                    <a:pt x="14367" y="43102"/>
                  </a:cubicBezTo>
                  <a:cubicBezTo>
                    <a:pt x="24885" y="24133"/>
                    <a:pt x="34839" y="12677"/>
                    <a:pt x="44228" y="8733"/>
                  </a:cubicBezTo>
                  <a:cubicBezTo>
                    <a:pt x="48924" y="6667"/>
                    <a:pt x="55356" y="4695"/>
                    <a:pt x="63526" y="2817"/>
                  </a:cubicBezTo>
                  <a:cubicBezTo>
                    <a:pt x="71695" y="939"/>
                    <a:pt x="78316" y="0"/>
                    <a:pt x="8338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38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1" name="Groupe 10"/>
            <p:cNvGrpSpPr/>
            <p:nvPr/>
          </p:nvGrpSpPr>
          <p:grpSpPr>
            <a:xfrm>
              <a:off x="11457288" y="3126726"/>
              <a:ext cx="175191" cy="169719"/>
              <a:chOff x="10701256" y="3729888"/>
              <a:chExt cx="307770" cy="280394"/>
            </a:xfrm>
            <a:solidFill>
              <a:srgbClr val="003851"/>
            </a:solidFill>
          </p:grpSpPr>
          <p:sp>
            <p:nvSpPr>
              <p:cNvPr id="105" name="Rectangle 104"/>
              <p:cNvSpPr/>
              <p:nvPr/>
            </p:nvSpPr>
            <p:spPr>
              <a:xfrm>
                <a:off x="10701256" y="3828651"/>
                <a:ext cx="307770" cy="9136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9" name="Rectangle 108"/>
              <p:cNvSpPr/>
              <p:nvPr/>
            </p:nvSpPr>
            <p:spPr>
              <a:xfrm rot="5400000">
                <a:off x="10717032" y="3819942"/>
                <a:ext cx="280394" cy="10028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83971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377296" y="102939"/>
            <a:ext cx="2338217" cy="7054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2400" b="1" kern="1200" dirty="0">
                <a:solidFill>
                  <a:srgbClr val="324D5E"/>
                </a:solidFill>
                <a:effectLst/>
                <a:latin typeface="Berlin Sans FB Demi" panose="020E0802020502020306" pitchFamily="34" charset="0"/>
              </a:rPr>
              <a:t>Aide à </a:t>
            </a:r>
            <a:r>
              <a:rPr lang="fr-FR" sz="2400" b="1" kern="1200" dirty="0" smtClean="0">
                <a:solidFill>
                  <a:srgbClr val="324D5E"/>
                </a:solidFill>
                <a:effectLst/>
                <a:latin typeface="Berlin Sans FB Demi" panose="020E0802020502020306" pitchFamily="34" charset="0"/>
              </a:rPr>
              <a:t>Domicile</a:t>
            </a:r>
          </a:p>
          <a:p>
            <a:pPr algn="ctr">
              <a:spcAft>
                <a:spcPts val="0"/>
              </a:spcAft>
            </a:pPr>
            <a:r>
              <a:rPr lang="fr-FR" sz="2400" b="1" kern="1200" dirty="0" smtClean="0">
                <a:solidFill>
                  <a:srgbClr val="324D5E"/>
                </a:solidFill>
                <a:effectLst/>
                <a:latin typeface="Berlin Sans FB Demi" panose="020E0802020502020306" pitchFamily="34" charset="0"/>
              </a:rPr>
              <a:t>du Haut-Médoc</a:t>
            </a:r>
            <a:endParaRPr lang="fr-F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2303" y="5980449"/>
            <a:ext cx="4166948" cy="37997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>
              <a:spcAft>
                <a:spcPts val="0"/>
              </a:spcAft>
            </a:pPr>
            <a:r>
              <a:rPr lang="fr-FR" sz="1400" kern="1200" dirty="0" smtClean="0">
                <a:solidFill>
                  <a:srgbClr val="003851"/>
                </a:solidFill>
                <a:effectLst/>
                <a:latin typeface="Berlin Sans FB" panose="020E0602020502020306" pitchFamily="34" charset="0"/>
              </a:rPr>
              <a:t>89 rue Jean </a:t>
            </a:r>
            <a:r>
              <a:rPr lang="fr-FR" sz="1400" kern="1200" dirty="0" err="1" smtClean="0">
                <a:solidFill>
                  <a:srgbClr val="003851"/>
                </a:solidFill>
                <a:effectLst/>
                <a:latin typeface="Berlin Sans FB" panose="020E0602020502020306" pitchFamily="34" charset="0"/>
              </a:rPr>
              <a:t>Duperrier</a:t>
            </a:r>
            <a:r>
              <a:rPr lang="fr-FR" sz="1400" kern="1200" dirty="0" smtClean="0">
                <a:solidFill>
                  <a:srgbClr val="003851"/>
                </a:solidFill>
                <a:effectLst/>
                <a:latin typeface="Berlin Sans FB" panose="020E0602020502020306" pitchFamily="34" charset="0"/>
              </a:rPr>
              <a:t> 33160 Saint-Médard-en-Jalles</a:t>
            </a:r>
            <a:endParaRPr lang="fr-FR" sz="1400" dirty="0" smtClean="0">
              <a:solidFill>
                <a:srgbClr val="003851"/>
              </a:solidFill>
              <a:effectLst/>
              <a:latin typeface="Berlin Sans FB" panose="020E0602020502020306" pitchFamily="34" charset="0"/>
              <a:ea typeface="Times New Roman" panose="02020603050405020304" pitchFamily="18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665" y="151130"/>
            <a:ext cx="1943087" cy="1156413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5" name="Groupe 14"/>
          <p:cNvGrpSpPr/>
          <p:nvPr/>
        </p:nvGrpSpPr>
        <p:grpSpPr>
          <a:xfrm>
            <a:off x="7462246" y="846411"/>
            <a:ext cx="2160000" cy="35560"/>
            <a:chOff x="155448" y="5541772"/>
            <a:chExt cx="5003800" cy="35560"/>
          </a:xfrm>
        </p:grpSpPr>
        <p:sp>
          <p:nvSpPr>
            <p:cNvPr id="16" name="Rectangle 15"/>
            <p:cNvSpPr/>
            <p:nvPr/>
          </p:nvSpPr>
          <p:spPr>
            <a:xfrm>
              <a:off x="155448" y="5541772"/>
              <a:ext cx="1005205" cy="35560"/>
            </a:xfrm>
            <a:prstGeom prst="rect">
              <a:avLst/>
            </a:prstGeom>
            <a:solidFill>
              <a:srgbClr val="0095C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60653" y="5541772"/>
              <a:ext cx="1005205" cy="35560"/>
            </a:xfrm>
            <a:prstGeom prst="rect">
              <a:avLst/>
            </a:prstGeom>
            <a:solidFill>
              <a:srgbClr val="324D5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59508" y="5541772"/>
              <a:ext cx="1005205" cy="35560"/>
            </a:xfrm>
            <a:prstGeom prst="rect">
              <a:avLst/>
            </a:prstGeom>
            <a:solidFill>
              <a:srgbClr val="F17C3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153283" y="5541772"/>
              <a:ext cx="1005205" cy="35560"/>
            </a:xfrm>
            <a:prstGeom prst="rect">
              <a:avLst/>
            </a:prstGeom>
            <a:solidFill>
              <a:srgbClr val="7BB21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154043" y="5541772"/>
              <a:ext cx="1005205" cy="35560"/>
            </a:xfrm>
            <a:prstGeom prst="rect">
              <a:avLst/>
            </a:prstGeom>
            <a:solidFill>
              <a:srgbClr val="814E7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8" name="Freeform 262"/>
          <p:cNvSpPr>
            <a:spLocks noChangeAspect="1"/>
          </p:cNvSpPr>
          <p:nvPr/>
        </p:nvSpPr>
        <p:spPr>
          <a:xfrm>
            <a:off x="137080" y="5007805"/>
            <a:ext cx="321489" cy="324000"/>
          </a:xfrm>
          <a:custGeom>
            <a:avLst/>
            <a:gdLst>
              <a:gd name="connsiteX0" fmla="*/ 149589 w 432707"/>
              <a:gd name="connsiteY0" fmla="*/ 108457 h 436087"/>
              <a:gd name="connsiteX1" fmla="*/ 154660 w 432707"/>
              <a:gd name="connsiteY1" fmla="*/ 108880 h 436087"/>
              <a:gd name="connsiteX2" fmla="*/ 160012 w 432707"/>
              <a:gd name="connsiteY2" fmla="*/ 109302 h 436087"/>
              <a:gd name="connsiteX3" fmla="*/ 167477 w 432707"/>
              <a:gd name="connsiteY3" fmla="*/ 111133 h 436087"/>
              <a:gd name="connsiteX4" fmla="*/ 171844 w 432707"/>
              <a:gd name="connsiteY4" fmla="*/ 118880 h 436087"/>
              <a:gd name="connsiteX5" fmla="*/ 181140 w 432707"/>
              <a:gd name="connsiteY5" fmla="*/ 143671 h 436087"/>
              <a:gd name="connsiteX6" fmla="*/ 188183 w 432707"/>
              <a:gd name="connsiteY6" fmla="*/ 164799 h 436087"/>
              <a:gd name="connsiteX7" fmla="*/ 178464 w 432707"/>
              <a:gd name="connsiteY7" fmla="*/ 180998 h 436087"/>
              <a:gd name="connsiteX8" fmla="*/ 168745 w 432707"/>
              <a:gd name="connsiteY8" fmla="*/ 194097 h 436087"/>
              <a:gd name="connsiteX9" fmla="*/ 170154 w 432707"/>
              <a:gd name="connsiteY9" fmla="*/ 198323 h 436087"/>
              <a:gd name="connsiteX10" fmla="*/ 198888 w 432707"/>
              <a:gd name="connsiteY10" fmla="*/ 236917 h 436087"/>
              <a:gd name="connsiteX11" fmla="*/ 241427 w 432707"/>
              <a:gd name="connsiteY11" fmla="*/ 265370 h 436087"/>
              <a:gd name="connsiteX12" fmla="*/ 247624 w 432707"/>
              <a:gd name="connsiteY12" fmla="*/ 267342 h 436087"/>
              <a:gd name="connsiteX13" fmla="*/ 262836 w 432707"/>
              <a:gd name="connsiteY13" fmla="*/ 253679 h 436087"/>
              <a:gd name="connsiteX14" fmla="*/ 277485 w 432707"/>
              <a:gd name="connsiteY14" fmla="*/ 240016 h 436087"/>
              <a:gd name="connsiteX15" fmla="*/ 304952 w 432707"/>
              <a:gd name="connsiteY15" fmla="*/ 252411 h 436087"/>
              <a:gd name="connsiteX16" fmla="*/ 330165 w 432707"/>
              <a:gd name="connsiteY16" fmla="*/ 267342 h 436087"/>
              <a:gd name="connsiteX17" fmla="*/ 330728 w 432707"/>
              <a:gd name="connsiteY17" fmla="*/ 271567 h 436087"/>
              <a:gd name="connsiteX18" fmla="*/ 325939 w 432707"/>
              <a:gd name="connsiteY18" fmla="*/ 292977 h 436087"/>
              <a:gd name="connsiteX19" fmla="*/ 305938 w 432707"/>
              <a:gd name="connsiteY19" fmla="*/ 311430 h 436087"/>
              <a:gd name="connsiteX20" fmla="*/ 277203 w 432707"/>
              <a:gd name="connsiteY20" fmla="*/ 318895 h 436087"/>
              <a:gd name="connsiteX21" fmla="*/ 223678 w 432707"/>
              <a:gd name="connsiteY21" fmla="*/ 301429 h 436087"/>
              <a:gd name="connsiteX22" fmla="*/ 175788 w 432707"/>
              <a:gd name="connsiteY22" fmla="*/ 268187 h 436087"/>
              <a:gd name="connsiteX23" fmla="*/ 134095 w 432707"/>
              <a:gd name="connsiteY23" fmla="*/ 216071 h 436087"/>
              <a:gd name="connsiteX24" fmla="*/ 114093 w 432707"/>
              <a:gd name="connsiteY24" fmla="*/ 161419 h 436087"/>
              <a:gd name="connsiteX25" fmla="*/ 114093 w 432707"/>
              <a:gd name="connsiteY25" fmla="*/ 159165 h 436087"/>
              <a:gd name="connsiteX26" fmla="*/ 134940 w 432707"/>
              <a:gd name="connsiteY26" fmla="*/ 114655 h 436087"/>
              <a:gd name="connsiteX27" fmla="*/ 149589 w 432707"/>
              <a:gd name="connsiteY27" fmla="*/ 108457 h 436087"/>
              <a:gd name="connsiteX28" fmla="*/ 220298 w 432707"/>
              <a:gd name="connsiteY28" fmla="*/ 35495 h 436087"/>
              <a:gd name="connsiteX29" fmla="*/ 151702 w 432707"/>
              <a:gd name="connsiteY29" fmla="*/ 49581 h 436087"/>
              <a:gd name="connsiteX30" fmla="*/ 95219 w 432707"/>
              <a:gd name="connsiteY30" fmla="*/ 87330 h 436087"/>
              <a:gd name="connsiteX31" fmla="*/ 57470 w 432707"/>
              <a:gd name="connsiteY31" fmla="*/ 143813 h 436087"/>
              <a:gd name="connsiteX32" fmla="*/ 43384 w 432707"/>
              <a:gd name="connsiteY32" fmla="*/ 212409 h 436087"/>
              <a:gd name="connsiteX33" fmla="*/ 77189 w 432707"/>
              <a:gd name="connsiteY33" fmla="*/ 316079 h 436087"/>
              <a:gd name="connsiteX34" fmla="*/ 54934 w 432707"/>
              <a:gd name="connsiteY34" fmla="*/ 381717 h 436087"/>
              <a:gd name="connsiteX35" fmla="*/ 123108 w 432707"/>
              <a:gd name="connsiteY35" fmla="*/ 360026 h 436087"/>
              <a:gd name="connsiteX36" fmla="*/ 220298 w 432707"/>
              <a:gd name="connsiteY36" fmla="*/ 389323 h 436087"/>
              <a:gd name="connsiteX37" fmla="*/ 288895 w 432707"/>
              <a:gd name="connsiteY37" fmla="*/ 375238 h 436087"/>
              <a:gd name="connsiteX38" fmla="*/ 345377 w 432707"/>
              <a:gd name="connsiteY38" fmla="*/ 337489 h 436087"/>
              <a:gd name="connsiteX39" fmla="*/ 383127 w 432707"/>
              <a:gd name="connsiteY39" fmla="*/ 281006 h 436087"/>
              <a:gd name="connsiteX40" fmla="*/ 397212 w 432707"/>
              <a:gd name="connsiteY40" fmla="*/ 212409 h 436087"/>
              <a:gd name="connsiteX41" fmla="*/ 383127 w 432707"/>
              <a:gd name="connsiteY41" fmla="*/ 143813 h 436087"/>
              <a:gd name="connsiteX42" fmla="*/ 345377 w 432707"/>
              <a:gd name="connsiteY42" fmla="*/ 87330 h 436087"/>
              <a:gd name="connsiteX43" fmla="*/ 288895 w 432707"/>
              <a:gd name="connsiteY43" fmla="*/ 49581 h 436087"/>
              <a:gd name="connsiteX44" fmla="*/ 220298 w 432707"/>
              <a:gd name="connsiteY44" fmla="*/ 35495 h 436087"/>
              <a:gd name="connsiteX45" fmla="*/ 220298 w 432707"/>
              <a:gd name="connsiteY45" fmla="*/ 0 h 436087"/>
              <a:gd name="connsiteX46" fmla="*/ 302698 w 432707"/>
              <a:gd name="connsiteY46" fmla="*/ 16902 h 436087"/>
              <a:gd name="connsiteX47" fmla="*/ 370450 w 432707"/>
              <a:gd name="connsiteY47" fmla="*/ 62258 h 436087"/>
              <a:gd name="connsiteX48" fmla="*/ 415805 w 432707"/>
              <a:gd name="connsiteY48" fmla="*/ 130009 h 436087"/>
              <a:gd name="connsiteX49" fmla="*/ 432707 w 432707"/>
              <a:gd name="connsiteY49" fmla="*/ 212409 h 436087"/>
              <a:gd name="connsiteX50" fmla="*/ 415805 w 432707"/>
              <a:gd name="connsiteY50" fmla="*/ 294810 h 436087"/>
              <a:gd name="connsiteX51" fmla="*/ 370450 w 432707"/>
              <a:gd name="connsiteY51" fmla="*/ 362561 h 436087"/>
              <a:gd name="connsiteX52" fmla="*/ 302698 w 432707"/>
              <a:gd name="connsiteY52" fmla="*/ 407916 h 436087"/>
              <a:gd name="connsiteX53" fmla="*/ 220298 w 432707"/>
              <a:gd name="connsiteY53" fmla="*/ 424819 h 436087"/>
              <a:gd name="connsiteX54" fmla="*/ 117474 w 432707"/>
              <a:gd name="connsiteY54" fmla="*/ 398338 h 436087"/>
              <a:gd name="connsiteX55" fmla="*/ 0 w 432707"/>
              <a:gd name="connsiteY55" fmla="*/ 436087 h 436087"/>
              <a:gd name="connsiteX56" fmla="*/ 38313 w 432707"/>
              <a:gd name="connsiteY56" fmla="*/ 321995 h 436087"/>
              <a:gd name="connsiteX57" fmla="*/ 7888 w 432707"/>
              <a:gd name="connsiteY57" fmla="*/ 212409 h 436087"/>
              <a:gd name="connsiteX58" fmla="*/ 24791 w 432707"/>
              <a:gd name="connsiteY58" fmla="*/ 130009 h 436087"/>
              <a:gd name="connsiteX59" fmla="*/ 70147 w 432707"/>
              <a:gd name="connsiteY59" fmla="*/ 62258 h 436087"/>
              <a:gd name="connsiteX60" fmla="*/ 137898 w 432707"/>
              <a:gd name="connsiteY60" fmla="*/ 16902 h 436087"/>
              <a:gd name="connsiteX61" fmla="*/ 220298 w 432707"/>
              <a:gd name="connsiteY61" fmla="*/ 0 h 43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32707" h="436087">
                <a:moveTo>
                  <a:pt x="149589" y="108457"/>
                </a:moveTo>
                <a:cubicBezTo>
                  <a:pt x="150715" y="108457"/>
                  <a:pt x="152406" y="108598"/>
                  <a:pt x="154660" y="108880"/>
                </a:cubicBezTo>
                <a:cubicBezTo>
                  <a:pt x="156913" y="109161"/>
                  <a:pt x="158697" y="109302"/>
                  <a:pt x="160012" y="109302"/>
                </a:cubicBezTo>
                <a:cubicBezTo>
                  <a:pt x="163581" y="109302"/>
                  <a:pt x="166069" y="109913"/>
                  <a:pt x="167477" y="111133"/>
                </a:cubicBezTo>
                <a:cubicBezTo>
                  <a:pt x="168886" y="112354"/>
                  <a:pt x="170341" y="114936"/>
                  <a:pt x="171844" y="118880"/>
                </a:cubicBezTo>
                <a:cubicBezTo>
                  <a:pt x="173347" y="122637"/>
                  <a:pt x="176445" y="130900"/>
                  <a:pt x="181140" y="143671"/>
                </a:cubicBezTo>
                <a:cubicBezTo>
                  <a:pt x="185835" y="156442"/>
                  <a:pt x="188183" y="163485"/>
                  <a:pt x="188183" y="164799"/>
                </a:cubicBezTo>
                <a:cubicBezTo>
                  <a:pt x="188183" y="168743"/>
                  <a:pt x="184943" y="174143"/>
                  <a:pt x="178464" y="180998"/>
                </a:cubicBezTo>
                <a:cubicBezTo>
                  <a:pt x="171985" y="187852"/>
                  <a:pt x="168745" y="192219"/>
                  <a:pt x="168745" y="194097"/>
                </a:cubicBezTo>
                <a:cubicBezTo>
                  <a:pt x="168745" y="195412"/>
                  <a:pt x="169215" y="196820"/>
                  <a:pt x="170154" y="198323"/>
                </a:cubicBezTo>
                <a:cubicBezTo>
                  <a:pt x="176539" y="212033"/>
                  <a:pt x="186117" y="224897"/>
                  <a:pt x="198888" y="236917"/>
                </a:cubicBezTo>
                <a:cubicBezTo>
                  <a:pt x="209405" y="246871"/>
                  <a:pt x="223585" y="256355"/>
                  <a:pt x="241427" y="265370"/>
                </a:cubicBezTo>
                <a:cubicBezTo>
                  <a:pt x="243680" y="266684"/>
                  <a:pt x="245746" y="267342"/>
                  <a:pt x="247624" y="267342"/>
                </a:cubicBezTo>
                <a:cubicBezTo>
                  <a:pt x="250441" y="267342"/>
                  <a:pt x="255512" y="262787"/>
                  <a:pt x="262836" y="253679"/>
                </a:cubicBezTo>
                <a:cubicBezTo>
                  <a:pt x="270161" y="244570"/>
                  <a:pt x="275044" y="240016"/>
                  <a:pt x="277485" y="240016"/>
                </a:cubicBezTo>
                <a:cubicBezTo>
                  <a:pt x="279927" y="240016"/>
                  <a:pt x="289082" y="244148"/>
                  <a:pt x="304952" y="252411"/>
                </a:cubicBezTo>
                <a:cubicBezTo>
                  <a:pt x="320822" y="260675"/>
                  <a:pt x="329226" y="265652"/>
                  <a:pt x="330165" y="267342"/>
                </a:cubicBezTo>
                <a:cubicBezTo>
                  <a:pt x="330541" y="268281"/>
                  <a:pt x="330728" y="269689"/>
                  <a:pt x="330728" y="271567"/>
                </a:cubicBezTo>
                <a:cubicBezTo>
                  <a:pt x="330728" y="277765"/>
                  <a:pt x="329132" y="284902"/>
                  <a:pt x="325939" y="292977"/>
                </a:cubicBezTo>
                <a:cubicBezTo>
                  <a:pt x="322935" y="300302"/>
                  <a:pt x="316267" y="306453"/>
                  <a:pt x="305938" y="311430"/>
                </a:cubicBezTo>
                <a:cubicBezTo>
                  <a:pt x="295608" y="316406"/>
                  <a:pt x="286030" y="318895"/>
                  <a:pt x="277203" y="318895"/>
                </a:cubicBezTo>
                <a:cubicBezTo>
                  <a:pt x="266499" y="318895"/>
                  <a:pt x="248657" y="313073"/>
                  <a:pt x="223678" y="301429"/>
                </a:cubicBezTo>
                <a:cubicBezTo>
                  <a:pt x="205274" y="292977"/>
                  <a:pt x="189310" y="281897"/>
                  <a:pt x="175788" y="268187"/>
                </a:cubicBezTo>
                <a:cubicBezTo>
                  <a:pt x="162266" y="254477"/>
                  <a:pt x="148368" y="237105"/>
                  <a:pt x="134095" y="216071"/>
                </a:cubicBezTo>
                <a:cubicBezTo>
                  <a:pt x="120573" y="195975"/>
                  <a:pt x="113905" y="177758"/>
                  <a:pt x="114093" y="161419"/>
                </a:cubicBezTo>
                <a:lnTo>
                  <a:pt x="114093" y="159165"/>
                </a:lnTo>
                <a:cubicBezTo>
                  <a:pt x="114657" y="142075"/>
                  <a:pt x="121605" y="127238"/>
                  <a:pt x="134940" y="114655"/>
                </a:cubicBezTo>
                <a:cubicBezTo>
                  <a:pt x="139447" y="110523"/>
                  <a:pt x="144330" y="108457"/>
                  <a:pt x="149589" y="108457"/>
                </a:cubicBezTo>
                <a:close/>
                <a:moveTo>
                  <a:pt x="220298" y="35495"/>
                </a:moveTo>
                <a:cubicBezTo>
                  <a:pt x="196447" y="35495"/>
                  <a:pt x="173581" y="40190"/>
                  <a:pt x="151702" y="49581"/>
                </a:cubicBezTo>
                <a:cubicBezTo>
                  <a:pt x="129822" y="58971"/>
                  <a:pt x="110995" y="71554"/>
                  <a:pt x="95219" y="87330"/>
                </a:cubicBezTo>
                <a:cubicBezTo>
                  <a:pt x="79443" y="103106"/>
                  <a:pt x="66860" y="121933"/>
                  <a:pt x="57470" y="143813"/>
                </a:cubicBezTo>
                <a:cubicBezTo>
                  <a:pt x="48079" y="165692"/>
                  <a:pt x="43384" y="188558"/>
                  <a:pt x="43384" y="212409"/>
                </a:cubicBezTo>
                <a:cubicBezTo>
                  <a:pt x="43384" y="250534"/>
                  <a:pt x="54652" y="285091"/>
                  <a:pt x="77189" y="316079"/>
                </a:cubicBezTo>
                <a:lnTo>
                  <a:pt x="54934" y="381717"/>
                </a:lnTo>
                <a:lnTo>
                  <a:pt x="123108" y="360026"/>
                </a:lnTo>
                <a:cubicBezTo>
                  <a:pt x="152782" y="379557"/>
                  <a:pt x="185178" y="389323"/>
                  <a:pt x="220298" y="389323"/>
                </a:cubicBezTo>
                <a:cubicBezTo>
                  <a:pt x="244149" y="389323"/>
                  <a:pt x="267015" y="384628"/>
                  <a:pt x="288895" y="375238"/>
                </a:cubicBezTo>
                <a:cubicBezTo>
                  <a:pt x="310774" y="365848"/>
                  <a:pt x="329602" y="353264"/>
                  <a:pt x="345377" y="337489"/>
                </a:cubicBezTo>
                <a:cubicBezTo>
                  <a:pt x="361153" y="321713"/>
                  <a:pt x="373736" y="302885"/>
                  <a:pt x="383127" y="281006"/>
                </a:cubicBezTo>
                <a:cubicBezTo>
                  <a:pt x="392517" y="259126"/>
                  <a:pt x="397212" y="236261"/>
                  <a:pt x="397212" y="212409"/>
                </a:cubicBezTo>
                <a:cubicBezTo>
                  <a:pt x="397212" y="188558"/>
                  <a:pt x="392517" y="165692"/>
                  <a:pt x="383127" y="143813"/>
                </a:cubicBezTo>
                <a:cubicBezTo>
                  <a:pt x="373736" y="121933"/>
                  <a:pt x="361153" y="103106"/>
                  <a:pt x="345377" y="87330"/>
                </a:cubicBezTo>
                <a:cubicBezTo>
                  <a:pt x="329602" y="71554"/>
                  <a:pt x="310774" y="58971"/>
                  <a:pt x="288895" y="49581"/>
                </a:cubicBezTo>
                <a:cubicBezTo>
                  <a:pt x="267015" y="40190"/>
                  <a:pt x="244149" y="35495"/>
                  <a:pt x="220298" y="35495"/>
                </a:cubicBezTo>
                <a:close/>
                <a:moveTo>
                  <a:pt x="220298" y="0"/>
                </a:moveTo>
                <a:cubicBezTo>
                  <a:pt x="249033" y="0"/>
                  <a:pt x="276500" y="5634"/>
                  <a:pt x="302698" y="16902"/>
                </a:cubicBezTo>
                <a:cubicBezTo>
                  <a:pt x="328898" y="28171"/>
                  <a:pt x="351481" y="43289"/>
                  <a:pt x="370450" y="62258"/>
                </a:cubicBezTo>
                <a:cubicBezTo>
                  <a:pt x="389418" y="81226"/>
                  <a:pt x="404537" y="103810"/>
                  <a:pt x="415805" y="130009"/>
                </a:cubicBezTo>
                <a:cubicBezTo>
                  <a:pt x="427073" y="156208"/>
                  <a:pt x="432707" y="183675"/>
                  <a:pt x="432707" y="212409"/>
                </a:cubicBezTo>
                <a:cubicBezTo>
                  <a:pt x="432707" y="241144"/>
                  <a:pt x="427073" y="268610"/>
                  <a:pt x="415805" y="294810"/>
                </a:cubicBezTo>
                <a:cubicBezTo>
                  <a:pt x="404537" y="321009"/>
                  <a:pt x="389418" y="343592"/>
                  <a:pt x="370450" y="362561"/>
                </a:cubicBezTo>
                <a:cubicBezTo>
                  <a:pt x="351481" y="381529"/>
                  <a:pt x="328898" y="396648"/>
                  <a:pt x="302698" y="407916"/>
                </a:cubicBezTo>
                <a:cubicBezTo>
                  <a:pt x="276500" y="419185"/>
                  <a:pt x="249033" y="424819"/>
                  <a:pt x="220298" y="424819"/>
                </a:cubicBezTo>
                <a:cubicBezTo>
                  <a:pt x="183676" y="424819"/>
                  <a:pt x="149401" y="415992"/>
                  <a:pt x="117474" y="398338"/>
                </a:cubicBezTo>
                <a:lnTo>
                  <a:pt x="0" y="436087"/>
                </a:lnTo>
                <a:lnTo>
                  <a:pt x="38313" y="321995"/>
                </a:lnTo>
                <a:cubicBezTo>
                  <a:pt x="18030" y="288565"/>
                  <a:pt x="7888" y="252036"/>
                  <a:pt x="7888" y="212409"/>
                </a:cubicBezTo>
                <a:cubicBezTo>
                  <a:pt x="7888" y="183675"/>
                  <a:pt x="13523" y="156208"/>
                  <a:pt x="24791" y="130009"/>
                </a:cubicBezTo>
                <a:cubicBezTo>
                  <a:pt x="36060" y="103810"/>
                  <a:pt x="51178" y="81226"/>
                  <a:pt x="70147" y="62258"/>
                </a:cubicBezTo>
                <a:cubicBezTo>
                  <a:pt x="89115" y="43289"/>
                  <a:pt x="111699" y="28171"/>
                  <a:pt x="137898" y="16902"/>
                </a:cubicBezTo>
                <a:cubicBezTo>
                  <a:pt x="164097" y="5634"/>
                  <a:pt x="191564" y="0"/>
                  <a:pt x="220298" y="0"/>
                </a:cubicBezTo>
                <a:close/>
              </a:path>
            </a:pathLst>
          </a:custGeom>
          <a:solidFill>
            <a:srgbClr val="0038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486880" y="5007805"/>
            <a:ext cx="211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Pour nous joindre :</a:t>
            </a:r>
            <a:endParaRPr lang="fr-FR" sz="1400" dirty="0">
              <a:solidFill>
                <a:srgbClr val="003851"/>
              </a:solidFill>
              <a:latin typeface="Berlin Sans FB" panose="020E0602020502020306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484149" y="5311005"/>
            <a:ext cx="4165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Un numéro de téléphone unique : 05.56.05.45.84</a:t>
            </a:r>
          </a:p>
          <a:p>
            <a:r>
              <a:rPr lang="fr-FR" sz="14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      Du lundi au vendredi – 9h à 12h30 – 13h à 17h</a:t>
            </a:r>
            <a:endParaRPr lang="fr-FR" sz="1400" dirty="0">
              <a:solidFill>
                <a:srgbClr val="003851"/>
              </a:solidFill>
              <a:latin typeface="Berlin Sans FB" panose="020E0602020502020306" pitchFamily="34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482303" y="5747953"/>
            <a:ext cx="4011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Une adresse e-mail : accueil@adhm-spasad.fr</a:t>
            </a:r>
            <a:endParaRPr lang="fr-FR" sz="1400" dirty="0">
              <a:solidFill>
                <a:srgbClr val="003851"/>
              </a:solidFill>
              <a:latin typeface="Berlin Sans FB" panose="020E0602020502020306" pitchFamily="34" charset="0"/>
            </a:endParaRPr>
          </a:p>
        </p:txBody>
      </p:sp>
      <p:grpSp>
        <p:nvGrpSpPr>
          <p:cNvPr id="42" name="Groupe 41"/>
          <p:cNvGrpSpPr/>
          <p:nvPr/>
        </p:nvGrpSpPr>
        <p:grpSpPr>
          <a:xfrm>
            <a:off x="74947" y="4894400"/>
            <a:ext cx="4536000" cy="35560"/>
            <a:chOff x="155448" y="5541772"/>
            <a:chExt cx="5003800" cy="35560"/>
          </a:xfrm>
        </p:grpSpPr>
        <p:sp>
          <p:nvSpPr>
            <p:cNvPr id="43" name="Rectangle 42"/>
            <p:cNvSpPr/>
            <p:nvPr/>
          </p:nvSpPr>
          <p:spPr>
            <a:xfrm>
              <a:off x="155448" y="5541772"/>
              <a:ext cx="1005205" cy="35560"/>
            </a:xfrm>
            <a:prstGeom prst="rect">
              <a:avLst/>
            </a:prstGeom>
            <a:solidFill>
              <a:srgbClr val="0095C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160653" y="5541772"/>
              <a:ext cx="1005205" cy="35560"/>
            </a:xfrm>
            <a:prstGeom prst="rect">
              <a:avLst/>
            </a:prstGeom>
            <a:solidFill>
              <a:srgbClr val="324D5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159508" y="5541772"/>
              <a:ext cx="1139076" cy="35560"/>
            </a:xfrm>
            <a:prstGeom prst="rect">
              <a:avLst/>
            </a:prstGeom>
            <a:solidFill>
              <a:srgbClr val="F17C3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153283" y="5541772"/>
              <a:ext cx="1005205" cy="35560"/>
            </a:xfrm>
            <a:prstGeom prst="rect">
              <a:avLst/>
            </a:prstGeom>
            <a:solidFill>
              <a:srgbClr val="7BB21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154043" y="5541772"/>
              <a:ext cx="1005205" cy="35560"/>
            </a:xfrm>
            <a:prstGeom prst="rect">
              <a:avLst/>
            </a:prstGeom>
            <a:solidFill>
              <a:srgbClr val="814E7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9" name="Freeform 400"/>
          <p:cNvSpPr>
            <a:spLocks noChangeAspect="1"/>
          </p:cNvSpPr>
          <p:nvPr/>
        </p:nvSpPr>
        <p:spPr>
          <a:xfrm>
            <a:off x="227870" y="6004152"/>
            <a:ext cx="216111" cy="324000"/>
          </a:xfrm>
          <a:custGeom>
            <a:avLst/>
            <a:gdLst/>
            <a:ahLst/>
            <a:cxnLst/>
            <a:rect l="l" t="t" r="r" b="b"/>
            <a:pathLst>
              <a:path w="288471" h="432707">
                <a:moveTo>
                  <a:pt x="144235" y="0"/>
                </a:moveTo>
                <a:cubicBezTo>
                  <a:pt x="184051" y="0"/>
                  <a:pt x="218043" y="14086"/>
                  <a:pt x="246214" y="42256"/>
                </a:cubicBezTo>
                <a:cubicBezTo>
                  <a:pt x="274385" y="70428"/>
                  <a:pt x="288471" y="104420"/>
                  <a:pt x="288471" y="144236"/>
                </a:cubicBezTo>
                <a:cubicBezTo>
                  <a:pt x="288471" y="164707"/>
                  <a:pt x="285372" y="181515"/>
                  <a:pt x="279175" y="194662"/>
                </a:cubicBezTo>
                <a:lnTo>
                  <a:pt x="176632" y="412706"/>
                </a:lnTo>
                <a:cubicBezTo>
                  <a:pt x="173628" y="418903"/>
                  <a:pt x="169167" y="423786"/>
                  <a:pt x="163251" y="427355"/>
                </a:cubicBezTo>
                <a:cubicBezTo>
                  <a:pt x="157335" y="430923"/>
                  <a:pt x="150996" y="432707"/>
                  <a:pt x="144235" y="432707"/>
                </a:cubicBezTo>
                <a:cubicBezTo>
                  <a:pt x="137475" y="432707"/>
                  <a:pt x="131136" y="430923"/>
                  <a:pt x="125220" y="427355"/>
                </a:cubicBezTo>
                <a:cubicBezTo>
                  <a:pt x="119304" y="423786"/>
                  <a:pt x="114938" y="418903"/>
                  <a:pt x="112120" y="412706"/>
                </a:cubicBezTo>
                <a:lnTo>
                  <a:pt x="9297" y="194662"/>
                </a:lnTo>
                <a:cubicBezTo>
                  <a:pt x="3099" y="181515"/>
                  <a:pt x="0" y="164707"/>
                  <a:pt x="0" y="144236"/>
                </a:cubicBezTo>
                <a:cubicBezTo>
                  <a:pt x="0" y="104420"/>
                  <a:pt x="14085" y="70428"/>
                  <a:pt x="42256" y="42256"/>
                </a:cubicBezTo>
                <a:cubicBezTo>
                  <a:pt x="70427" y="14086"/>
                  <a:pt x="104421" y="0"/>
                  <a:pt x="144235" y="0"/>
                </a:cubicBezTo>
                <a:close/>
                <a:moveTo>
                  <a:pt x="144235" y="72118"/>
                </a:moveTo>
                <a:cubicBezTo>
                  <a:pt x="124328" y="72118"/>
                  <a:pt x="107331" y="79161"/>
                  <a:pt x="93246" y="93246"/>
                </a:cubicBezTo>
                <a:cubicBezTo>
                  <a:pt x="79160" y="107332"/>
                  <a:pt x="72117" y="124328"/>
                  <a:pt x="72117" y="144236"/>
                </a:cubicBezTo>
                <a:cubicBezTo>
                  <a:pt x="72117" y="164143"/>
                  <a:pt x="79160" y="181140"/>
                  <a:pt x="93246" y="195225"/>
                </a:cubicBezTo>
                <a:cubicBezTo>
                  <a:pt x="107331" y="209311"/>
                  <a:pt x="124328" y="216353"/>
                  <a:pt x="144235" y="216353"/>
                </a:cubicBezTo>
                <a:cubicBezTo>
                  <a:pt x="164143" y="216353"/>
                  <a:pt x="181139" y="209311"/>
                  <a:pt x="195225" y="195225"/>
                </a:cubicBezTo>
                <a:cubicBezTo>
                  <a:pt x="209310" y="181140"/>
                  <a:pt x="216353" y="164143"/>
                  <a:pt x="216353" y="144236"/>
                </a:cubicBezTo>
                <a:cubicBezTo>
                  <a:pt x="216353" y="124328"/>
                  <a:pt x="209310" y="107332"/>
                  <a:pt x="195225" y="93246"/>
                </a:cubicBezTo>
                <a:cubicBezTo>
                  <a:pt x="181139" y="79161"/>
                  <a:pt x="164143" y="72118"/>
                  <a:pt x="144235" y="72118"/>
                </a:cubicBezTo>
                <a:close/>
              </a:path>
            </a:pathLst>
          </a:custGeom>
          <a:solidFill>
            <a:srgbClr val="0038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à coins arrondis 50"/>
          <p:cNvSpPr/>
          <p:nvPr/>
        </p:nvSpPr>
        <p:spPr>
          <a:xfrm>
            <a:off x="116396" y="6370074"/>
            <a:ext cx="4532855" cy="306570"/>
          </a:xfrm>
          <a:prstGeom prst="roundRect">
            <a:avLst/>
          </a:prstGeom>
          <a:noFill/>
          <a:ln>
            <a:solidFill>
              <a:srgbClr val="00385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Devis gratuit sur simple demande</a:t>
            </a:r>
            <a:endParaRPr lang="fr-FR" sz="1400" dirty="0">
              <a:solidFill>
                <a:srgbClr val="003851"/>
              </a:solidFill>
              <a:latin typeface="Berlin Sans FB" panose="020E0602020502020306" pitchFamily="34" charset="0"/>
            </a:endParaRPr>
          </a:p>
        </p:txBody>
      </p:sp>
      <p:grpSp>
        <p:nvGrpSpPr>
          <p:cNvPr id="23" name="Groupe 22"/>
          <p:cNvGrpSpPr/>
          <p:nvPr/>
        </p:nvGrpSpPr>
        <p:grpSpPr>
          <a:xfrm>
            <a:off x="79013" y="107736"/>
            <a:ext cx="3755926" cy="1524606"/>
            <a:chOff x="28032" y="61975"/>
            <a:chExt cx="2647207" cy="976127"/>
          </a:xfrm>
        </p:grpSpPr>
        <p:pic>
          <p:nvPicPr>
            <p:cNvPr id="58" name="Image 5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32" y="61975"/>
              <a:ext cx="1916287" cy="976127"/>
            </a:xfrm>
            <a:prstGeom prst="rect">
              <a:avLst/>
            </a:prstGeom>
          </p:spPr>
        </p:pic>
        <p:sp>
          <p:nvSpPr>
            <p:cNvPr id="59" name="ZoneTexte 58"/>
            <p:cNvSpPr txBox="1"/>
            <p:nvPr/>
          </p:nvSpPr>
          <p:spPr>
            <a:xfrm>
              <a:off x="327924" y="531073"/>
              <a:ext cx="23473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olidFill>
                    <a:srgbClr val="003851"/>
                  </a:solidFill>
                  <a:latin typeface="Berlin Sans FB" panose="020E0602020502020306" pitchFamily="34" charset="0"/>
                </a:rPr>
                <a:t>Un service de l’ADHM</a:t>
              </a:r>
              <a:endParaRPr lang="fr-FR" sz="1400" dirty="0">
                <a:solidFill>
                  <a:srgbClr val="003851"/>
                </a:solidFill>
                <a:latin typeface="Berlin Sans FB" panose="020E0602020502020306" pitchFamily="34" charset="0"/>
              </a:endParaRPr>
            </a:p>
          </p:txBody>
        </p:sp>
      </p:grpSp>
      <p:sp>
        <p:nvSpPr>
          <p:cNvPr id="66" name="Text Placeholder 17"/>
          <p:cNvSpPr txBox="1">
            <a:spLocks/>
          </p:cNvSpPr>
          <p:nvPr/>
        </p:nvSpPr>
        <p:spPr>
          <a:xfrm>
            <a:off x="5318660" y="4000814"/>
            <a:ext cx="1322022" cy="1328561"/>
          </a:xfrm>
          <a:prstGeom prst="rect">
            <a:avLst/>
          </a:prstGeom>
          <a:solidFill>
            <a:srgbClr val="0095CD"/>
          </a:solidFill>
        </p:spPr>
        <p:txBody>
          <a:bodyPr vert="horz" wrap="square" lIns="91440" tIns="45720" rIns="91440" bIns="45720" rtlCol="0" anchor="ctr" anchorCtr="0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 dirty="0" smtClean="0">
                <a:solidFill>
                  <a:sysClr val="window" lastClr="FFFFFF"/>
                </a:solidFill>
                <a:latin typeface="Berlin Sans FB Demi" panose="020E0802020502020306" pitchFamily="34" charset="0"/>
              </a:rPr>
              <a:t>Portage             de </a:t>
            </a:r>
            <a:r>
              <a:rPr lang="en-US" sz="2000" b="1" dirty="0" err="1" smtClean="0">
                <a:solidFill>
                  <a:sysClr val="window" lastClr="FFFFFF"/>
                </a:solidFill>
                <a:latin typeface="Berlin Sans FB Demi" panose="020E0802020502020306" pitchFamily="34" charset="0"/>
              </a:rPr>
              <a:t>repas</a:t>
            </a:r>
            <a:endParaRPr lang="en-US" sz="2000" b="1" dirty="0" smtClean="0">
              <a:solidFill>
                <a:sysClr val="window" lastClr="FFFF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67" name="Espace réservé pour une image 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0" b="11350"/>
          <a:stretch>
            <a:fillRect/>
          </a:stretch>
        </p:blipFill>
        <p:spPr>
          <a:xfrm>
            <a:off x="6637327" y="3999692"/>
            <a:ext cx="2766317" cy="1328561"/>
          </a:xfrm>
          <a:prstGeom prst="rect">
            <a:avLst/>
          </a:prstGeom>
          <a:solidFill>
            <a:srgbClr val="0095CD">
              <a:alpha val="30000"/>
            </a:srgbClr>
          </a:solidFill>
        </p:spPr>
      </p:pic>
      <p:sp>
        <p:nvSpPr>
          <p:cNvPr id="68" name="Text Placeholder 21"/>
          <p:cNvSpPr txBox="1">
            <a:spLocks/>
          </p:cNvSpPr>
          <p:nvPr/>
        </p:nvSpPr>
        <p:spPr>
          <a:xfrm>
            <a:off x="5318661" y="5329375"/>
            <a:ext cx="1321874" cy="1369638"/>
          </a:xfrm>
          <a:prstGeom prst="rect">
            <a:avLst/>
          </a:prstGeom>
          <a:solidFill>
            <a:srgbClr val="003852"/>
          </a:solidFill>
        </p:spPr>
        <p:txBody>
          <a:bodyPr vert="horz" wrap="square" lIns="91440" tIns="45720" rIns="91440" bIns="45720" rtlCol="0" anchor="ctr" anchorCtr="0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800" b="1" dirty="0" err="1" smtClean="0">
                <a:solidFill>
                  <a:sysClr val="window" lastClr="FFFFFF"/>
                </a:solidFill>
                <a:latin typeface="Berlin Sans FB Demi" panose="020E0802020502020306" pitchFamily="34" charset="0"/>
              </a:rPr>
              <a:t>Télé</a:t>
            </a:r>
            <a:r>
              <a:rPr lang="en-US" sz="1800" b="1" dirty="0" smtClean="0">
                <a:solidFill>
                  <a:sysClr val="window" lastClr="FFFFFF"/>
                </a:solidFill>
                <a:latin typeface="Berlin Sans FB Demi" panose="020E0802020502020306" pitchFamily="34" charset="0"/>
              </a:rPr>
              <a:t/>
            </a:r>
            <a:br>
              <a:rPr lang="en-US" sz="1800" b="1" dirty="0" smtClean="0">
                <a:solidFill>
                  <a:sysClr val="window" lastClr="FFFFFF"/>
                </a:solidFill>
                <a:latin typeface="Berlin Sans FB Demi" panose="020E0802020502020306" pitchFamily="34" charset="0"/>
              </a:rPr>
            </a:br>
            <a:r>
              <a:rPr lang="en-US" sz="1800" b="1" dirty="0" smtClean="0">
                <a:solidFill>
                  <a:sysClr val="window" lastClr="FFFFFF"/>
                </a:solidFill>
                <a:latin typeface="Berlin Sans FB Demi" panose="020E0802020502020306" pitchFamily="34" charset="0"/>
              </a:rPr>
              <a:t>Assistance</a:t>
            </a:r>
            <a:endParaRPr lang="en-US" sz="1800" b="1" dirty="0">
              <a:solidFill>
                <a:sysClr val="window" lastClr="FFFF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69" name="Image 6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2"/>
          <a:stretch/>
        </p:blipFill>
        <p:spPr>
          <a:xfrm>
            <a:off x="6637327" y="5326010"/>
            <a:ext cx="2766317" cy="1373003"/>
          </a:xfrm>
          <a:prstGeom prst="rect">
            <a:avLst/>
          </a:prstGeom>
        </p:spPr>
      </p:pic>
      <p:sp>
        <p:nvSpPr>
          <p:cNvPr id="71" name="Rectangle 70"/>
          <p:cNvSpPr/>
          <p:nvPr/>
        </p:nvSpPr>
        <p:spPr>
          <a:xfrm rot="5400000">
            <a:off x="8858315" y="4545026"/>
            <a:ext cx="1326316" cy="235654"/>
          </a:xfrm>
          <a:prstGeom prst="rect">
            <a:avLst/>
          </a:prstGeom>
          <a:solidFill>
            <a:srgbClr val="0095C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5318660" y="1374974"/>
            <a:ext cx="4320640" cy="1338175"/>
            <a:chOff x="5318660" y="1374974"/>
            <a:chExt cx="4320640" cy="1338175"/>
          </a:xfrm>
        </p:grpSpPr>
        <p:sp>
          <p:nvSpPr>
            <p:cNvPr id="62" name="Text Placeholder 15"/>
            <p:cNvSpPr txBox="1">
              <a:spLocks/>
            </p:cNvSpPr>
            <p:nvPr/>
          </p:nvSpPr>
          <p:spPr>
            <a:xfrm>
              <a:off x="5318660" y="1374974"/>
              <a:ext cx="1322022" cy="1331583"/>
            </a:xfrm>
            <a:prstGeom prst="rect">
              <a:avLst/>
            </a:prstGeom>
            <a:solidFill>
              <a:srgbClr val="7BB21B"/>
            </a:solidFill>
          </p:spPr>
          <p:txBody>
            <a:bodyPr vert="horz" wrap="square" lIns="91440" tIns="45720" rIns="91440" bIns="45720" rtlCol="0" anchor="ctr" anchorCtr="0">
              <a:normAutofit/>
            </a:bodyPr>
            <a:lstStyle>
              <a:lvl1pPr marL="0" indent="0" algn="just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2800" b="1" dirty="0" err="1" smtClean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  <a:t>Pôle</a:t>
              </a:r>
              <a:r>
                <a:rPr lang="en-US" sz="2800" b="1" dirty="0" smtClean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  <a:t/>
              </a:r>
              <a:br>
                <a:rPr lang="en-US" sz="2800" b="1" dirty="0" smtClean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</a:br>
              <a:r>
                <a:rPr lang="en-US" sz="2800" b="1" dirty="0" smtClean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  <a:t>Aide</a:t>
              </a:r>
              <a:endParaRPr lang="en-US" sz="2800" b="1" dirty="0">
                <a:solidFill>
                  <a:sysClr val="window" lastClr="FFFFFF"/>
                </a:solidFill>
                <a:latin typeface="Berlin Sans FB Demi" panose="020E0802020502020306" pitchFamily="34" charset="0"/>
              </a:endParaRPr>
            </a:p>
          </p:txBody>
        </p:sp>
        <p:pic>
          <p:nvPicPr>
            <p:cNvPr id="63" name="Espace réservé pour une image 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635" b="31635"/>
            <a:stretch>
              <a:fillRect/>
            </a:stretch>
          </p:blipFill>
          <p:spPr>
            <a:xfrm>
              <a:off x="6640534" y="1376094"/>
              <a:ext cx="2763110" cy="1337055"/>
            </a:xfrm>
            <a:prstGeom prst="rect">
              <a:avLst/>
            </a:prstGeom>
            <a:solidFill>
              <a:srgbClr val="7BB21B">
                <a:alpha val="30000"/>
              </a:srgbClr>
            </a:solidFill>
          </p:spPr>
        </p:pic>
        <p:sp>
          <p:nvSpPr>
            <p:cNvPr id="74" name="Rectangle 73"/>
            <p:cNvSpPr/>
            <p:nvPr/>
          </p:nvSpPr>
          <p:spPr>
            <a:xfrm rot="5400000">
              <a:off x="8855682" y="1922941"/>
              <a:ext cx="1331582" cy="235654"/>
            </a:xfrm>
            <a:prstGeom prst="rect">
              <a:avLst/>
            </a:prstGeom>
            <a:solidFill>
              <a:srgbClr val="7BB21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7" name="Ellipse 76"/>
          <p:cNvSpPr/>
          <p:nvPr/>
        </p:nvSpPr>
        <p:spPr>
          <a:xfrm>
            <a:off x="8956227" y="5000566"/>
            <a:ext cx="681076" cy="660138"/>
          </a:xfrm>
          <a:prstGeom prst="ellipse">
            <a:avLst/>
          </a:prstGeom>
          <a:solidFill>
            <a:srgbClr val="003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8" name="Text Placeholder 21"/>
          <p:cNvSpPr txBox="1">
            <a:spLocks/>
          </p:cNvSpPr>
          <p:nvPr/>
        </p:nvSpPr>
        <p:spPr>
          <a:xfrm>
            <a:off x="9397992" y="5329375"/>
            <a:ext cx="239311" cy="1369638"/>
          </a:xfrm>
          <a:prstGeom prst="rect">
            <a:avLst/>
          </a:prstGeom>
          <a:solidFill>
            <a:srgbClr val="003852"/>
          </a:solidFill>
        </p:spPr>
        <p:txBody>
          <a:bodyPr vert="horz" wrap="square" lIns="91440" tIns="45720" rIns="91440" bIns="45720" rtlCol="0" anchor="ctr" anchorCtr="0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800" b="1" dirty="0">
              <a:solidFill>
                <a:sysClr val="window" lastClr="FFFFFF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79" name="Freeform 234"/>
          <p:cNvSpPr/>
          <p:nvPr/>
        </p:nvSpPr>
        <p:spPr>
          <a:xfrm>
            <a:off x="4202361" y="2903487"/>
            <a:ext cx="412208" cy="504825"/>
          </a:xfrm>
          <a:custGeom>
            <a:avLst/>
            <a:gdLst/>
            <a:ahLst/>
            <a:cxnLst/>
            <a:rect l="l" t="t" r="r" b="b"/>
            <a:pathLst>
              <a:path w="432706" h="504825">
                <a:moveTo>
                  <a:pt x="216353" y="0"/>
                </a:moveTo>
                <a:cubicBezTo>
                  <a:pt x="248468" y="0"/>
                  <a:pt x="277813" y="2817"/>
                  <a:pt x="304388" y="8451"/>
                </a:cubicBezTo>
                <a:cubicBezTo>
                  <a:pt x="330963" y="14085"/>
                  <a:pt x="352560" y="22443"/>
                  <a:pt x="369181" y="33523"/>
                </a:cubicBezTo>
                <a:cubicBezTo>
                  <a:pt x="385802" y="44604"/>
                  <a:pt x="394958" y="57469"/>
                  <a:pt x="396648" y="72118"/>
                </a:cubicBezTo>
                <a:lnTo>
                  <a:pt x="426227" y="200014"/>
                </a:lnTo>
                <a:cubicBezTo>
                  <a:pt x="430547" y="219171"/>
                  <a:pt x="432706" y="240111"/>
                  <a:pt x="432706" y="262836"/>
                </a:cubicBezTo>
                <a:lnTo>
                  <a:pt x="432706" y="432707"/>
                </a:lnTo>
                <a:lnTo>
                  <a:pt x="396648" y="432707"/>
                </a:lnTo>
                <a:lnTo>
                  <a:pt x="396648" y="468766"/>
                </a:lnTo>
                <a:cubicBezTo>
                  <a:pt x="396648" y="478720"/>
                  <a:pt x="393126" y="487218"/>
                  <a:pt x="386084" y="494261"/>
                </a:cubicBezTo>
                <a:cubicBezTo>
                  <a:pt x="379041" y="501304"/>
                  <a:pt x="370543" y="504825"/>
                  <a:pt x="360589" y="504825"/>
                </a:cubicBezTo>
                <a:cubicBezTo>
                  <a:pt x="350635" y="504825"/>
                  <a:pt x="342137" y="501304"/>
                  <a:pt x="335094" y="494261"/>
                </a:cubicBezTo>
                <a:cubicBezTo>
                  <a:pt x="328051" y="487218"/>
                  <a:pt x="324530" y="478720"/>
                  <a:pt x="324530" y="468766"/>
                </a:cubicBezTo>
                <a:lnTo>
                  <a:pt x="324530" y="432707"/>
                </a:lnTo>
                <a:lnTo>
                  <a:pt x="108176" y="432707"/>
                </a:lnTo>
                <a:lnTo>
                  <a:pt x="108176" y="468766"/>
                </a:lnTo>
                <a:cubicBezTo>
                  <a:pt x="108176" y="478720"/>
                  <a:pt x="104655" y="487218"/>
                  <a:pt x="97612" y="494261"/>
                </a:cubicBezTo>
                <a:cubicBezTo>
                  <a:pt x="90569" y="501304"/>
                  <a:pt x="82072" y="504825"/>
                  <a:pt x="72117" y="504825"/>
                </a:cubicBezTo>
                <a:cubicBezTo>
                  <a:pt x="62164" y="504825"/>
                  <a:pt x="53665" y="501304"/>
                  <a:pt x="46623" y="494261"/>
                </a:cubicBezTo>
                <a:cubicBezTo>
                  <a:pt x="39580" y="487218"/>
                  <a:pt x="36059" y="478720"/>
                  <a:pt x="36059" y="468766"/>
                </a:cubicBezTo>
                <a:lnTo>
                  <a:pt x="36059" y="432707"/>
                </a:lnTo>
                <a:lnTo>
                  <a:pt x="0" y="432707"/>
                </a:lnTo>
                <a:lnTo>
                  <a:pt x="0" y="262836"/>
                </a:lnTo>
                <a:cubicBezTo>
                  <a:pt x="0" y="241801"/>
                  <a:pt x="2347" y="220861"/>
                  <a:pt x="7042" y="200014"/>
                </a:cubicBezTo>
                <a:lnTo>
                  <a:pt x="36059" y="72118"/>
                </a:lnTo>
                <a:cubicBezTo>
                  <a:pt x="37749" y="57469"/>
                  <a:pt x="46904" y="44604"/>
                  <a:pt x="63525" y="33523"/>
                </a:cubicBezTo>
                <a:cubicBezTo>
                  <a:pt x="80146" y="22443"/>
                  <a:pt x="101744" y="14085"/>
                  <a:pt x="128319" y="8451"/>
                </a:cubicBezTo>
                <a:cubicBezTo>
                  <a:pt x="154893" y="2817"/>
                  <a:pt x="184238" y="0"/>
                  <a:pt x="216353" y="0"/>
                </a:cubicBezTo>
                <a:close/>
                <a:moveTo>
                  <a:pt x="126206" y="45074"/>
                </a:moveTo>
                <a:cubicBezTo>
                  <a:pt x="122450" y="45074"/>
                  <a:pt x="119257" y="46388"/>
                  <a:pt x="116628" y="49018"/>
                </a:cubicBezTo>
                <a:cubicBezTo>
                  <a:pt x="113999" y="51647"/>
                  <a:pt x="112684" y="54840"/>
                  <a:pt x="112684" y="58596"/>
                </a:cubicBezTo>
                <a:cubicBezTo>
                  <a:pt x="112684" y="62352"/>
                  <a:pt x="113999" y="65545"/>
                  <a:pt x="116628" y="68174"/>
                </a:cubicBezTo>
                <a:cubicBezTo>
                  <a:pt x="119257" y="70803"/>
                  <a:pt x="122450" y="72118"/>
                  <a:pt x="126206" y="72118"/>
                </a:cubicBezTo>
                <a:lnTo>
                  <a:pt x="306500" y="72118"/>
                </a:lnTo>
                <a:cubicBezTo>
                  <a:pt x="310257" y="72118"/>
                  <a:pt x="313450" y="70803"/>
                  <a:pt x="316079" y="68174"/>
                </a:cubicBezTo>
                <a:cubicBezTo>
                  <a:pt x="318708" y="65545"/>
                  <a:pt x="320023" y="62352"/>
                  <a:pt x="320023" y="58596"/>
                </a:cubicBezTo>
                <a:cubicBezTo>
                  <a:pt x="320023" y="54840"/>
                  <a:pt x="318708" y="51647"/>
                  <a:pt x="316079" y="49018"/>
                </a:cubicBezTo>
                <a:cubicBezTo>
                  <a:pt x="313450" y="46388"/>
                  <a:pt x="310257" y="45074"/>
                  <a:pt x="306500" y="45074"/>
                </a:cubicBezTo>
                <a:lnTo>
                  <a:pt x="126206" y="45074"/>
                </a:lnTo>
                <a:close/>
                <a:moveTo>
                  <a:pt x="87048" y="108177"/>
                </a:moveTo>
                <a:cubicBezTo>
                  <a:pt x="82729" y="108177"/>
                  <a:pt x="78926" y="109538"/>
                  <a:pt x="75639" y="112262"/>
                </a:cubicBezTo>
                <a:cubicBezTo>
                  <a:pt x="72352" y="114985"/>
                  <a:pt x="70240" y="118506"/>
                  <a:pt x="69300" y="122826"/>
                </a:cubicBezTo>
                <a:lnTo>
                  <a:pt x="49017" y="231002"/>
                </a:lnTo>
                <a:cubicBezTo>
                  <a:pt x="48078" y="236637"/>
                  <a:pt x="49393" y="241614"/>
                  <a:pt x="52961" y="245933"/>
                </a:cubicBezTo>
                <a:cubicBezTo>
                  <a:pt x="56530" y="250253"/>
                  <a:pt x="61131" y="252412"/>
                  <a:pt x="66765" y="252412"/>
                </a:cubicBezTo>
                <a:lnTo>
                  <a:pt x="365941" y="252412"/>
                </a:lnTo>
                <a:cubicBezTo>
                  <a:pt x="371575" y="252412"/>
                  <a:pt x="376177" y="250253"/>
                  <a:pt x="379745" y="245933"/>
                </a:cubicBezTo>
                <a:cubicBezTo>
                  <a:pt x="383314" y="241614"/>
                  <a:pt x="384628" y="236637"/>
                  <a:pt x="383689" y="231002"/>
                </a:cubicBezTo>
                <a:lnTo>
                  <a:pt x="363406" y="122826"/>
                </a:lnTo>
                <a:cubicBezTo>
                  <a:pt x="362467" y="118506"/>
                  <a:pt x="360355" y="114985"/>
                  <a:pt x="357068" y="112262"/>
                </a:cubicBezTo>
                <a:cubicBezTo>
                  <a:pt x="353781" y="109538"/>
                  <a:pt x="349978" y="108177"/>
                  <a:pt x="345658" y="108177"/>
                </a:cubicBezTo>
                <a:lnTo>
                  <a:pt x="87048" y="108177"/>
                </a:lnTo>
                <a:close/>
                <a:moveTo>
                  <a:pt x="72117" y="306501"/>
                </a:moveTo>
                <a:cubicBezTo>
                  <a:pt x="62164" y="306501"/>
                  <a:pt x="53665" y="310022"/>
                  <a:pt x="46623" y="317065"/>
                </a:cubicBezTo>
                <a:cubicBezTo>
                  <a:pt x="39580" y="324108"/>
                  <a:pt x="36059" y="332606"/>
                  <a:pt x="36059" y="342560"/>
                </a:cubicBezTo>
                <a:cubicBezTo>
                  <a:pt x="36059" y="352514"/>
                  <a:pt x="39580" y="361012"/>
                  <a:pt x="46623" y="368055"/>
                </a:cubicBezTo>
                <a:cubicBezTo>
                  <a:pt x="53665" y="375097"/>
                  <a:pt x="62164" y="378619"/>
                  <a:pt x="72117" y="378619"/>
                </a:cubicBezTo>
                <a:cubicBezTo>
                  <a:pt x="82072" y="378619"/>
                  <a:pt x="90569" y="375097"/>
                  <a:pt x="97612" y="368055"/>
                </a:cubicBezTo>
                <a:cubicBezTo>
                  <a:pt x="104655" y="361012"/>
                  <a:pt x="108176" y="352514"/>
                  <a:pt x="108176" y="342560"/>
                </a:cubicBezTo>
                <a:cubicBezTo>
                  <a:pt x="108176" y="332606"/>
                  <a:pt x="104655" y="324108"/>
                  <a:pt x="97612" y="317065"/>
                </a:cubicBezTo>
                <a:cubicBezTo>
                  <a:pt x="90569" y="310022"/>
                  <a:pt x="82072" y="306501"/>
                  <a:pt x="72117" y="306501"/>
                </a:cubicBezTo>
                <a:close/>
                <a:moveTo>
                  <a:pt x="360589" y="306501"/>
                </a:moveTo>
                <a:cubicBezTo>
                  <a:pt x="350635" y="306501"/>
                  <a:pt x="342137" y="310022"/>
                  <a:pt x="335094" y="317065"/>
                </a:cubicBezTo>
                <a:cubicBezTo>
                  <a:pt x="328051" y="324108"/>
                  <a:pt x="324530" y="332606"/>
                  <a:pt x="324530" y="342560"/>
                </a:cubicBezTo>
                <a:cubicBezTo>
                  <a:pt x="324530" y="352514"/>
                  <a:pt x="328051" y="361012"/>
                  <a:pt x="335094" y="368055"/>
                </a:cubicBezTo>
                <a:cubicBezTo>
                  <a:pt x="342137" y="375097"/>
                  <a:pt x="350635" y="378619"/>
                  <a:pt x="360589" y="378619"/>
                </a:cubicBezTo>
                <a:cubicBezTo>
                  <a:pt x="370543" y="378619"/>
                  <a:pt x="379041" y="375097"/>
                  <a:pt x="386084" y="368055"/>
                </a:cubicBezTo>
                <a:cubicBezTo>
                  <a:pt x="393126" y="361012"/>
                  <a:pt x="396648" y="352514"/>
                  <a:pt x="396648" y="342560"/>
                </a:cubicBezTo>
                <a:cubicBezTo>
                  <a:pt x="396648" y="332606"/>
                  <a:pt x="393126" y="324108"/>
                  <a:pt x="386084" y="317065"/>
                </a:cubicBezTo>
                <a:cubicBezTo>
                  <a:pt x="379041" y="310022"/>
                  <a:pt x="370543" y="306501"/>
                  <a:pt x="360589" y="306501"/>
                </a:cubicBezTo>
                <a:close/>
              </a:path>
            </a:pathLst>
          </a:custGeom>
          <a:solidFill>
            <a:srgbClr val="0038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ZoneTexte 79"/>
          <p:cNvSpPr txBox="1"/>
          <p:nvPr/>
        </p:nvSpPr>
        <p:spPr>
          <a:xfrm>
            <a:off x="1147769" y="3067328"/>
            <a:ext cx="3769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3851"/>
                </a:solidFill>
                <a:latin typeface="Berlin Sans FB" panose="020E0602020502020306" pitchFamily="34" charset="0"/>
              </a:rPr>
              <a:t>L</a:t>
            </a:r>
            <a:r>
              <a:rPr lang="fr-FR" sz="16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ivraison de courses volumineuses</a:t>
            </a:r>
            <a:endParaRPr lang="fr-FR" sz="1600" dirty="0">
              <a:solidFill>
                <a:srgbClr val="003851"/>
              </a:solidFill>
              <a:latin typeface="Berlin Sans FB" panose="020E0602020502020306" pitchFamily="34" charset="0"/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652925" y="3339440"/>
            <a:ext cx="378025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Achat et récupération 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1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en grande ou petite surface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1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en pharmacie</a:t>
            </a:r>
          </a:p>
        </p:txBody>
      </p:sp>
      <p:sp>
        <p:nvSpPr>
          <p:cNvPr id="82" name="ZoneTexte 81"/>
          <p:cNvSpPr txBox="1"/>
          <p:nvPr/>
        </p:nvSpPr>
        <p:spPr>
          <a:xfrm>
            <a:off x="1892630" y="1149289"/>
            <a:ext cx="3818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3851"/>
                </a:solidFill>
                <a:latin typeface="Berlin Sans FB" panose="020E0602020502020306" pitchFamily="34" charset="0"/>
              </a:rPr>
              <a:t>T</a:t>
            </a:r>
            <a:r>
              <a:rPr lang="fr-FR" sz="16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ransports du quotidien</a:t>
            </a:r>
            <a:endParaRPr lang="fr-FR" sz="1600" dirty="0">
              <a:solidFill>
                <a:srgbClr val="003851"/>
              </a:solidFill>
              <a:latin typeface="Berlin Sans FB" panose="020E0602020502020306" pitchFamily="34" charset="0"/>
            </a:endParaRPr>
          </a:p>
        </p:txBody>
      </p:sp>
      <p:sp>
        <p:nvSpPr>
          <p:cNvPr id="83" name="ZoneTexte 82"/>
          <p:cNvSpPr txBox="1"/>
          <p:nvPr/>
        </p:nvSpPr>
        <p:spPr>
          <a:xfrm>
            <a:off x="401341" y="1424836"/>
            <a:ext cx="388128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1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Déplacements imprévus ou réguliers, pour vos loisirs, vos besoins paramédicaux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1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Transport et accompagnement lors de démarches administratives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1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Autant que nécessaire à vos côtés durant vos rendez-vous</a:t>
            </a:r>
          </a:p>
        </p:txBody>
      </p:sp>
      <p:sp>
        <p:nvSpPr>
          <p:cNvPr id="84" name="Freeform 409"/>
          <p:cNvSpPr>
            <a:spLocks noChangeAspect="1"/>
          </p:cNvSpPr>
          <p:nvPr/>
        </p:nvSpPr>
        <p:spPr>
          <a:xfrm>
            <a:off x="4151417" y="1074865"/>
            <a:ext cx="496076" cy="468000"/>
          </a:xfrm>
          <a:custGeom>
            <a:avLst/>
            <a:gdLst/>
            <a:ahLst/>
            <a:cxnLst/>
            <a:rect l="l" t="t" r="r" b="b"/>
            <a:pathLst>
              <a:path w="576943" h="504825">
                <a:moveTo>
                  <a:pt x="225368" y="0"/>
                </a:moveTo>
                <a:lnTo>
                  <a:pt x="351574" y="0"/>
                </a:lnTo>
                <a:cubicBezTo>
                  <a:pt x="354204" y="0"/>
                  <a:pt x="356363" y="845"/>
                  <a:pt x="358054" y="2536"/>
                </a:cubicBezTo>
                <a:cubicBezTo>
                  <a:pt x="359744" y="4226"/>
                  <a:pt x="360589" y="6385"/>
                  <a:pt x="360589" y="9015"/>
                </a:cubicBezTo>
                <a:lnTo>
                  <a:pt x="360589" y="72118"/>
                </a:lnTo>
                <a:lnTo>
                  <a:pt x="396648" y="72118"/>
                </a:lnTo>
                <a:cubicBezTo>
                  <a:pt x="415053" y="72118"/>
                  <a:pt x="431862" y="78081"/>
                  <a:pt x="447074" y="90006"/>
                </a:cubicBezTo>
                <a:cubicBezTo>
                  <a:pt x="462286" y="101932"/>
                  <a:pt x="472052" y="116722"/>
                  <a:pt x="476372" y="134376"/>
                </a:cubicBezTo>
                <a:lnTo>
                  <a:pt x="505952" y="252412"/>
                </a:lnTo>
                <a:lnTo>
                  <a:pt x="513839" y="252412"/>
                </a:lnTo>
                <a:cubicBezTo>
                  <a:pt x="531306" y="252412"/>
                  <a:pt x="546189" y="258563"/>
                  <a:pt x="558491" y="270865"/>
                </a:cubicBezTo>
                <a:cubicBezTo>
                  <a:pt x="570792" y="283166"/>
                  <a:pt x="576943" y="298050"/>
                  <a:pt x="576943" y="315516"/>
                </a:cubicBezTo>
                <a:lnTo>
                  <a:pt x="576943" y="423692"/>
                </a:lnTo>
                <a:cubicBezTo>
                  <a:pt x="576943" y="426322"/>
                  <a:pt x="576098" y="428482"/>
                  <a:pt x="574407" y="430172"/>
                </a:cubicBezTo>
                <a:cubicBezTo>
                  <a:pt x="572717" y="431862"/>
                  <a:pt x="570557" y="432707"/>
                  <a:pt x="567928" y="432707"/>
                </a:cubicBezTo>
                <a:lnTo>
                  <a:pt x="540884" y="432707"/>
                </a:lnTo>
                <a:lnTo>
                  <a:pt x="540884" y="450737"/>
                </a:lnTo>
                <a:cubicBezTo>
                  <a:pt x="540884" y="465761"/>
                  <a:pt x="535625" y="478532"/>
                  <a:pt x="525108" y="489049"/>
                </a:cubicBezTo>
                <a:cubicBezTo>
                  <a:pt x="514591" y="499566"/>
                  <a:pt x="501820" y="504825"/>
                  <a:pt x="486795" y="504825"/>
                </a:cubicBezTo>
                <a:cubicBezTo>
                  <a:pt x="471771" y="504825"/>
                  <a:pt x="459000" y="499566"/>
                  <a:pt x="448483" y="489049"/>
                </a:cubicBezTo>
                <a:cubicBezTo>
                  <a:pt x="437965" y="478532"/>
                  <a:pt x="432707" y="465761"/>
                  <a:pt x="432707" y="450737"/>
                </a:cubicBezTo>
                <a:lnTo>
                  <a:pt x="432707" y="432707"/>
                </a:lnTo>
                <a:lnTo>
                  <a:pt x="144235" y="432707"/>
                </a:lnTo>
                <a:lnTo>
                  <a:pt x="144235" y="450737"/>
                </a:lnTo>
                <a:cubicBezTo>
                  <a:pt x="144235" y="465761"/>
                  <a:pt x="138977" y="478532"/>
                  <a:pt x="128460" y="489049"/>
                </a:cubicBezTo>
                <a:cubicBezTo>
                  <a:pt x="117943" y="499566"/>
                  <a:pt x="105171" y="504825"/>
                  <a:pt x="90147" y="504825"/>
                </a:cubicBezTo>
                <a:cubicBezTo>
                  <a:pt x="75123" y="504825"/>
                  <a:pt x="62352" y="499566"/>
                  <a:pt x="51835" y="489049"/>
                </a:cubicBezTo>
                <a:cubicBezTo>
                  <a:pt x="41317" y="478532"/>
                  <a:pt x="36059" y="465761"/>
                  <a:pt x="36059" y="450737"/>
                </a:cubicBezTo>
                <a:lnTo>
                  <a:pt x="36059" y="432707"/>
                </a:lnTo>
                <a:lnTo>
                  <a:pt x="9015" y="432707"/>
                </a:lnTo>
                <a:cubicBezTo>
                  <a:pt x="6385" y="432707"/>
                  <a:pt x="4225" y="431862"/>
                  <a:pt x="2535" y="430172"/>
                </a:cubicBezTo>
                <a:cubicBezTo>
                  <a:pt x="845" y="428482"/>
                  <a:pt x="0" y="426322"/>
                  <a:pt x="0" y="423692"/>
                </a:cubicBezTo>
                <a:lnTo>
                  <a:pt x="0" y="315516"/>
                </a:lnTo>
                <a:cubicBezTo>
                  <a:pt x="0" y="298050"/>
                  <a:pt x="6151" y="283166"/>
                  <a:pt x="18452" y="270865"/>
                </a:cubicBezTo>
                <a:cubicBezTo>
                  <a:pt x="30753" y="258563"/>
                  <a:pt x="45637" y="252412"/>
                  <a:pt x="63103" y="252412"/>
                </a:cubicBezTo>
                <a:lnTo>
                  <a:pt x="70991" y="252412"/>
                </a:lnTo>
                <a:lnTo>
                  <a:pt x="100570" y="134376"/>
                </a:lnTo>
                <a:cubicBezTo>
                  <a:pt x="104890" y="116722"/>
                  <a:pt x="114656" y="101932"/>
                  <a:pt x="129868" y="90006"/>
                </a:cubicBezTo>
                <a:cubicBezTo>
                  <a:pt x="145081" y="78081"/>
                  <a:pt x="161889" y="72118"/>
                  <a:pt x="180294" y="72118"/>
                </a:cubicBezTo>
                <a:lnTo>
                  <a:pt x="216353" y="72118"/>
                </a:lnTo>
                <a:lnTo>
                  <a:pt x="216353" y="9015"/>
                </a:lnTo>
                <a:cubicBezTo>
                  <a:pt x="216353" y="6385"/>
                  <a:pt x="217198" y="4226"/>
                  <a:pt x="218889" y="2536"/>
                </a:cubicBezTo>
                <a:cubicBezTo>
                  <a:pt x="220579" y="845"/>
                  <a:pt x="222739" y="0"/>
                  <a:pt x="225368" y="0"/>
                </a:cubicBezTo>
                <a:close/>
                <a:moveTo>
                  <a:pt x="180294" y="144236"/>
                </a:moveTo>
                <a:cubicBezTo>
                  <a:pt x="178604" y="144236"/>
                  <a:pt x="176632" y="145128"/>
                  <a:pt x="174378" y="146912"/>
                </a:cubicBezTo>
                <a:cubicBezTo>
                  <a:pt x="172125" y="148696"/>
                  <a:pt x="170810" y="150339"/>
                  <a:pt x="170434" y="151842"/>
                </a:cubicBezTo>
                <a:lnTo>
                  <a:pt x="145362" y="252412"/>
                </a:lnTo>
                <a:lnTo>
                  <a:pt x="431580" y="252412"/>
                </a:lnTo>
                <a:lnTo>
                  <a:pt x="406508" y="151842"/>
                </a:lnTo>
                <a:cubicBezTo>
                  <a:pt x="406132" y="150339"/>
                  <a:pt x="404818" y="148696"/>
                  <a:pt x="402564" y="146912"/>
                </a:cubicBezTo>
                <a:cubicBezTo>
                  <a:pt x="400310" y="145128"/>
                  <a:pt x="398338" y="144236"/>
                  <a:pt x="396648" y="144236"/>
                </a:cubicBezTo>
                <a:lnTo>
                  <a:pt x="180294" y="144236"/>
                </a:lnTo>
                <a:close/>
                <a:moveTo>
                  <a:pt x="90147" y="297486"/>
                </a:moveTo>
                <a:cubicBezTo>
                  <a:pt x="77752" y="297486"/>
                  <a:pt x="67141" y="301900"/>
                  <a:pt x="58314" y="310727"/>
                </a:cubicBezTo>
                <a:cubicBezTo>
                  <a:pt x="49487" y="319553"/>
                  <a:pt x="45073" y="330165"/>
                  <a:pt x="45073" y="342560"/>
                </a:cubicBezTo>
                <a:cubicBezTo>
                  <a:pt x="45073" y="354955"/>
                  <a:pt x="49487" y="365566"/>
                  <a:pt x="58314" y="374393"/>
                </a:cubicBezTo>
                <a:cubicBezTo>
                  <a:pt x="67141" y="383220"/>
                  <a:pt x="77752" y="387633"/>
                  <a:pt x="90147" y="387633"/>
                </a:cubicBezTo>
                <a:cubicBezTo>
                  <a:pt x="102542" y="387633"/>
                  <a:pt x="113154" y="383220"/>
                  <a:pt x="121980" y="374393"/>
                </a:cubicBezTo>
                <a:cubicBezTo>
                  <a:pt x="130807" y="365566"/>
                  <a:pt x="135221" y="354955"/>
                  <a:pt x="135221" y="342560"/>
                </a:cubicBezTo>
                <a:cubicBezTo>
                  <a:pt x="135221" y="330165"/>
                  <a:pt x="130807" y="319553"/>
                  <a:pt x="121980" y="310727"/>
                </a:cubicBezTo>
                <a:cubicBezTo>
                  <a:pt x="113154" y="301900"/>
                  <a:pt x="102542" y="297486"/>
                  <a:pt x="90147" y="297486"/>
                </a:cubicBezTo>
                <a:close/>
                <a:moveTo>
                  <a:pt x="486795" y="297486"/>
                </a:moveTo>
                <a:cubicBezTo>
                  <a:pt x="474400" y="297486"/>
                  <a:pt x="463789" y="301900"/>
                  <a:pt x="454962" y="310727"/>
                </a:cubicBezTo>
                <a:cubicBezTo>
                  <a:pt x="446135" y="319553"/>
                  <a:pt x="441722" y="330165"/>
                  <a:pt x="441722" y="342560"/>
                </a:cubicBezTo>
                <a:cubicBezTo>
                  <a:pt x="441722" y="354955"/>
                  <a:pt x="446135" y="365566"/>
                  <a:pt x="454962" y="374393"/>
                </a:cubicBezTo>
                <a:cubicBezTo>
                  <a:pt x="463789" y="383220"/>
                  <a:pt x="474400" y="387633"/>
                  <a:pt x="486795" y="387633"/>
                </a:cubicBezTo>
                <a:cubicBezTo>
                  <a:pt x="499191" y="387633"/>
                  <a:pt x="509802" y="383220"/>
                  <a:pt x="518629" y="374393"/>
                </a:cubicBezTo>
                <a:cubicBezTo>
                  <a:pt x="527456" y="365566"/>
                  <a:pt x="531869" y="354955"/>
                  <a:pt x="531869" y="342560"/>
                </a:cubicBezTo>
                <a:cubicBezTo>
                  <a:pt x="531869" y="330165"/>
                  <a:pt x="527456" y="319553"/>
                  <a:pt x="518629" y="310727"/>
                </a:cubicBezTo>
                <a:cubicBezTo>
                  <a:pt x="509802" y="301900"/>
                  <a:pt x="499191" y="297486"/>
                  <a:pt x="486795" y="297486"/>
                </a:cubicBezTo>
                <a:close/>
              </a:path>
            </a:pathLst>
          </a:custGeom>
          <a:solidFill>
            <a:srgbClr val="003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ZoneTexte 84"/>
          <p:cNvSpPr txBox="1"/>
          <p:nvPr/>
        </p:nvSpPr>
        <p:spPr>
          <a:xfrm>
            <a:off x="654199" y="2383107"/>
            <a:ext cx="3442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Vous avez plus de 75 ans ? Votre caisse de retraite complémentaire peut vous apporter une aide financière pour les prestations de transport accompagné, sous la forme de CESU, dans la limite de 450€ / an.</a:t>
            </a:r>
          </a:p>
        </p:txBody>
      </p:sp>
      <p:sp>
        <p:nvSpPr>
          <p:cNvPr id="94" name="Freeform 347"/>
          <p:cNvSpPr>
            <a:spLocks noChangeAspect="1"/>
          </p:cNvSpPr>
          <p:nvPr/>
        </p:nvSpPr>
        <p:spPr>
          <a:xfrm>
            <a:off x="688075" y="4547510"/>
            <a:ext cx="184042" cy="247841"/>
          </a:xfrm>
          <a:custGeom>
            <a:avLst/>
            <a:gdLst>
              <a:gd name="connsiteX0" fmla="*/ 92427 w 260327"/>
              <a:gd name="connsiteY0" fmla="*/ 270442 h 360589"/>
              <a:gd name="connsiteX1" fmla="*/ 160038 w 260327"/>
              <a:gd name="connsiteY1" fmla="*/ 270442 h 360589"/>
              <a:gd name="connsiteX2" fmla="*/ 167926 w 260327"/>
              <a:gd name="connsiteY2" fmla="*/ 273822 h 360589"/>
              <a:gd name="connsiteX3" fmla="*/ 171306 w 260327"/>
              <a:gd name="connsiteY3" fmla="*/ 281710 h 360589"/>
              <a:gd name="connsiteX4" fmla="*/ 171306 w 260327"/>
              <a:gd name="connsiteY4" fmla="*/ 349321 h 360589"/>
              <a:gd name="connsiteX5" fmla="*/ 167926 w 260327"/>
              <a:gd name="connsiteY5" fmla="*/ 357209 h 360589"/>
              <a:gd name="connsiteX6" fmla="*/ 160038 w 260327"/>
              <a:gd name="connsiteY6" fmla="*/ 360589 h 360589"/>
              <a:gd name="connsiteX7" fmla="*/ 92427 w 260327"/>
              <a:gd name="connsiteY7" fmla="*/ 360589 h 360589"/>
              <a:gd name="connsiteX8" fmla="*/ 84539 w 260327"/>
              <a:gd name="connsiteY8" fmla="*/ 357209 h 360589"/>
              <a:gd name="connsiteX9" fmla="*/ 81159 w 260327"/>
              <a:gd name="connsiteY9" fmla="*/ 349321 h 360589"/>
              <a:gd name="connsiteX10" fmla="*/ 81159 w 260327"/>
              <a:gd name="connsiteY10" fmla="*/ 281710 h 360589"/>
              <a:gd name="connsiteX11" fmla="*/ 84539 w 260327"/>
              <a:gd name="connsiteY11" fmla="*/ 273822 h 360589"/>
              <a:gd name="connsiteX12" fmla="*/ 92427 w 260327"/>
              <a:gd name="connsiteY12" fmla="*/ 270442 h 360589"/>
              <a:gd name="connsiteX13" fmla="*/ 132430 w 260327"/>
              <a:gd name="connsiteY13" fmla="*/ 0 h 360589"/>
              <a:gd name="connsiteX14" fmla="*/ 177786 w 260327"/>
              <a:gd name="connsiteY14" fmla="*/ 8733 h 360589"/>
              <a:gd name="connsiteX15" fmla="*/ 218916 w 260327"/>
              <a:gd name="connsiteY15" fmla="*/ 32115 h 360589"/>
              <a:gd name="connsiteX16" fmla="*/ 248777 w 260327"/>
              <a:gd name="connsiteY16" fmla="*/ 68033 h 360589"/>
              <a:gd name="connsiteX17" fmla="*/ 260327 w 260327"/>
              <a:gd name="connsiteY17" fmla="*/ 112684 h 360589"/>
              <a:gd name="connsiteX18" fmla="*/ 255960 w 260327"/>
              <a:gd name="connsiteY18" fmla="*/ 141137 h 360589"/>
              <a:gd name="connsiteX19" fmla="*/ 246100 w 260327"/>
              <a:gd name="connsiteY19" fmla="*/ 162688 h 360589"/>
              <a:gd name="connsiteX20" fmla="*/ 230606 w 260327"/>
              <a:gd name="connsiteY20" fmla="*/ 179449 h 360589"/>
              <a:gd name="connsiteX21" fmla="*/ 214408 w 260327"/>
              <a:gd name="connsiteY21" fmla="*/ 191704 h 360589"/>
              <a:gd name="connsiteX22" fmla="*/ 197224 w 260327"/>
              <a:gd name="connsiteY22" fmla="*/ 201704 h 360589"/>
              <a:gd name="connsiteX23" fmla="*/ 177926 w 260327"/>
              <a:gd name="connsiteY23" fmla="*/ 220016 h 360589"/>
              <a:gd name="connsiteX24" fmla="*/ 170179 w 260327"/>
              <a:gd name="connsiteY24" fmla="*/ 238890 h 360589"/>
              <a:gd name="connsiteX25" fmla="*/ 166799 w 260327"/>
              <a:gd name="connsiteY25" fmla="*/ 248046 h 360589"/>
              <a:gd name="connsiteX26" fmla="*/ 158911 w 260327"/>
              <a:gd name="connsiteY26" fmla="*/ 252412 h 360589"/>
              <a:gd name="connsiteX27" fmla="*/ 91300 w 260327"/>
              <a:gd name="connsiteY27" fmla="*/ 252412 h 360589"/>
              <a:gd name="connsiteX28" fmla="*/ 84117 w 260327"/>
              <a:gd name="connsiteY28" fmla="*/ 247201 h 360589"/>
              <a:gd name="connsiteX29" fmla="*/ 81159 w 260327"/>
              <a:gd name="connsiteY29" fmla="*/ 236637 h 360589"/>
              <a:gd name="connsiteX30" fmla="*/ 81159 w 260327"/>
              <a:gd name="connsiteY30" fmla="*/ 223960 h 360589"/>
              <a:gd name="connsiteX31" fmla="*/ 99469 w 260327"/>
              <a:gd name="connsiteY31" fmla="*/ 179872 h 360589"/>
              <a:gd name="connsiteX32" fmla="*/ 139754 w 260327"/>
              <a:gd name="connsiteY32" fmla="*/ 149306 h 360589"/>
              <a:gd name="connsiteX33" fmla="*/ 163418 w 260327"/>
              <a:gd name="connsiteY33" fmla="*/ 133531 h 360589"/>
              <a:gd name="connsiteX34" fmla="*/ 170460 w 260327"/>
              <a:gd name="connsiteY34" fmla="*/ 112121 h 360589"/>
              <a:gd name="connsiteX35" fmla="*/ 157361 w 260327"/>
              <a:gd name="connsiteY35" fmla="*/ 91274 h 360589"/>
              <a:gd name="connsiteX36" fmla="*/ 127077 w 260327"/>
              <a:gd name="connsiteY36" fmla="*/ 82259 h 360589"/>
              <a:gd name="connsiteX37" fmla="*/ 96653 w 260327"/>
              <a:gd name="connsiteY37" fmla="*/ 90429 h 360589"/>
              <a:gd name="connsiteX38" fmla="*/ 66510 w 260327"/>
              <a:gd name="connsiteY38" fmla="*/ 122826 h 360589"/>
              <a:gd name="connsiteX39" fmla="*/ 57777 w 260327"/>
              <a:gd name="connsiteY39" fmla="*/ 127333 h 360589"/>
              <a:gd name="connsiteX40" fmla="*/ 50734 w 260327"/>
              <a:gd name="connsiteY40" fmla="*/ 125079 h 360589"/>
              <a:gd name="connsiteX41" fmla="*/ 4533 w 260327"/>
              <a:gd name="connsiteY41" fmla="*/ 89866 h 360589"/>
              <a:gd name="connsiteX42" fmla="*/ 167 w 260327"/>
              <a:gd name="connsiteY42" fmla="*/ 82823 h 360589"/>
              <a:gd name="connsiteX43" fmla="*/ 1716 w 260327"/>
              <a:gd name="connsiteY43" fmla="*/ 74935 h 360589"/>
              <a:gd name="connsiteX44" fmla="*/ 132430 w 260327"/>
              <a:gd name="connsiteY44" fmla="*/ 0 h 36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60327" h="360589">
                <a:moveTo>
                  <a:pt x="92427" y="270442"/>
                </a:moveTo>
                <a:lnTo>
                  <a:pt x="160038" y="270442"/>
                </a:lnTo>
                <a:cubicBezTo>
                  <a:pt x="163043" y="270442"/>
                  <a:pt x="165672" y="271569"/>
                  <a:pt x="167926" y="273822"/>
                </a:cubicBezTo>
                <a:cubicBezTo>
                  <a:pt x="170179" y="276076"/>
                  <a:pt x="171306" y="278705"/>
                  <a:pt x="171306" y="281710"/>
                </a:cubicBezTo>
                <a:lnTo>
                  <a:pt x="171306" y="349321"/>
                </a:lnTo>
                <a:cubicBezTo>
                  <a:pt x="171306" y="352326"/>
                  <a:pt x="170179" y="354955"/>
                  <a:pt x="167926" y="357209"/>
                </a:cubicBezTo>
                <a:cubicBezTo>
                  <a:pt x="165672" y="359462"/>
                  <a:pt x="163043" y="360589"/>
                  <a:pt x="160038" y="360589"/>
                </a:cubicBezTo>
                <a:lnTo>
                  <a:pt x="92427" y="360589"/>
                </a:lnTo>
                <a:cubicBezTo>
                  <a:pt x="89422" y="360589"/>
                  <a:pt x="86793" y="359462"/>
                  <a:pt x="84539" y="357209"/>
                </a:cubicBezTo>
                <a:cubicBezTo>
                  <a:pt x="82286" y="354955"/>
                  <a:pt x="81159" y="352326"/>
                  <a:pt x="81159" y="349321"/>
                </a:cubicBezTo>
                <a:lnTo>
                  <a:pt x="81159" y="281710"/>
                </a:lnTo>
                <a:cubicBezTo>
                  <a:pt x="81159" y="278705"/>
                  <a:pt x="82286" y="276076"/>
                  <a:pt x="84539" y="273822"/>
                </a:cubicBezTo>
                <a:cubicBezTo>
                  <a:pt x="86793" y="271569"/>
                  <a:pt x="89422" y="270442"/>
                  <a:pt x="92427" y="270442"/>
                </a:cubicBezTo>
                <a:close/>
                <a:moveTo>
                  <a:pt x="132430" y="0"/>
                </a:moveTo>
                <a:cubicBezTo>
                  <a:pt x="147454" y="0"/>
                  <a:pt x="162573" y="2911"/>
                  <a:pt x="177786" y="8733"/>
                </a:cubicBezTo>
                <a:cubicBezTo>
                  <a:pt x="192997" y="14555"/>
                  <a:pt x="206708" y="22349"/>
                  <a:pt x="218916" y="32115"/>
                </a:cubicBezTo>
                <a:cubicBezTo>
                  <a:pt x="231122" y="41881"/>
                  <a:pt x="241077" y="53853"/>
                  <a:pt x="248777" y="68033"/>
                </a:cubicBezTo>
                <a:cubicBezTo>
                  <a:pt x="256476" y="82212"/>
                  <a:pt x="260327" y="97096"/>
                  <a:pt x="260327" y="112684"/>
                </a:cubicBezTo>
                <a:cubicBezTo>
                  <a:pt x="260327" y="122826"/>
                  <a:pt x="258870" y="132310"/>
                  <a:pt x="255960" y="141137"/>
                </a:cubicBezTo>
                <a:cubicBezTo>
                  <a:pt x="253050" y="149964"/>
                  <a:pt x="249763" y="157147"/>
                  <a:pt x="246100" y="162688"/>
                </a:cubicBezTo>
                <a:cubicBezTo>
                  <a:pt x="242437" y="168228"/>
                  <a:pt x="237274" y="173815"/>
                  <a:pt x="230606" y="179449"/>
                </a:cubicBezTo>
                <a:cubicBezTo>
                  <a:pt x="223939" y="185084"/>
                  <a:pt x="218540" y="189168"/>
                  <a:pt x="214408" y="191704"/>
                </a:cubicBezTo>
                <a:cubicBezTo>
                  <a:pt x="210275" y="194239"/>
                  <a:pt x="204548" y="197573"/>
                  <a:pt x="197224" y="201704"/>
                </a:cubicBezTo>
                <a:cubicBezTo>
                  <a:pt x="189523" y="206024"/>
                  <a:pt x="183091" y="212128"/>
                  <a:pt x="177926" y="220016"/>
                </a:cubicBezTo>
                <a:cubicBezTo>
                  <a:pt x="172761" y="227904"/>
                  <a:pt x="170179" y="234195"/>
                  <a:pt x="170179" y="238890"/>
                </a:cubicBezTo>
                <a:cubicBezTo>
                  <a:pt x="170179" y="242083"/>
                  <a:pt x="169052" y="245135"/>
                  <a:pt x="166799" y="248046"/>
                </a:cubicBezTo>
                <a:cubicBezTo>
                  <a:pt x="164544" y="250957"/>
                  <a:pt x="161916" y="252412"/>
                  <a:pt x="158911" y="252412"/>
                </a:cubicBezTo>
                <a:lnTo>
                  <a:pt x="91300" y="252412"/>
                </a:lnTo>
                <a:cubicBezTo>
                  <a:pt x="88483" y="252412"/>
                  <a:pt x="86089" y="250675"/>
                  <a:pt x="84117" y="247201"/>
                </a:cubicBezTo>
                <a:cubicBezTo>
                  <a:pt x="82145" y="243726"/>
                  <a:pt x="81159" y="240205"/>
                  <a:pt x="81159" y="236637"/>
                </a:cubicBezTo>
                <a:lnTo>
                  <a:pt x="81159" y="223960"/>
                </a:lnTo>
                <a:cubicBezTo>
                  <a:pt x="81159" y="208372"/>
                  <a:pt x="87263" y="193676"/>
                  <a:pt x="99469" y="179872"/>
                </a:cubicBezTo>
                <a:cubicBezTo>
                  <a:pt x="111677" y="166068"/>
                  <a:pt x="125105" y="155880"/>
                  <a:pt x="139754" y="149306"/>
                </a:cubicBezTo>
                <a:cubicBezTo>
                  <a:pt x="150835" y="144236"/>
                  <a:pt x="158723" y="138977"/>
                  <a:pt x="163418" y="133531"/>
                </a:cubicBezTo>
                <a:cubicBezTo>
                  <a:pt x="168114" y="128084"/>
                  <a:pt x="170460" y="120947"/>
                  <a:pt x="170460" y="112121"/>
                </a:cubicBezTo>
                <a:cubicBezTo>
                  <a:pt x="170460" y="104233"/>
                  <a:pt x="166094" y="97284"/>
                  <a:pt x="157361" y="91274"/>
                </a:cubicBezTo>
                <a:cubicBezTo>
                  <a:pt x="148628" y="85264"/>
                  <a:pt x="138534" y="82259"/>
                  <a:pt x="127077" y="82259"/>
                </a:cubicBezTo>
                <a:cubicBezTo>
                  <a:pt x="114871" y="82259"/>
                  <a:pt x="104728" y="84983"/>
                  <a:pt x="96653" y="90429"/>
                </a:cubicBezTo>
                <a:cubicBezTo>
                  <a:pt x="90080" y="95124"/>
                  <a:pt x="80032" y="105923"/>
                  <a:pt x="66510" y="122826"/>
                </a:cubicBezTo>
                <a:cubicBezTo>
                  <a:pt x="64068" y="125831"/>
                  <a:pt x="61158" y="127333"/>
                  <a:pt x="57777" y="127333"/>
                </a:cubicBezTo>
                <a:cubicBezTo>
                  <a:pt x="55523" y="127333"/>
                  <a:pt x="53176" y="126582"/>
                  <a:pt x="50734" y="125079"/>
                </a:cubicBezTo>
                <a:lnTo>
                  <a:pt x="4533" y="89866"/>
                </a:lnTo>
                <a:cubicBezTo>
                  <a:pt x="2092" y="87987"/>
                  <a:pt x="637" y="85640"/>
                  <a:pt x="167" y="82823"/>
                </a:cubicBezTo>
                <a:cubicBezTo>
                  <a:pt x="-302" y="80006"/>
                  <a:pt x="214" y="77376"/>
                  <a:pt x="1716" y="74935"/>
                </a:cubicBezTo>
                <a:cubicBezTo>
                  <a:pt x="31765" y="24978"/>
                  <a:pt x="75336" y="0"/>
                  <a:pt x="132430" y="0"/>
                </a:cubicBezTo>
                <a:close/>
              </a:path>
            </a:pathLst>
          </a:custGeom>
          <a:solidFill>
            <a:srgbClr val="0038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 463"/>
          <p:cNvSpPr>
            <a:spLocks noChangeAspect="1"/>
          </p:cNvSpPr>
          <p:nvPr/>
        </p:nvSpPr>
        <p:spPr>
          <a:xfrm>
            <a:off x="685708" y="4047472"/>
            <a:ext cx="184629" cy="249736"/>
          </a:xfrm>
          <a:custGeom>
            <a:avLst/>
            <a:gdLst/>
            <a:ahLst/>
            <a:cxnLst/>
            <a:rect l="l" t="t" r="r" b="b"/>
            <a:pathLst>
              <a:path w="285091" h="396648">
                <a:moveTo>
                  <a:pt x="218044" y="0"/>
                </a:moveTo>
                <a:cubicBezTo>
                  <a:pt x="237200" y="0"/>
                  <a:pt x="255417" y="2160"/>
                  <a:pt x="272696" y="6479"/>
                </a:cubicBezTo>
                <a:cubicBezTo>
                  <a:pt x="274761" y="7043"/>
                  <a:pt x="276640" y="8451"/>
                  <a:pt x="278329" y="10705"/>
                </a:cubicBezTo>
                <a:cubicBezTo>
                  <a:pt x="279457" y="12771"/>
                  <a:pt x="279738" y="15025"/>
                  <a:pt x="279175" y="17466"/>
                </a:cubicBezTo>
                <a:lnTo>
                  <a:pt x="267061" y="62258"/>
                </a:lnTo>
                <a:cubicBezTo>
                  <a:pt x="266498" y="64699"/>
                  <a:pt x="265183" y="66530"/>
                  <a:pt x="263118" y="67751"/>
                </a:cubicBezTo>
                <a:cubicBezTo>
                  <a:pt x="261051" y="68972"/>
                  <a:pt x="258798" y="69207"/>
                  <a:pt x="256356" y="68456"/>
                </a:cubicBezTo>
                <a:lnTo>
                  <a:pt x="255230" y="68174"/>
                </a:lnTo>
                <a:cubicBezTo>
                  <a:pt x="254478" y="67986"/>
                  <a:pt x="253398" y="67751"/>
                  <a:pt x="251990" y="67470"/>
                </a:cubicBezTo>
                <a:cubicBezTo>
                  <a:pt x="250581" y="67188"/>
                  <a:pt x="248938" y="66859"/>
                  <a:pt x="247060" y="66484"/>
                </a:cubicBezTo>
                <a:cubicBezTo>
                  <a:pt x="245182" y="66108"/>
                  <a:pt x="243069" y="65779"/>
                  <a:pt x="240721" y="65498"/>
                </a:cubicBezTo>
                <a:cubicBezTo>
                  <a:pt x="238374" y="65216"/>
                  <a:pt x="235932" y="64934"/>
                  <a:pt x="233397" y="64653"/>
                </a:cubicBezTo>
                <a:cubicBezTo>
                  <a:pt x="230861" y="64371"/>
                  <a:pt x="228138" y="64136"/>
                  <a:pt x="225227" y="63948"/>
                </a:cubicBezTo>
                <a:cubicBezTo>
                  <a:pt x="222316" y="63760"/>
                  <a:pt x="219547" y="63667"/>
                  <a:pt x="216917" y="63667"/>
                </a:cubicBezTo>
                <a:cubicBezTo>
                  <a:pt x="193253" y="63667"/>
                  <a:pt x="172031" y="69676"/>
                  <a:pt x="153250" y="81696"/>
                </a:cubicBezTo>
                <a:cubicBezTo>
                  <a:pt x="134470" y="93716"/>
                  <a:pt x="120384" y="110243"/>
                  <a:pt x="110994" y="131277"/>
                </a:cubicBezTo>
                <a:lnTo>
                  <a:pt x="242834" y="131277"/>
                </a:lnTo>
                <a:cubicBezTo>
                  <a:pt x="245839" y="131277"/>
                  <a:pt x="248187" y="132404"/>
                  <a:pt x="249877" y="134658"/>
                </a:cubicBezTo>
                <a:cubicBezTo>
                  <a:pt x="251755" y="136911"/>
                  <a:pt x="252413" y="139353"/>
                  <a:pt x="251849" y="141982"/>
                </a:cubicBezTo>
                <a:lnTo>
                  <a:pt x="245088" y="174097"/>
                </a:lnTo>
                <a:cubicBezTo>
                  <a:pt x="244149" y="178980"/>
                  <a:pt x="241144" y="181421"/>
                  <a:pt x="236073" y="181421"/>
                </a:cubicBezTo>
                <a:lnTo>
                  <a:pt x="98599" y="181421"/>
                </a:lnTo>
                <a:cubicBezTo>
                  <a:pt x="98035" y="188370"/>
                  <a:pt x="98035" y="198230"/>
                  <a:pt x="98599" y="211001"/>
                </a:cubicBezTo>
                <a:lnTo>
                  <a:pt x="227904" y="211001"/>
                </a:lnTo>
                <a:cubicBezTo>
                  <a:pt x="230721" y="211001"/>
                  <a:pt x="233069" y="212128"/>
                  <a:pt x="234946" y="214382"/>
                </a:cubicBezTo>
                <a:cubicBezTo>
                  <a:pt x="236637" y="216635"/>
                  <a:pt x="237200" y="219170"/>
                  <a:pt x="236637" y="221988"/>
                </a:cubicBezTo>
                <a:lnTo>
                  <a:pt x="229875" y="253539"/>
                </a:lnTo>
                <a:cubicBezTo>
                  <a:pt x="229500" y="255605"/>
                  <a:pt x="228467" y="257342"/>
                  <a:pt x="226777" y="258751"/>
                </a:cubicBezTo>
                <a:cubicBezTo>
                  <a:pt x="225086" y="260160"/>
                  <a:pt x="223209" y="260864"/>
                  <a:pt x="221143" y="260864"/>
                </a:cubicBezTo>
                <a:lnTo>
                  <a:pt x="112121" y="260864"/>
                </a:lnTo>
                <a:cubicBezTo>
                  <a:pt x="121135" y="282837"/>
                  <a:pt x="135174" y="300256"/>
                  <a:pt x="154236" y="313121"/>
                </a:cubicBezTo>
                <a:cubicBezTo>
                  <a:pt x="173298" y="325986"/>
                  <a:pt x="194755" y="332418"/>
                  <a:pt x="218607" y="332418"/>
                </a:cubicBezTo>
                <a:cubicBezTo>
                  <a:pt x="221987" y="332418"/>
                  <a:pt x="225368" y="332277"/>
                  <a:pt x="228749" y="331996"/>
                </a:cubicBezTo>
                <a:cubicBezTo>
                  <a:pt x="232129" y="331714"/>
                  <a:pt x="235275" y="331385"/>
                  <a:pt x="238186" y="331010"/>
                </a:cubicBezTo>
                <a:cubicBezTo>
                  <a:pt x="241097" y="330634"/>
                  <a:pt x="243867" y="330211"/>
                  <a:pt x="246496" y="329742"/>
                </a:cubicBezTo>
                <a:cubicBezTo>
                  <a:pt x="249126" y="329272"/>
                  <a:pt x="251426" y="328803"/>
                  <a:pt x="253398" y="328333"/>
                </a:cubicBezTo>
                <a:cubicBezTo>
                  <a:pt x="255371" y="327864"/>
                  <a:pt x="257107" y="327441"/>
                  <a:pt x="258610" y="327066"/>
                </a:cubicBezTo>
                <a:cubicBezTo>
                  <a:pt x="260113" y="326690"/>
                  <a:pt x="261240" y="326408"/>
                  <a:pt x="261991" y="326221"/>
                </a:cubicBezTo>
                <a:lnTo>
                  <a:pt x="263399" y="325657"/>
                </a:lnTo>
                <a:cubicBezTo>
                  <a:pt x="265840" y="324718"/>
                  <a:pt x="268282" y="324906"/>
                  <a:pt x="270724" y="326221"/>
                </a:cubicBezTo>
                <a:cubicBezTo>
                  <a:pt x="272977" y="327535"/>
                  <a:pt x="274386" y="329507"/>
                  <a:pt x="274949" y="332137"/>
                </a:cubicBezTo>
                <a:lnTo>
                  <a:pt x="284809" y="376928"/>
                </a:lnTo>
                <a:cubicBezTo>
                  <a:pt x="285373" y="379182"/>
                  <a:pt x="285091" y="381295"/>
                  <a:pt x="283964" y="383267"/>
                </a:cubicBezTo>
                <a:cubicBezTo>
                  <a:pt x="282837" y="385239"/>
                  <a:pt x="281241" y="386600"/>
                  <a:pt x="279175" y="387352"/>
                </a:cubicBezTo>
                <a:lnTo>
                  <a:pt x="277766" y="387633"/>
                </a:lnTo>
                <a:cubicBezTo>
                  <a:pt x="277015" y="388009"/>
                  <a:pt x="276029" y="388338"/>
                  <a:pt x="274808" y="388619"/>
                </a:cubicBezTo>
                <a:cubicBezTo>
                  <a:pt x="273587" y="388901"/>
                  <a:pt x="272085" y="389324"/>
                  <a:pt x="270301" y="389887"/>
                </a:cubicBezTo>
                <a:cubicBezTo>
                  <a:pt x="268517" y="390450"/>
                  <a:pt x="266498" y="390967"/>
                  <a:pt x="264244" y="391436"/>
                </a:cubicBezTo>
                <a:cubicBezTo>
                  <a:pt x="261991" y="391906"/>
                  <a:pt x="259596" y="392376"/>
                  <a:pt x="257061" y="392845"/>
                </a:cubicBezTo>
                <a:cubicBezTo>
                  <a:pt x="254525" y="393314"/>
                  <a:pt x="251708" y="393784"/>
                  <a:pt x="248609" y="394254"/>
                </a:cubicBezTo>
                <a:cubicBezTo>
                  <a:pt x="245511" y="394723"/>
                  <a:pt x="242365" y="395146"/>
                  <a:pt x="239172" y="395521"/>
                </a:cubicBezTo>
                <a:cubicBezTo>
                  <a:pt x="235979" y="395897"/>
                  <a:pt x="232552" y="396179"/>
                  <a:pt x="228890" y="396366"/>
                </a:cubicBezTo>
                <a:cubicBezTo>
                  <a:pt x="225227" y="396554"/>
                  <a:pt x="221612" y="396648"/>
                  <a:pt x="218044" y="396648"/>
                </a:cubicBezTo>
                <a:cubicBezTo>
                  <a:pt x="174097" y="396648"/>
                  <a:pt x="135690" y="384394"/>
                  <a:pt x="102824" y="359885"/>
                </a:cubicBezTo>
                <a:cubicBezTo>
                  <a:pt x="69958" y="335376"/>
                  <a:pt x="47609" y="302369"/>
                  <a:pt x="35777" y="260864"/>
                </a:cubicBezTo>
                <a:lnTo>
                  <a:pt x="9015" y="260864"/>
                </a:lnTo>
                <a:cubicBezTo>
                  <a:pt x="6573" y="260864"/>
                  <a:pt x="4461" y="259972"/>
                  <a:pt x="2676" y="258188"/>
                </a:cubicBezTo>
                <a:cubicBezTo>
                  <a:pt x="892" y="256403"/>
                  <a:pt x="0" y="254290"/>
                  <a:pt x="0" y="251849"/>
                </a:cubicBezTo>
                <a:lnTo>
                  <a:pt x="0" y="220016"/>
                </a:lnTo>
                <a:cubicBezTo>
                  <a:pt x="0" y="217574"/>
                  <a:pt x="892" y="215461"/>
                  <a:pt x="2676" y="213677"/>
                </a:cubicBezTo>
                <a:cubicBezTo>
                  <a:pt x="4461" y="211893"/>
                  <a:pt x="6573" y="211001"/>
                  <a:pt x="9015" y="211001"/>
                </a:cubicBezTo>
                <a:lnTo>
                  <a:pt x="27608" y="211001"/>
                </a:lnTo>
                <a:cubicBezTo>
                  <a:pt x="27232" y="200296"/>
                  <a:pt x="27326" y="190436"/>
                  <a:pt x="27889" y="181421"/>
                </a:cubicBezTo>
                <a:lnTo>
                  <a:pt x="9015" y="181421"/>
                </a:lnTo>
                <a:cubicBezTo>
                  <a:pt x="6385" y="181421"/>
                  <a:pt x="4226" y="180576"/>
                  <a:pt x="2535" y="178886"/>
                </a:cubicBezTo>
                <a:cubicBezTo>
                  <a:pt x="845" y="177196"/>
                  <a:pt x="0" y="175036"/>
                  <a:pt x="0" y="172407"/>
                </a:cubicBezTo>
                <a:lnTo>
                  <a:pt x="0" y="140292"/>
                </a:lnTo>
                <a:cubicBezTo>
                  <a:pt x="0" y="137662"/>
                  <a:pt x="845" y="135503"/>
                  <a:pt x="2535" y="133812"/>
                </a:cubicBezTo>
                <a:cubicBezTo>
                  <a:pt x="4226" y="132122"/>
                  <a:pt x="6385" y="131277"/>
                  <a:pt x="9015" y="131277"/>
                </a:cubicBezTo>
                <a:lnTo>
                  <a:pt x="36622" y="131277"/>
                </a:lnTo>
                <a:cubicBezTo>
                  <a:pt x="49205" y="91838"/>
                  <a:pt x="72071" y="60098"/>
                  <a:pt x="105219" y="36059"/>
                </a:cubicBezTo>
                <a:cubicBezTo>
                  <a:pt x="138367" y="12019"/>
                  <a:pt x="175975" y="0"/>
                  <a:pt x="218044" y="0"/>
                </a:cubicBezTo>
                <a:close/>
              </a:path>
            </a:pathLst>
          </a:custGeom>
          <a:solidFill>
            <a:srgbClr val="0038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ZoneTexte 95"/>
          <p:cNvSpPr txBox="1"/>
          <p:nvPr/>
        </p:nvSpPr>
        <p:spPr>
          <a:xfrm>
            <a:off x="1046330" y="3954771"/>
            <a:ext cx="38168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35 € la première heure / 40 € par heure supplémentaire</a:t>
            </a:r>
          </a:p>
          <a:p>
            <a:r>
              <a:rPr lang="fr-FR" sz="105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Tarifs au 01/03/2023</a:t>
            </a:r>
          </a:p>
        </p:txBody>
      </p:sp>
      <p:sp>
        <p:nvSpPr>
          <p:cNvPr id="97" name="ZoneTexte 96"/>
          <p:cNvSpPr txBox="1"/>
          <p:nvPr/>
        </p:nvSpPr>
        <p:spPr>
          <a:xfrm>
            <a:off x="1031322" y="4450639"/>
            <a:ext cx="40463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Pour toute question ou pour bénéficier de ces prestations :</a:t>
            </a:r>
          </a:p>
          <a:p>
            <a:r>
              <a:rPr lang="fr-FR" sz="105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Corine MEUNIER – 06 09 78 02 73</a:t>
            </a:r>
          </a:p>
        </p:txBody>
      </p:sp>
      <p:sp>
        <p:nvSpPr>
          <p:cNvPr id="98" name="ZoneTexte 97"/>
          <p:cNvSpPr txBox="1"/>
          <p:nvPr/>
        </p:nvSpPr>
        <p:spPr>
          <a:xfrm>
            <a:off x="1029325" y="4259293"/>
            <a:ext cx="26810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Devis gratuit sur simple demande</a:t>
            </a:r>
          </a:p>
        </p:txBody>
      </p:sp>
      <p:cxnSp>
        <p:nvCxnSpPr>
          <p:cNvPr id="90" name="Connecteur droit 89"/>
          <p:cNvCxnSpPr/>
          <p:nvPr/>
        </p:nvCxnSpPr>
        <p:spPr>
          <a:xfrm flipH="1" flipV="1">
            <a:off x="5321271" y="5327078"/>
            <a:ext cx="3642198" cy="1864"/>
          </a:xfrm>
          <a:prstGeom prst="line">
            <a:avLst/>
          </a:prstGeom>
          <a:ln w="22225">
            <a:solidFill>
              <a:srgbClr val="003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e 24"/>
          <p:cNvGrpSpPr/>
          <p:nvPr/>
        </p:nvGrpSpPr>
        <p:grpSpPr>
          <a:xfrm>
            <a:off x="5321271" y="2371728"/>
            <a:ext cx="4318030" cy="1631352"/>
            <a:chOff x="5323267" y="2371728"/>
            <a:chExt cx="4316033" cy="1663390"/>
          </a:xfrm>
        </p:grpSpPr>
        <p:sp>
          <p:nvSpPr>
            <p:cNvPr id="64" name="Text Placeholder 19"/>
            <p:cNvSpPr txBox="1">
              <a:spLocks/>
            </p:cNvSpPr>
            <p:nvPr/>
          </p:nvSpPr>
          <p:spPr>
            <a:xfrm>
              <a:off x="5323267" y="2706557"/>
              <a:ext cx="1317268" cy="1328561"/>
            </a:xfrm>
            <a:prstGeom prst="rect">
              <a:avLst/>
            </a:prstGeom>
            <a:solidFill>
              <a:srgbClr val="F17C3F"/>
            </a:solidFill>
          </p:spPr>
          <p:txBody>
            <a:bodyPr vert="horz" wrap="square" lIns="91440" tIns="45720" rIns="91440" bIns="45720" rtlCol="0" anchor="ctr" anchorCtr="0">
              <a:normAutofit/>
            </a:bodyPr>
            <a:lstStyle>
              <a:lvl1pPr marL="0" indent="0" algn="just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2800" b="1" dirty="0" err="1" smtClean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  <a:t>Pôle</a:t>
              </a:r>
              <a:r>
                <a:rPr lang="en-US" sz="2800" b="1" dirty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  <a:t/>
              </a:r>
              <a:br>
                <a:rPr lang="en-US" sz="2800" b="1" dirty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</a:br>
              <a:r>
                <a:rPr lang="en-US" sz="2800" b="1" dirty="0" err="1" smtClean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  <a:t>Soins</a:t>
              </a:r>
              <a:endParaRPr lang="en-US" sz="2800" b="1" dirty="0">
                <a:solidFill>
                  <a:sysClr val="window" lastClr="FFFFFF"/>
                </a:solidFill>
                <a:latin typeface="Berlin Sans FB Demi" panose="020E0802020502020306" pitchFamily="34" charset="0"/>
              </a:endParaRPr>
            </a:p>
          </p:txBody>
        </p:sp>
        <p:pic>
          <p:nvPicPr>
            <p:cNvPr id="65" name="Espace réservé pour une image 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80" b="8680"/>
            <a:stretch>
              <a:fillRect/>
            </a:stretch>
          </p:blipFill>
          <p:spPr>
            <a:xfrm>
              <a:off x="6640534" y="2708800"/>
              <a:ext cx="2763110" cy="1326318"/>
            </a:xfrm>
            <a:prstGeom prst="rect">
              <a:avLst/>
            </a:prstGeom>
            <a:solidFill>
              <a:srgbClr val="F17C3F">
                <a:alpha val="30000"/>
              </a:srgbClr>
            </a:solidFill>
          </p:spPr>
        </p:pic>
        <p:sp>
          <p:nvSpPr>
            <p:cNvPr id="73" name="Rectangle 72"/>
            <p:cNvSpPr/>
            <p:nvPr/>
          </p:nvSpPr>
          <p:spPr>
            <a:xfrm rot="5400000">
              <a:off x="8874907" y="3235299"/>
              <a:ext cx="1293132" cy="235654"/>
            </a:xfrm>
            <a:prstGeom prst="rect">
              <a:avLst/>
            </a:prstGeom>
            <a:solidFill>
              <a:srgbClr val="F17C3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Ellipse 7"/>
            <p:cNvSpPr/>
            <p:nvPr/>
          </p:nvSpPr>
          <p:spPr>
            <a:xfrm>
              <a:off x="8956227" y="2371728"/>
              <a:ext cx="681076" cy="660138"/>
            </a:xfrm>
            <a:prstGeom prst="ellipse">
              <a:avLst/>
            </a:prstGeom>
            <a:solidFill>
              <a:srgbClr val="F77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76" name="Ellipse 75"/>
          <p:cNvSpPr/>
          <p:nvPr/>
        </p:nvSpPr>
        <p:spPr>
          <a:xfrm>
            <a:off x="8956227" y="3678342"/>
            <a:ext cx="681076" cy="660138"/>
          </a:xfrm>
          <a:prstGeom prst="ellipse">
            <a:avLst/>
          </a:prstGeom>
          <a:solidFill>
            <a:srgbClr val="009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91" name="Connecteur droit 90"/>
          <p:cNvCxnSpPr/>
          <p:nvPr/>
        </p:nvCxnSpPr>
        <p:spPr>
          <a:xfrm flipV="1">
            <a:off x="6637327" y="1371245"/>
            <a:ext cx="2996" cy="5327768"/>
          </a:xfrm>
          <a:prstGeom prst="line">
            <a:avLst/>
          </a:prstGeom>
          <a:ln w="22225">
            <a:solidFill>
              <a:srgbClr val="003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>
          <a:xfrm flipH="1" flipV="1">
            <a:off x="5316514" y="4003080"/>
            <a:ext cx="3642198" cy="1864"/>
          </a:xfrm>
          <a:prstGeom prst="line">
            <a:avLst/>
          </a:prstGeom>
          <a:ln w="22225">
            <a:solidFill>
              <a:srgbClr val="003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 flipH="1" flipV="1">
            <a:off x="5325315" y="2708421"/>
            <a:ext cx="3617050" cy="1118"/>
          </a:xfrm>
          <a:prstGeom prst="line">
            <a:avLst/>
          </a:prstGeom>
          <a:ln w="22225">
            <a:solidFill>
              <a:srgbClr val="003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Ellipse 91"/>
          <p:cNvSpPr/>
          <p:nvPr/>
        </p:nvSpPr>
        <p:spPr>
          <a:xfrm>
            <a:off x="8960461" y="1068687"/>
            <a:ext cx="681076" cy="660138"/>
          </a:xfrm>
          <a:prstGeom prst="ellipse">
            <a:avLst/>
          </a:prstGeom>
          <a:solidFill>
            <a:srgbClr val="7BB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93" name="Connecteur droit 92"/>
          <p:cNvCxnSpPr/>
          <p:nvPr/>
        </p:nvCxnSpPr>
        <p:spPr>
          <a:xfrm flipH="1" flipV="1">
            <a:off x="5316514" y="1372366"/>
            <a:ext cx="3642198" cy="1864"/>
          </a:xfrm>
          <a:prstGeom prst="line">
            <a:avLst/>
          </a:prstGeom>
          <a:ln w="22225">
            <a:solidFill>
              <a:srgbClr val="003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52478" y="1542865"/>
            <a:ext cx="114283" cy="2737582"/>
          </a:xfrm>
          <a:prstGeom prst="rect">
            <a:avLst/>
          </a:prstGeom>
          <a:solidFill>
            <a:srgbClr val="003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5" name="Connecteur droit 114"/>
          <p:cNvCxnSpPr/>
          <p:nvPr/>
        </p:nvCxnSpPr>
        <p:spPr>
          <a:xfrm flipH="1" flipV="1">
            <a:off x="1210094" y="3367801"/>
            <a:ext cx="2896945" cy="549"/>
          </a:xfrm>
          <a:prstGeom prst="line">
            <a:avLst/>
          </a:prstGeom>
          <a:ln w="22225">
            <a:solidFill>
              <a:srgbClr val="003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/>
          <p:cNvCxnSpPr/>
          <p:nvPr/>
        </p:nvCxnSpPr>
        <p:spPr>
          <a:xfrm flipH="1">
            <a:off x="1846936" y="1464677"/>
            <a:ext cx="2235086" cy="2679"/>
          </a:xfrm>
          <a:prstGeom prst="line">
            <a:avLst/>
          </a:prstGeom>
          <a:ln w="22225">
            <a:solidFill>
              <a:srgbClr val="003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reeform 466"/>
          <p:cNvSpPr/>
          <p:nvPr/>
        </p:nvSpPr>
        <p:spPr>
          <a:xfrm>
            <a:off x="9115012" y="2467158"/>
            <a:ext cx="416890" cy="472453"/>
          </a:xfrm>
          <a:custGeom>
            <a:avLst/>
            <a:gdLst/>
            <a:ahLst/>
            <a:cxnLst/>
            <a:rect l="l" t="t" r="r" b="b"/>
            <a:pathLst>
              <a:path w="396649" h="432707">
                <a:moveTo>
                  <a:pt x="54089" y="0"/>
                </a:moveTo>
                <a:cubicBezTo>
                  <a:pt x="64043" y="0"/>
                  <a:pt x="72541" y="3521"/>
                  <a:pt x="79584" y="10564"/>
                </a:cubicBezTo>
                <a:cubicBezTo>
                  <a:pt x="86626" y="17607"/>
                  <a:pt x="90148" y="26105"/>
                  <a:pt x="90148" y="36059"/>
                </a:cubicBezTo>
                <a:cubicBezTo>
                  <a:pt x="90148" y="46013"/>
                  <a:pt x="86626" y="54511"/>
                  <a:pt x="79584" y="61554"/>
                </a:cubicBezTo>
                <a:cubicBezTo>
                  <a:pt x="72541" y="68597"/>
                  <a:pt x="64043" y="72118"/>
                  <a:pt x="54089" y="72118"/>
                </a:cubicBezTo>
                <a:cubicBezTo>
                  <a:pt x="47891" y="72118"/>
                  <a:pt x="41881" y="70428"/>
                  <a:pt x="36059" y="67047"/>
                </a:cubicBezTo>
                <a:lnTo>
                  <a:pt x="36059" y="180295"/>
                </a:lnTo>
                <a:cubicBezTo>
                  <a:pt x="36059" y="200202"/>
                  <a:pt x="44886" y="217198"/>
                  <a:pt x="62540" y="231284"/>
                </a:cubicBezTo>
                <a:cubicBezTo>
                  <a:pt x="80194" y="245370"/>
                  <a:pt x="101416" y="252412"/>
                  <a:pt x="126207" y="252412"/>
                </a:cubicBezTo>
                <a:cubicBezTo>
                  <a:pt x="150997" y="252412"/>
                  <a:pt x="172219" y="245370"/>
                  <a:pt x="189873" y="231284"/>
                </a:cubicBezTo>
                <a:cubicBezTo>
                  <a:pt x="207527" y="217198"/>
                  <a:pt x="216354" y="200202"/>
                  <a:pt x="216354" y="180295"/>
                </a:cubicBezTo>
                <a:lnTo>
                  <a:pt x="216354" y="67047"/>
                </a:lnTo>
                <a:cubicBezTo>
                  <a:pt x="210532" y="70428"/>
                  <a:pt x="204522" y="72118"/>
                  <a:pt x="198324" y="72118"/>
                </a:cubicBezTo>
                <a:cubicBezTo>
                  <a:pt x="188371" y="72118"/>
                  <a:pt x="179873" y="68597"/>
                  <a:pt x="172830" y="61554"/>
                </a:cubicBezTo>
                <a:cubicBezTo>
                  <a:pt x="165787" y="54511"/>
                  <a:pt x="162266" y="46013"/>
                  <a:pt x="162266" y="36059"/>
                </a:cubicBezTo>
                <a:cubicBezTo>
                  <a:pt x="162266" y="26105"/>
                  <a:pt x="165787" y="17607"/>
                  <a:pt x="172830" y="10564"/>
                </a:cubicBezTo>
                <a:cubicBezTo>
                  <a:pt x="179873" y="3521"/>
                  <a:pt x="188371" y="0"/>
                  <a:pt x="198324" y="0"/>
                </a:cubicBezTo>
                <a:cubicBezTo>
                  <a:pt x="204898" y="0"/>
                  <a:pt x="211002" y="1690"/>
                  <a:pt x="216636" y="5071"/>
                </a:cubicBezTo>
                <a:cubicBezTo>
                  <a:pt x="222270" y="8451"/>
                  <a:pt x="226683" y="12959"/>
                  <a:pt x="229876" y="18593"/>
                </a:cubicBezTo>
                <a:cubicBezTo>
                  <a:pt x="231754" y="18217"/>
                  <a:pt x="233257" y="18029"/>
                  <a:pt x="234383" y="18029"/>
                </a:cubicBezTo>
                <a:cubicBezTo>
                  <a:pt x="239267" y="18029"/>
                  <a:pt x="243492" y="19813"/>
                  <a:pt x="247061" y="23382"/>
                </a:cubicBezTo>
                <a:cubicBezTo>
                  <a:pt x="250629" y="26950"/>
                  <a:pt x="252413" y="31176"/>
                  <a:pt x="252413" y="36059"/>
                </a:cubicBezTo>
                <a:lnTo>
                  <a:pt x="252413" y="180295"/>
                </a:lnTo>
                <a:cubicBezTo>
                  <a:pt x="252413" y="207339"/>
                  <a:pt x="242084" y="231002"/>
                  <a:pt x="221425" y="251286"/>
                </a:cubicBezTo>
                <a:cubicBezTo>
                  <a:pt x="200766" y="271569"/>
                  <a:pt x="175037" y="283588"/>
                  <a:pt x="144236" y="287345"/>
                </a:cubicBezTo>
                <a:lnTo>
                  <a:pt x="144236" y="324530"/>
                </a:lnTo>
                <a:cubicBezTo>
                  <a:pt x="144236" y="344438"/>
                  <a:pt x="153063" y="361434"/>
                  <a:pt x="170717" y="375520"/>
                </a:cubicBezTo>
                <a:cubicBezTo>
                  <a:pt x="188371" y="389606"/>
                  <a:pt x="209593" y="396648"/>
                  <a:pt x="234383" y="396648"/>
                </a:cubicBezTo>
                <a:cubicBezTo>
                  <a:pt x="259174" y="396648"/>
                  <a:pt x="280396" y="389606"/>
                  <a:pt x="298050" y="375520"/>
                </a:cubicBezTo>
                <a:cubicBezTo>
                  <a:pt x="315704" y="361434"/>
                  <a:pt x="324531" y="344438"/>
                  <a:pt x="324531" y="324530"/>
                </a:cubicBezTo>
                <a:lnTo>
                  <a:pt x="324531" y="213255"/>
                </a:lnTo>
                <a:cubicBezTo>
                  <a:pt x="313826" y="209311"/>
                  <a:pt x="305140" y="202737"/>
                  <a:pt x="298473" y="193535"/>
                </a:cubicBezTo>
                <a:cubicBezTo>
                  <a:pt x="291805" y="184332"/>
                  <a:pt x="288472" y="173909"/>
                  <a:pt x="288472" y="162265"/>
                </a:cubicBezTo>
                <a:cubicBezTo>
                  <a:pt x="288472" y="147241"/>
                  <a:pt x="293730" y="134470"/>
                  <a:pt x="304248" y="123952"/>
                </a:cubicBezTo>
                <a:cubicBezTo>
                  <a:pt x="314765" y="113435"/>
                  <a:pt x="327536" y="108177"/>
                  <a:pt x="342560" y="108177"/>
                </a:cubicBezTo>
                <a:cubicBezTo>
                  <a:pt x="357585" y="108177"/>
                  <a:pt x="370356" y="113435"/>
                  <a:pt x="380873" y="123952"/>
                </a:cubicBezTo>
                <a:cubicBezTo>
                  <a:pt x="391390" y="134470"/>
                  <a:pt x="396649" y="147241"/>
                  <a:pt x="396649" y="162265"/>
                </a:cubicBezTo>
                <a:cubicBezTo>
                  <a:pt x="396649" y="173909"/>
                  <a:pt x="393315" y="184332"/>
                  <a:pt x="386648" y="193535"/>
                </a:cubicBezTo>
                <a:cubicBezTo>
                  <a:pt x="379981" y="202737"/>
                  <a:pt x="371295" y="209311"/>
                  <a:pt x="360590" y="213255"/>
                </a:cubicBezTo>
                <a:lnTo>
                  <a:pt x="360590" y="324530"/>
                </a:lnTo>
                <a:cubicBezTo>
                  <a:pt x="360590" y="354392"/>
                  <a:pt x="348241" y="379886"/>
                  <a:pt x="323545" y="401015"/>
                </a:cubicBezTo>
                <a:cubicBezTo>
                  <a:pt x="298848" y="422143"/>
                  <a:pt x="269128" y="432707"/>
                  <a:pt x="234383" y="432707"/>
                </a:cubicBezTo>
                <a:cubicBezTo>
                  <a:pt x="199639" y="432707"/>
                  <a:pt x="169919" y="422143"/>
                  <a:pt x="145222" y="401015"/>
                </a:cubicBezTo>
                <a:cubicBezTo>
                  <a:pt x="120526" y="379886"/>
                  <a:pt x="108177" y="354392"/>
                  <a:pt x="108177" y="324530"/>
                </a:cubicBezTo>
                <a:lnTo>
                  <a:pt x="108177" y="287345"/>
                </a:lnTo>
                <a:cubicBezTo>
                  <a:pt x="77377" y="283588"/>
                  <a:pt x="51647" y="271569"/>
                  <a:pt x="30989" y="251286"/>
                </a:cubicBezTo>
                <a:cubicBezTo>
                  <a:pt x="10330" y="231002"/>
                  <a:pt x="0" y="207339"/>
                  <a:pt x="0" y="180295"/>
                </a:cubicBezTo>
                <a:lnTo>
                  <a:pt x="0" y="36059"/>
                </a:lnTo>
                <a:cubicBezTo>
                  <a:pt x="0" y="31176"/>
                  <a:pt x="1785" y="26950"/>
                  <a:pt x="5353" y="23382"/>
                </a:cubicBezTo>
                <a:cubicBezTo>
                  <a:pt x="8921" y="19813"/>
                  <a:pt x="13147" y="18029"/>
                  <a:pt x="18030" y="18029"/>
                </a:cubicBezTo>
                <a:cubicBezTo>
                  <a:pt x="19157" y="18029"/>
                  <a:pt x="20659" y="18217"/>
                  <a:pt x="22537" y="18593"/>
                </a:cubicBezTo>
                <a:cubicBezTo>
                  <a:pt x="25730" y="12959"/>
                  <a:pt x="30144" y="8451"/>
                  <a:pt x="35778" y="5071"/>
                </a:cubicBezTo>
                <a:cubicBezTo>
                  <a:pt x="41412" y="1690"/>
                  <a:pt x="47516" y="0"/>
                  <a:pt x="54089" y="0"/>
                </a:cubicBezTo>
                <a:close/>
                <a:moveTo>
                  <a:pt x="342560" y="144236"/>
                </a:moveTo>
                <a:cubicBezTo>
                  <a:pt x="337677" y="144236"/>
                  <a:pt x="333452" y="146020"/>
                  <a:pt x="329883" y="149588"/>
                </a:cubicBezTo>
                <a:cubicBezTo>
                  <a:pt x="326315" y="153156"/>
                  <a:pt x="324531" y="157382"/>
                  <a:pt x="324531" y="162265"/>
                </a:cubicBezTo>
                <a:cubicBezTo>
                  <a:pt x="324531" y="167148"/>
                  <a:pt x="326315" y="171374"/>
                  <a:pt x="329883" y="174942"/>
                </a:cubicBezTo>
                <a:cubicBezTo>
                  <a:pt x="333452" y="178510"/>
                  <a:pt x="337677" y="180295"/>
                  <a:pt x="342560" y="180295"/>
                </a:cubicBezTo>
                <a:cubicBezTo>
                  <a:pt x="347443" y="180295"/>
                  <a:pt x="351669" y="178510"/>
                  <a:pt x="355237" y="174942"/>
                </a:cubicBezTo>
                <a:cubicBezTo>
                  <a:pt x="358806" y="171374"/>
                  <a:pt x="360590" y="167148"/>
                  <a:pt x="360590" y="162265"/>
                </a:cubicBezTo>
                <a:cubicBezTo>
                  <a:pt x="360590" y="157382"/>
                  <a:pt x="358806" y="153156"/>
                  <a:pt x="355237" y="149588"/>
                </a:cubicBezTo>
                <a:cubicBezTo>
                  <a:pt x="351669" y="146020"/>
                  <a:pt x="347443" y="144236"/>
                  <a:pt x="342560" y="14423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026" name="Picture 2" descr="🤝 Poignée De Main Emoj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944" y="693873"/>
            <a:ext cx="591142" cy="59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944" y="1285015"/>
            <a:ext cx="605603" cy="571522"/>
          </a:xfrm>
          <a:prstGeom prst="rect">
            <a:avLst/>
          </a:prstGeom>
        </p:spPr>
      </p:pic>
      <p:grpSp>
        <p:nvGrpSpPr>
          <p:cNvPr id="7" name="Groupe 6"/>
          <p:cNvGrpSpPr>
            <a:grpSpLocks noChangeAspect="1"/>
          </p:cNvGrpSpPr>
          <p:nvPr/>
        </p:nvGrpSpPr>
        <p:grpSpPr>
          <a:xfrm>
            <a:off x="9077502" y="1143396"/>
            <a:ext cx="438209" cy="495581"/>
            <a:chOff x="-1379899" y="2632562"/>
            <a:chExt cx="438209" cy="495581"/>
          </a:xfrm>
          <a:solidFill>
            <a:schemeClr val="bg1"/>
          </a:solidFill>
        </p:grpSpPr>
        <p:sp>
          <p:nvSpPr>
            <p:cNvPr id="87" name="Freeform 505"/>
            <p:cNvSpPr/>
            <p:nvPr/>
          </p:nvSpPr>
          <p:spPr>
            <a:xfrm>
              <a:off x="-1379899" y="2632562"/>
              <a:ext cx="360528" cy="495581"/>
            </a:xfrm>
            <a:custGeom>
              <a:avLst/>
              <a:gdLst>
                <a:gd name="connsiteX0" fmla="*/ 126206 w 360589"/>
                <a:gd name="connsiteY0" fmla="*/ 135221 h 495810"/>
                <a:gd name="connsiteX1" fmla="*/ 234383 w 360589"/>
                <a:gd name="connsiteY1" fmla="*/ 135221 h 495810"/>
                <a:gd name="connsiteX2" fmla="*/ 283964 w 360589"/>
                <a:gd name="connsiteY2" fmla="*/ 165364 h 495810"/>
                <a:gd name="connsiteX3" fmla="*/ 356082 w 360589"/>
                <a:gd name="connsiteY3" fmla="*/ 273540 h 495810"/>
                <a:gd name="connsiteX4" fmla="*/ 360589 w 360589"/>
                <a:gd name="connsiteY4" fmla="*/ 288471 h 495810"/>
                <a:gd name="connsiteX5" fmla="*/ 352701 w 360589"/>
                <a:gd name="connsiteY5" fmla="*/ 307628 h 495810"/>
                <a:gd name="connsiteX6" fmla="*/ 333545 w 360589"/>
                <a:gd name="connsiteY6" fmla="*/ 315515 h 495810"/>
                <a:gd name="connsiteX7" fmla="*/ 311008 w 360589"/>
                <a:gd name="connsiteY7" fmla="*/ 303402 h 495810"/>
                <a:gd name="connsiteX8" fmla="*/ 247060 w 360589"/>
                <a:gd name="connsiteY8" fmla="*/ 207339 h 495810"/>
                <a:gd name="connsiteX9" fmla="*/ 234383 w 360589"/>
                <a:gd name="connsiteY9" fmla="*/ 207339 h 495810"/>
                <a:gd name="connsiteX10" fmla="*/ 234383 w 360589"/>
                <a:gd name="connsiteY10" fmla="*/ 244524 h 495810"/>
                <a:gd name="connsiteX11" fmla="*/ 303965 w 360589"/>
                <a:gd name="connsiteY11" fmla="*/ 360307 h 495810"/>
                <a:gd name="connsiteX12" fmla="*/ 306500 w 360589"/>
                <a:gd name="connsiteY12" fmla="*/ 369604 h 495810"/>
                <a:gd name="connsiteX13" fmla="*/ 301148 w 360589"/>
                <a:gd name="connsiteY13" fmla="*/ 382281 h 495810"/>
                <a:gd name="connsiteX14" fmla="*/ 288471 w 360589"/>
                <a:gd name="connsiteY14" fmla="*/ 387633 h 495810"/>
                <a:gd name="connsiteX15" fmla="*/ 234383 w 360589"/>
                <a:gd name="connsiteY15" fmla="*/ 387633 h 495810"/>
                <a:gd name="connsiteX16" fmla="*/ 234383 w 360589"/>
                <a:gd name="connsiteY16" fmla="*/ 464259 h 495810"/>
                <a:gd name="connsiteX17" fmla="*/ 225086 w 360589"/>
                <a:gd name="connsiteY17" fmla="*/ 486514 h 495810"/>
                <a:gd name="connsiteX18" fmla="*/ 202831 w 360589"/>
                <a:gd name="connsiteY18" fmla="*/ 495810 h 495810"/>
                <a:gd name="connsiteX19" fmla="*/ 157758 w 360589"/>
                <a:gd name="connsiteY19" fmla="*/ 495810 h 495810"/>
                <a:gd name="connsiteX20" fmla="*/ 135502 w 360589"/>
                <a:gd name="connsiteY20" fmla="*/ 486514 h 495810"/>
                <a:gd name="connsiteX21" fmla="*/ 126206 w 360589"/>
                <a:gd name="connsiteY21" fmla="*/ 464259 h 495810"/>
                <a:gd name="connsiteX22" fmla="*/ 126206 w 360589"/>
                <a:gd name="connsiteY22" fmla="*/ 387633 h 495810"/>
                <a:gd name="connsiteX23" fmla="*/ 72118 w 360589"/>
                <a:gd name="connsiteY23" fmla="*/ 387633 h 495810"/>
                <a:gd name="connsiteX24" fmla="*/ 59441 w 360589"/>
                <a:gd name="connsiteY24" fmla="*/ 382281 h 495810"/>
                <a:gd name="connsiteX25" fmla="*/ 54088 w 360589"/>
                <a:gd name="connsiteY25" fmla="*/ 369604 h 495810"/>
                <a:gd name="connsiteX26" fmla="*/ 56623 w 360589"/>
                <a:gd name="connsiteY26" fmla="*/ 360307 h 495810"/>
                <a:gd name="connsiteX27" fmla="*/ 126206 w 360589"/>
                <a:gd name="connsiteY27" fmla="*/ 244524 h 495810"/>
                <a:gd name="connsiteX28" fmla="*/ 126206 w 360589"/>
                <a:gd name="connsiteY28" fmla="*/ 207339 h 495810"/>
                <a:gd name="connsiteX29" fmla="*/ 113529 w 360589"/>
                <a:gd name="connsiteY29" fmla="*/ 207339 h 495810"/>
                <a:gd name="connsiteX30" fmla="*/ 49581 w 360589"/>
                <a:gd name="connsiteY30" fmla="*/ 303402 h 495810"/>
                <a:gd name="connsiteX31" fmla="*/ 27044 w 360589"/>
                <a:gd name="connsiteY31" fmla="*/ 315515 h 495810"/>
                <a:gd name="connsiteX32" fmla="*/ 7888 w 360589"/>
                <a:gd name="connsiteY32" fmla="*/ 307628 h 495810"/>
                <a:gd name="connsiteX33" fmla="*/ 0 w 360589"/>
                <a:gd name="connsiteY33" fmla="*/ 288471 h 495810"/>
                <a:gd name="connsiteX34" fmla="*/ 4507 w 360589"/>
                <a:gd name="connsiteY34" fmla="*/ 273540 h 495810"/>
                <a:gd name="connsiteX35" fmla="*/ 76625 w 360589"/>
                <a:gd name="connsiteY35" fmla="*/ 165364 h 495810"/>
                <a:gd name="connsiteX36" fmla="*/ 126206 w 360589"/>
                <a:gd name="connsiteY36" fmla="*/ 135221 h 495810"/>
                <a:gd name="connsiteX37" fmla="*/ 180294 w 360589"/>
                <a:gd name="connsiteY37" fmla="*/ 0 h 495810"/>
                <a:gd name="connsiteX38" fmla="*/ 224946 w 360589"/>
                <a:gd name="connsiteY38" fmla="*/ 18452 h 495810"/>
                <a:gd name="connsiteX39" fmla="*/ 243397 w 360589"/>
                <a:gd name="connsiteY39" fmla="*/ 63103 h 495810"/>
                <a:gd name="connsiteX40" fmla="*/ 224946 w 360589"/>
                <a:gd name="connsiteY40" fmla="*/ 107754 h 495810"/>
                <a:gd name="connsiteX41" fmla="*/ 180294 w 360589"/>
                <a:gd name="connsiteY41" fmla="*/ 126206 h 495810"/>
                <a:gd name="connsiteX42" fmla="*/ 135643 w 360589"/>
                <a:gd name="connsiteY42" fmla="*/ 107754 h 495810"/>
                <a:gd name="connsiteX43" fmla="*/ 117191 w 360589"/>
                <a:gd name="connsiteY43" fmla="*/ 63103 h 495810"/>
                <a:gd name="connsiteX44" fmla="*/ 135643 w 360589"/>
                <a:gd name="connsiteY44" fmla="*/ 18452 h 495810"/>
                <a:gd name="connsiteX45" fmla="*/ 180294 w 360589"/>
                <a:gd name="connsiteY45" fmla="*/ 0 h 495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60589" h="495810">
                  <a:moveTo>
                    <a:pt x="126206" y="135221"/>
                  </a:moveTo>
                  <a:lnTo>
                    <a:pt x="234383" y="135221"/>
                  </a:lnTo>
                  <a:cubicBezTo>
                    <a:pt x="253728" y="135221"/>
                    <a:pt x="270254" y="145268"/>
                    <a:pt x="283964" y="165364"/>
                  </a:cubicBezTo>
                  <a:lnTo>
                    <a:pt x="356082" y="273540"/>
                  </a:lnTo>
                  <a:cubicBezTo>
                    <a:pt x="359087" y="278048"/>
                    <a:pt x="360589" y="283025"/>
                    <a:pt x="360589" y="288471"/>
                  </a:cubicBezTo>
                  <a:cubicBezTo>
                    <a:pt x="360589" y="295984"/>
                    <a:pt x="357960" y="302369"/>
                    <a:pt x="352701" y="307628"/>
                  </a:cubicBezTo>
                  <a:cubicBezTo>
                    <a:pt x="347443" y="312886"/>
                    <a:pt x="341058" y="315515"/>
                    <a:pt x="333545" y="315515"/>
                  </a:cubicBezTo>
                  <a:cubicBezTo>
                    <a:pt x="323967" y="315515"/>
                    <a:pt x="316455" y="311477"/>
                    <a:pt x="311008" y="303402"/>
                  </a:cubicBezTo>
                  <a:lnTo>
                    <a:pt x="247060" y="207339"/>
                  </a:lnTo>
                  <a:lnTo>
                    <a:pt x="234383" y="207339"/>
                  </a:lnTo>
                  <a:lnTo>
                    <a:pt x="234383" y="244524"/>
                  </a:lnTo>
                  <a:lnTo>
                    <a:pt x="303965" y="360307"/>
                  </a:lnTo>
                  <a:cubicBezTo>
                    <a:pt x="305656" y="363124"/>
                    <a:pt x="306500" y="366223"/>
                    <a:pt x="306500" y="369604"/>
                  </a:cubicBezTo>
                  <a:cubicBezTo>
                    <a:pt x="306500" y="374487"/>
                    <a:pt x="304717" y="378712"/>
                    <a:pt x="301148" y="382281"/>
                  </a:cubicBezTo>
                  <a:cubicBezTo>
                    <a:pt x="297580" y="385849"/>
                    <a:pt x="293354" y="387633"/>
                    <a:pt x="288471" y="387633"/>
                  </a:cubicBezTo>
                  <a:lnTo>
                    <a:pt x="234383" y="387633"/>
                  </a:lnTo>
                  <a:lnTo>
                    <a:pt x="234383" y="464259"/>
                  </a:lnTo>
                  <a:cubicBezTo>
                    <a:pt x="234383" y="472898"/>
                    <a:pt x="231284" y="480316"/>
                    <a:pt x="225086" y="486514"/>
                  </a:cubicBezTo>
                  <a:cubicBezTo>
                    <a:pt x="218889" y="492711"/>
                    <a:pt x="211471" y="495810"/>
                    <a:pt x="202831" y="495810"/>
                  </a:cubicBezTo>
                  <a:lnTo>
                    <a:pt x="157758" y="495810"/>
                  </a:lnTo>
                  <a:cubicBezTo>
                    <a:pt x="149119" y="495810"/>
                    <a:pt x="141700" y="492711"/>
                    <a:pt x="135502" y="486514"/>
                  </a:cubicBezTo>
                  <a:cubicBezTo>
                    <a:pt x="129305" y="480316"/>
                    <a:pt x="126206" y="472898"/>
                    <a:pt x="126206" y="464259"/>
                  </a:cubicBezTo>
                  <a:lnTo>
                    <a:pt x="126206" y="387633"/>
                  </a:lnTo>
                  <a:lnTo>
                    <a:pt x="72118" y="387633"/>
                  </a:lnTo>
                  <a:cubicBezTo>
                    <a:pt x="67235" y="387633"/>
                    <a:pt x="63010" y="385849"/>
                    <a:pt x="59441" y="382281"/>
                  </a:cubicBezTo>
                  <a:cubicBezTo>
                    <a:pt x="55873" y="378712"/>
                    <a:pt x="54088" y="374487"/>
                    <a:pt x="54088" y="369604"/>
                  </a:cubicBezTo>
                  <a:cubicBezTo>
                    <a:pt x="54088" y="366223"/>
                    <a:pt x="54933" y="363124"/>
                    <a:pt x="56623" y="360307"/>
                  </a:cubicBezTo>
                  <a:lnTo>
                    <a:pt x="126206" y="244524"/>
                  </a:lnTo>
                  <a:lnTo>
                    <a:pt x="126206" y="207339"/>
                  </a:lnTo>
                  <a:lnTo>
                    <a:pt x="113529" y="207339"/>
                  </a:lnTo>
                  <a:lnTo>
                    <a:pt x="49581" y="303402"/>
                  </a:lnTo>
                  <a:cubicBezTo>
                    <a:pt x="44135" y="311477"/>
                    <a:pt x="36622" y="315515"/>
                    <a:pt x="27044" y="315515"/>
                  </a:cubicBezTo>
                  <a:cubicBezTo>
                    <a:pt x="19532" y="315515"/>
                    <a:pt x="13147" y="312886"/>
                    <a:pt x="7888" y="307628"/>
                  </a:cubicBezTo>
                  <a:cubicBezTo>
                    <a:pt x="2630" y="302369"/>
                    <a:pt x="0" y="295984"/>
                    <a:pt x="0" y="288471"/>
                  </a:cubicBezTo>
                  <a:cubicBezTo>
                    <a:pt x="0" y="283025"/>
                    <a:pt x="1502" y="278048"/>
                    <a:pt x="4507" y="273540"/>
                  </a:cubicBezTo>
                  <a:lnTo>
                    <a:pt x="76625" y="165364"/>
                  </a:lnTo>
                  <a:cubicBezTo>
                    <a:pt x="90335" y="145268"/>
                    <a:pt x="106862" y="135221"/>
                    <a:pt x="126206" y="135221"/>
                  </a:cubicBezTo>
                  <a:close/>
                  <a:moveTo>
                    <a:pt x="180294" y="0"/>
                  </a:moveTo>
                  <a:cubicBezTo>
                    <a:pt x="197761" y="0"/>
                    <a:pt x="212645" y="6150"/>
                    <a:pt x="224946" y="18452"/>
                  </a:cubicBezTo>
                  <a:cubicBezTo>
                    <a:pt x="237247" y="30753"/>
                    <a:pt x="243397" y="45637"/>
                    <a:pt x="243397" y="63103"/>
                  </a:cubicBezTo>
                  <a:cubicBezTo>
                    <a:pt x="243397" y="80569"/>
                    <a:pt x="237247" y="95453"/>
                    <a:pt x="224946" y="107754"/>
                  </a:cubicBezTo>
                  <a:cubicBezTo>
                    <a:pt x="212645" y="120055"/>
                    <a:pt x="197761" y="126206"/>
                    <a:pt x="180294" y="126206"/>
                  </a:cubicBezTo>
                  <a:cubicBezTo>
                    <a:pt x="162828" y="126206"/>
                    <a:pt x="147945" y="120055"/>
                    <a:pt x="135643" y="107754"/>
                  </a:cubicBezTo>
                  <a:cubicBezTo>
                    <a:pt x="123342" y="95453"/>
                    <a:pt x="117191" y="80569"/>
                    <a:pt x="117191" y="63103"/>
                  </a:cubicBezTo>
                  <a:cubicBezTo>
                    <a:pt x="117191" y="45637"/>
                    <a:pt x="123342" y="30753"/>
                    <a:pt x="135643" y="18452"/>
                  </a:cubicBezTo>
                  <a:cubicBezTo>
                    <a:pt x="147945" y="6150"/>
                    <a:pt x="162828" y="0"/>
                    <a:pt x="180294" y="0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7BB21B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 506"/>
            <p:cNvSpPr/>
            <p:nvPr/>
          </p:nvSpPr>
          <p:spPr>
            <a:xfrm>
              <a:off x="-1230111" y="2632562"/>
              <a:ext cx="288421" cy="495581"/>
            </a:xfrm>
            <a:custGeom>
              <a:avLst/>
              <a:gdLst>
                <a:gd name="connsiteX0" fmla="*/ 54088 w 288471"/>
                <a:gd name="connsiteY0" fmla="*/ 135221 h 495810"/>
                <a:gd name="connsiteX1" fmla="*/ 234382 w 288471"/>
                <a:gd name="connsiteY1" fmla="*/ 135221 h 495810"/>
                <a:gd name="connsiteX2" fmla="*/ 272696 w 288471"/>
                <a:gd name="connsiteY2" fmla="*/ 150996 h 495810"/>
                <a:gd name="connsiteX3" fmla="*/ 288471 w 288471"/>
                <a:gd name="connsiteY3" fmla="*/ 189309 h 495810"/>
                <a:gd name="connsiteX4" fmla="*/ 288471 w 288471"/>
                <a:gd name="connsiteY4" fmla="*/ 306501 h 495810"/>
                <a:gd name="connsiteX5" fmla="*/ 280583 w 288471"/>
                <a:gd name="connsiteY5" fmla="*/ 325657 h 495810"/>
                <a:gd name="connsiteX6" fmla="*/ 261427 w 288471"/>
                <a:gd name="connsiteY6" fmla="*/ 333545 h 495810"/>
                <a:gd name="connsiteX7" fmla="*/ 242270 w 288471"/>
                <a:gd name="connsiteY7" fmla="*/ 325657 h 495810"/>
                <a:gd name="connsiteX8" fmla="*/ 234382 w 288471"/>
                <a:gd name="connsiteY8" fmla="*/ 306501 h 495810"/>
                <a:gd name="connsiteX9" fmla="*/ 234382 w 288471"/>
                <a:gd name="connsiteY9" fmla="*/ 207339 h 495810"/>
                <a:gd name="connsiteX10" fmla="*/ 216353 w 288471"/>
                <a:gd name="connsiteY10" fmla="*/ 207339 h 495810"/>
                <a:gd name="connsiteX11" fmla="*/ 216353 w 288471"/>
                <a:gd name="connsiteY11" fmla="*/ 464259 h 495810"/>
                <a:gd name="connsiteX12" fmla="*/ 207057 w 288471"/>
                <a:gd name="connsiteY12" fmla="*/ 486514 h 495810"/>
                <a:gd name="connsiteX13" fmla="*/ 184802 w 288471"/>
                <a:gd name="connsiteY13" fmla="*/ 495810 h 495810"/>
                <a:gd name="connsiteX14" fmla="*/ 162546 w 288471"/>
                <a:gd name="connsiteY14" fmla="*/ 486514 h 495810"/>
                <a:gd name="connsiteX15" fmla="*/ 153250 w 288471"/>
                <a:gd name="connsiteY15" fmla="*/ 464259 h 495810"/>
                <a:gd name="connsiteX16" fmla="*/ 153250 w 288471"/>
                <a:gd name="connsiteY16" fmla="*/ 333545 h 495810"/>
                <a:gd name="connsiteX17" fmla="*/ 135220 w 288471"/>
                <a:gd name="connsiteY17" fmla="*/ 333545 h 495810"/>
                <a:gd name="connsiteX18" fmla="*/ 135220 w 288471"/>
                <a:gd name="connsiteY18" fmla="*/ 464259 h 495810"/>
                <a:gd name="connsiteX19" fmla="*/ 125924 w 288471"/>
                <a:gd name="connsiteY19" fmla="*/ 486514 h 495810"/>
                <a:gd name="connsiteX20" fmla="*/ 103669 w 288471"/>
                <a:gd name="connsiteY20" fmla="*/ 495810 h 495810"/>
                <a:gd name="connsiteX21" fmla="*/ 81414 w 288471"/>
                <a:gd name="connsiteY21" fmla="*/ 486514 h 495810"/>
                <a:gd name="connsiteX22" fmla="*/ 72118 w 288471"/>
                <a:gd name="connsiteY22" fmla="*/ 464259 h 495810"/>
                <a:gd name="connsiteX23" fmla="*/ 72118 w 288471"/>
                <a:gd name="connsiteY23" fmla="*/ 207339 h 495810"/>
                <a:gd name="connsiteX24" fmla="*/ 54088 w 288471"/>
                <a:gd name="connsiteY24" fmla="*/ 207339 h 495810"/>
                <a:gd name="connsiteX25" fmla="*/ 54088 w 288471"/>
                <a:gd name="connsiteY25" fmla="*/ 306501 h 495810"/>
                <a:gd name="connsiteX26" fmla="*/ 46200 w 288471"/>
                <a:gd name="connsiteY26" fmla="*/ 325657 h 495810"/>
                <a:gd name="connsiteX27" fmla="*/ 27044 w 288471"/>
                <a:gd name="connsiteY27" fmla="*/ 333545 h 495810"/>
                <a:gd name="connsiteX28" fmla="*/ 7888 w 288471"/>
                <a:gd name="connsiteY28" fmla="*/ 325657 h 495810"/>
                <a:gd name="connsiteX29" fmla="*/ 0 w 288471"/>
                <a:gd name="connsiteY29" fmla="*/ 306501 h 495810"/>
                <a:gd name="connsiteX30" fmla="*/ 0 w 288471"/>
                <a:gd name="connsiteY30" fmla="*/ 189309 h 495810"/>
                <a:gd name="connsiteX31" fmla="*/ 15776 w 288471"/>
                <a:gd name="connsiteY31" fmla="*/ 150996 h 495810"/>
                <a:gd name="connsiteX32" fmla="*/ 54088 w 288471"/>
                <a:gd name="connsiteY32" fmla="*/ 135221 h 495810"/>
                <a:gd name="connsiteX33" fmla="*/ 144235 w 288471"/>
                <a:gd name="connsiteY33" fmla="*/ 0 h 495810"/>
                <a:gd name="connsiteX34" fmla="*/ 188886 w 288471"/>
                <a:gd name="connsiteY34" fmla="*/ 18452 h 495810"/>
                <a:gd name="connsiteX35" fmla="*/ 207338 w 288471"/>
                <a:gd name="connsiteY35" fmla="*/ 63103 h 495810"/>
                <a:gd name="connsiteX36" fmla="*/ 188886 w 288471"/>
                <a:gd name="connsiteY36" fmla="*/ 107754 h 495810"/>
                <a:gd name="connsiteX37" fmla="*/ 144235 w 288471"/>
                <a:gd name="connsiteY37" fmla="*/ 126206 h 495810"/>
                <a:gd name="connsiteX38" fmla="*/ 99584 w 288471"/>
                <a:gd name="connsiteY38" fmla="*/ 107754 h 495810"/>
                <a:gd name="connsiteX39" fmla="*/ 81132 w 288471"/>
                <a:gd name="connsiteY39" fmla="*/ 63103 h 495810"/>
                <a:gd name="connsiteX40" fmla="*/ 99584 w 288471"/>
                <a:gd name="connsiteY40" fmla="*/ 18452 h 495810"/>
                <a:gd name="connsiteX41" fmla="*/ 144235 w 288471"/>
                <a:gd name="connsiteY41" fmla="*/ 0 h 495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88471" h="495810">
                  <a:moveTo>
                    <a:pt x="54088" y="135221"/>
                  </a:moveTo>
                  <a:lnTo>
                    <a:pt x="234382" y="135221"/>
                  </a:lnTo>
                  <a:cubicBezTo>
                    <a:pt x="249407" y="135221"/>
                    <a:pt x="262178" y="140479"/>
                    <a:pt x="272696" y="150996"/>
                  </a:cubicBezTo>
                  <a:cubicBezTo>
                    <a:pt x="283212" y="161514"/>
                    <a:pt x="288471" y="174285"/>
                    <a:pt x="288471" y="189309"/>
                  </a:cubicBezTo>
                  <a:lnTo>
                    <a:pt x="288471" y="306501"/>
                  </a:lnTo>
                  <a:cubicBezTo>
                    <a:pt x="288471" y="314013"/>
                    <a:pt x="285842" y="320398"/>
                    <a:pt x="280583" y="325657"/>
                  </a:cubicBezTo>
                  <a:cubicBezTo>
                    <a:pt x="275325" y="330915"/>
                    <a:pt x="268939" y="333545"/>
                    <a:pt x="261427" y="333545"/>
                  </a:cubicBezTo>
                  <a:cubicBezTo>
                    <a:pt x="253914" y="333545"/>
                    <a:pt x="247530" y="330915"/>
                    <a:pt x="242270" y="325657"/>
                  </a:cubicBezTo>
                  <a:cubicBezTo>
                    <a:pt x="237012" y="320398"/>
                    <a:pt x="234382" y="314013"/>
                    <a:pt x="234382" y="306501"/>
                  </a:cubicBezTo>
                  <a:lnTo>
                    <a:pt x="234382" y="207339"/>
                  </a:lnTo>
                  <a:lnTo>
                    <a:pt x="216353" y="207339"/>
                  </a:lnTo>
                  <a:lnTo>
                    <a:pt x="216353" y="464259"/>
                  </a:lnTo>
                  <a:cubicBezTo>
                    <a:pt x="216353" y="472898"/>
                    <a:pt x="213254" y="480316"/>
                    <a:pt x="207057" y="486514"/>
                  </a:cubicBezTo>
                  <a:cubicBezTo>
                    <a:pt x="200859" y="492711"/>
                    <a:pt x="193441" y="495810"/>
                    <a:pt x="184802" y="495810"/>
                  </a:cubicBezTo>
                  <a:cubicBezTo>
                    <a:pt x="176163" y="495810"/>
                    <a:pt x="168744" y="492711"/>
                    <a:pt x="162546" y="486514"/>
                  </a:cubicBezTo>
                  <a:cubicBezTo>
                    <a:pt x="156349" y="480316"/>
                    <a:pt x="153250" y="472898"/>
                    <a:pt x="153250" y="464259"/>
                  </a:cubicBezTo>
                  <a:lnTo>
                    <a:pt x="153250" y="333545"/>
                  </a:lnTo>
                  <a:lnTo>
                    <a:pt x="135220" y="333545"/>
                  </a:lnTo>
                  <a:lnTo>
                    <a:pt x="135220" y="464259"/>
                  </a:lnTo>
                  <a:cubicBezTo>
                    <a:pt x="135220" y="472898"/>
                    <a:pt x="132122" y="480316"/>
                    <a:pt x="125924" y="486514"/>
                  </a:cubicBezTo>
                  <a:cubicBezTo>
                    <a:pt x="119726" y="492711"/>
                    <a:pt x="112308" y="495810"/>
                    <a:pt x="103669" y="495810"/>
                  </a:cubicBezTo>
                  <a:cubicBezTo>
                    <a:pt x="95030" y="495810"/>
                    <a:pt x="87612" y="492711"/>
                    <a:pt x="81414" y="486514"/>
                  </a:cubicBezTo>
                  <a:cubicBezTo>
                    <a:pt x="75216" y="480316"/>
                    <a:pt x="72118" y="472898"/>
                    <a:pt x="72118" y="464259"/>
                  </a:cubicBezTo>
                  <a:lnTo>
                    <a:pt x="72118" y="207339"/>
                  </a:lnTo>
                  <a:lnTo>
                    <a:pt x="54088" y="207339"/>
                  </a:lnTo>
                  <a:lnTo>
                    <a:pt x="54088" y="306501"/>
                  </a:lnTo>
                  <a:cubicBezTo>
                    <a:pt x="54088" y="314013"/>
                    <a:pt x="51459" y="320398"/>
                    <a:pt x="46200" y="325657"/>
                  </a:cubicBezTo>
                  <a:cubicBezTo>
                    <a:pt x="40942" y="330915"/>
                    <a:pt x="34556" y="333545"/>
                    <a:pt x="27044" y="333545"/>
                  </a:cubicBezTo>
                  <a:cubicBezTo>
                    <a:pt x="19532" y="333545"/>
                    <a:pt x="13146" y="330915"/>
                    <a:pt x="7888" y="325657"/>
                  </a:cubicBezTo>
                  <a:cubicBezTo>
                    <a:pt x="2630" y="320398"/>
                    <a:pt x="0" y="314013"/>
                    <a:pt x="0" y="306501"/>
                  </a:cubicBezTo>
                  <a:lnTo>
                    <a:pt x="0" y="189309"/>
                  </a:lnTo>
                  <a:cubicBezTo>
                    <a:pt x="0" y="174285"/>
                    <a:pt x="5258" y="161514"/>
                    <a:pt x="15776" y="150996"/>
                  </a:cubicBezTo>
                  <a:cubicBezTo>
                    <a:pt x="26293" y="140479"/>
                    <a:pt x="39064" y="135221"/>
                    <a:pt x="54088" y="135221"/>
                  </a:cubicBezTo>
                  <a:close/>
                  <a:moveTo>
                    <a:pt x="144235" y="0"/>
                  </a:moveTo>
                  <a:cubicBezTo>
                    <a:pt x="161702" y="0"/>
                    <a:pt x="176585" y="6150"/>
                    <a:pt x="188886" y="18452"/>
                  </a:cubicBezTo>
                  <a:cubicBezTo>
                    <a:pt x="201188" y="30753"/>
                    <a:pt x="207338" y="45637"/>
                    <a:pt x="207338" y="63103"/>
                  </a:cubicBezTo>
                  <a:cubicBezTo>
                    <a:pt x="207338" y="80569"/>
                    <a:pt x="201188" y="95453"/>
                    <a:pt x="188886" y="107754"/>
                  </a:cubicBezTo>
                  <a:cubicBezTo>
                    <a:pt x="176585" y="120055"/>
                    <a:pt x="161702" y="126206"/>
                    <a:pt x="144235" y="126206"/>
                  </a:cubicBezTo>
                  <a:cubicBezTo>
                    <a:pt x="126770" y="126206"/>
                    <a:pt x="111886" y="120055"/>
                    <a:pt x="99584" y="107754"/>
                  </a:cubicBezTo>
                  <a:cubicBezTo>
                    <a:pt x="87283" y="95453"/>
                    <a:pt x="81132" y="80569"/>
                    <a:pt x="81132" y="63103"/>
                  </a:cubicBezTo>
                  <a:cubicBezTo>
                    <a:pt x="81132" y="45637"/>
                    <a:pt x="87283" y="30753"/>
                    <a:pt x="99584" y="18452"/>
                  </a:cubicBezTo>
                  <a:cubicBezTo>
                    <a:pt x="111886" y="6150"/>
                    <a:pt x="126770" y="0"/>
                    <a:pt x="144235" y="0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7BB21B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9" name="Freeform 465"/>
          <p:cNvSpPr/>
          <p:nvPr/>
        </p:nvSpPr>
        <p:spPr>
          <a:xfrm>
            <a:off x="9098821" y="3794144"/>
            <a:ext cx="378185" cy="420116"/>
          </a:xfrm>
          <a:custGeom>
            <a:avLst/>
            <a:gdLst>
              <a:gd name="connsiteX0" fmla="*/ 306501 w 396649"/>
              <a:gd name="connsiteY0" fmla="*/ 0 h 504825"/>
              <a:gd name="connsiteX1" fmla="*/ 378619 w 396649"/>
              <a:gd name="connsiteY1" fmla="*/ 0 h 504825"/>
              <a:gd name="connsiteX2" fmla="*/ 391296 w 396649"/>
              <a:gd name="connsiteY2" fmla="*/ 5353 h 504825"/>
              <a:gd name="connsiteX3" fmla="*/ 396649 w 396649"/>
              <a:gd name="connsiteY3" fmla="*/ 18029 h 504825"/>
              <a:gd name="connsiteX4" fmla="*/ 396649 w 396649"/>
              <a:gd name="connsiteY4" fmla="*/ 468766 h 504825"/>
              <a:gd name="connsiteX5" fmla="*/ 385944 w 396649"/>
              <a:gd name="connsiteY5" fmla="*/ 494120 h 504825"/>
              <a:gd name="connsiteX6" fmla="*/ 360590 w 396649"/>
              <a:gd name="connsiteY6" fmla="*/ 504825 h 504825"/>
              <a:gd name="connsiteX7" fmla="*/ 324531 w 396649"/>
              <a:gd name="connsiteY7" fmla="*/ 504825 h 504825"/>
              <a:gd name="connsiteX8" fmla="*/ 299177 w 396649"/>
              <a:gd name="connsiteY8" fmla="*/ 494120 h 504825"/>
              <a:gd name="connsiteX9" fmla="*/ 288472 w 396649"/>
              <a:gd name="connsiteY9" fmla="*/ 468766 h 504825"/>
              <a:gd name="connsiteX10" fmla="*/ 288472 w 396649"/>
              <a:gd name="connsiteY10" fmla="*/ 324530 h 504825"/>
              <a:gd name="connsiteX11" fmla="*/ 225369 w 396649"/>
              <a:gd name="connsiteY11" fmla="*/ 324530 h 504825"/>
              <a:gd name="connsiteX12" fmla="*/ 219030 w 396649"/>
              <a:gd name="connsiteY12" fmla="*/ 321854 h 504825"/>
              <a:gd name="connsiteX13" fmla="*/ 216354 w 396649"/>
              <a:gd name="connsiteY13" fmla="*/ 315516 h 504825"/>
              <a:gd name="connsiteX14" fmla="*/ 216354 w 396649"/>
              <a:gd name="connsiteY14" fmla="*/ 90147 h 504825"/>
              <a:gd name="connsiteX15" fmla="*/ 242835 w 396649"/>
              <a:gd name="connsiteY15" fmla="*/ 26481 h 504825"/>
              <a:gd name="connsiteX16" fmla="*/ 306501 w 396649"/>
              <a:gd name="connsiteY16" fmla="*/ 0 h 504825"/>
              <a:gd name="connsiteX17" fmla="*/ 18030 w 396649"/>
              <a:gd name="connsiteY17" fmla="*/ 0 h 504825"/>
              <a:gd name="connsiteX18" fmla="*/ 30707 w 396649"/>
              <a:gd name="connsiteY18" fmla="*/ 5353 h 504825"/>
              <a:gd name="connsiteX19" fmla="*/ 36059 w 396649"/>
              <a:gd name="connsiteY19" fmla="*/ 18029 h 504825"/>
              <a:gd name="connsiteX20" fmla="*/ 36059 w 396649"/>
              <a:gd name="connsiteY20" fmla="*/ 135221 h 504825"/>
              <a:gd name="connsiteX21" fmla="*/ 41412 w 396649"/>
              <a:gd name="connsiteY21" fmla="*/ 147898 h 504825"/>
              <a:gd name="connsiteX22" fmla="*/ 54089 w 396649"/>
              <a:gd name="connsiteY22" fmla="*/ 153251 h 504825"/>
              <a:gd name="connsiteX23" fmla="*/ 66766 w 396649"/>
              <a:gd name="connsiteY23" fmla="*/ 147898 h 504825"/>
              <a:gd name="connsiteX24" fmla="*/ 72119 w 396649"/>
              <a:gd name="connsiteY24" fmla="*/ 135221 h 504825"/>
              <a:gd name="connsiteX25" fmla="*/ 72119 w 396649"/>
              <a:gd name="connsiteY25" fmla="*/ 18029 h 504825"/>
              <a:gd name="connsiteX26" fmla="*/ 77471 w 396649"/>
              <a:gd name="connsiteY26" fmla="*/ 5353 h 504825"/>
              <a:gd name="connsiteX27" fmla="*/ 90148 w 396649"/>
              <a:gd name="connsiteY27" fmla="*/ 0 h 504825"/>
              <a:gd name="connsiteX28" fmla="*/ 102825 w 396649"/>
              <a:gd name="connsiteY28" fmla="*/ 5353 h 504825"/>
              <a:gd name="connsiteX29" fmla="*/ 108178 w 396649"/>
              <a:gd name="connsiteY29" fmla="*/ 18029 h 504825"/>
              <a:gd name="connsiteX30" fmla="*/ 108178 w 396649"/>
              <a:gd name="connsiteY30" fmla="*/ 135221 h 504825"/>
              <a:gd name="connsiteX31" fmla="*/ 113530 w 396649"/>
              <a:gd name="connsiteY31" fmla="*/ 147898 h 504825"/>
              <a:gd name="connsiteX32" fmla="*/ 126207 w 396649"/>
              <a:gd name="connsiteY32" fmla="*/ 153251 h 504825"/>
              <a:gd name="connsiteX33" fmla="*/ 138884 w 396649"/>
              <a:gd name="connsiteY33" fmla="*/ 147898 h 504825"/>
              <a:gd name="connsiteX34" fmla="*/ 144236 w 396649"/>
              <a:gd name="connsiteY34" fmla="*/ 135221 h 504825"/>
              <a:gd name="connsiteX35" fmla="*/ 144236 w 396649"/>
              <a:gd name="connsiteY35" fmla="*/ 18029 h 504825"/>
              <a:gd name="connsiteX36" fmla="*/ 149589 w 396649"/>
              <a:gd name="connsiteY36" fmla="*/ 5353 h 504825"/>
              <a:gd name="connsiteX37" fmla="*/ 162266 w 396649"/>
              <a:gd name="connsiteY37" fmla="*/ 0 h 504825"/>
              <a:gd name="connsiteX38" fmla="*/ 174943 w 396649"/>
              <a:gd name="connsiteY38" fmla="*/ 5353 h 504825"/>
              <a:gd name="connsiteX39" fmla="*/ 180295 w 396649"/>
              <a:gd name="connsiteY39" fmla="*/ 18029 h 504825"/>
              <a:gd name="connsiteX40" fmla="*/ 180295 w 396649"/>
              <a:gd name="connsiteY40" fmla="*/ 198324 h 504825"/>
              <a:gd name="connsiteX41" fmla="*/ 170295 w 396649"/>
              <a:gd name="connsiteY41" fmla="*/ 229594 h 504825"/>
              <a:gd name="connsiteX42" fmla="*/ 144236 w 396649"/>
              <a:gd name="connsiteY42" fmla="*/ 249314 h 504825"/>
              <a:gd name="connsiteX43" fmla="*/ 144236 w 396649"/>
              <a:gd name="connsiteY43" fmla="*/ 468766 h 504825"/>
              <a:gd name="connsiteX44" fmla="*/ 133532 w 396649"/>
              <a:gd name="connsiteY44" fmla="*/ 494120 h 504825"/>
              <a:gd name="connsiteX45" fmla="*/ 108178 w 396649"/>
              <a:gd name="connsiteY45" fmla="*/ 504825 h 504825"/>
              <a:gd name="connsiteX46" fmla="*/ 72119 w 396649"/>
              <a:gd name="connsiteY46" fmla="*/ 504825 h 504825"/>
              <a:gd name="connsiteX47" fmla="*/ 46765 w 396649"/>
              <a:gd name="connsiteY47" fmla="*/ 494120 h 504825"/>
              <a:gd name="connsiteX48" fmla="*/ 36059 w 396649"/>
              <a:gd name="connsiteY48" fmla="*/ 468766 h 504825"/>
              <a:gd name="connsiteX49" fmla="*/ 36059 w 396649"/>
              <a:gd name="connsiteY49" fmla="*/ 249314 h 504825"/>
              <a:gd name="connsiteX50" fmla="*/ 10002 w 396649"/>
              <a:gd name="connsiteY50" fmla="*/ 229594 h 504825"/>
              <a:gd name="connsiteX51" fmla="*/ 0 w 396649"/>
              <a:gd name="connsiteY51" fmla="*/ 198324 h 504825"/>
              <a:gd name="connsiteX52" fmla="*/ 0 w 396649"/>
              <a:gd name="connsiteY52" fmla="*/ 18029 h 504825"/>
              <a:gd name="connsiteX53" fmla="*/ 5354 w 396649"/>
              <a:gd name="connsiteY53" fmla="*/ 5353 h 504825"/>
              <a:gd name="connsiteX54" fmla="*/ 18030 w 396649"/>
              <a:gd name="connsiteY54" fmla="*/ 0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96649" h="504825">
                <a:moveTo>
                  <a:pt x="306501" y="0"/>
                </a:moveTo>
                <a:lnTo>
                  <a:pt x="378619" y="0"/>
                </a:lnTo>
                <a:cubicBezTo>
                  <a:pt x="383502" y="0"/>
                  <a:pt x="387728" y="1784"/>
                  <a:pt x="391296" y="5353"/>
                </a:cubicBezTo>
                <a:cubicBezTo>
                  <a:pt x="394865" y="8921"/>
                  <a:pt x="396649" y="13147"/>
                  <a:pt x="396649" y="18029"/>
                </a:cubicBezTo>
                <a:lnTo>
                  <a:pt x="396649" y="468766"/>
                </a:lnTo>
                <a:cubicBezTo>
                  <a:pt x="396649" y="478532"/>
                  <a:pt x="393080" y="486983"/>
                  <a:pt x="385944" y="494120"/>
                </a:cubicBezTo>
                <a:cubicBezTo>
                  <a:pt x="378807" y="501257"/>
                  <a:pt x="370356" y="504825"/>
                  <a:pt x="360590" y="504825"/>
                </a:cubicBezTo>
                <a:lnTo>
                  <a:pt x="324531" y="504825"/>
                </a:lnTo>
                <a:cubicBezTo>
                  <a:pt x="314765" y="504825"/>
                  <a:pt x="306314" y="501257"/>
                  <a:pt x="299177" y="494120"/>
                </a:cubicBezTo>
                <a:cubicBezTo>
                  <a:pt x="292041" y="486983"/>
                  <a:pt x="288472" y="478532"/>
                  <a:pt x="288472" y="468766"/>
                </a:cubicBezTo>
                <a:lnTo>
                  <a:pt x="288472" y="324530"/>
                </a:lnTo>
                <a:lnTo>
                  <a:pt x="225369" y="324530"/>
                </a:lnTo>
                <a:cubicBezTo>
                  <a:pt x="222927" y="324530"/>
                  <a:pt x="220815" y="323638"/>
                  <a:pt x="219030" y="321854"/>
                </a:cubicBezTo>
                <a:cubicBezTo>
                  <a:pt x="217247" y="320070"/>
                  <a:pt x="216354" y="317957"/>
                  <a:pt x="216354" y="315516"/>
                </a:cubicBezTo>
                <a:lnTo>
                  <a:pt x="216354" y="90147"/>
                </a:lnTo>
                <a:cubicBezTo>
                  <a:pt x="216354" y="65357"/>
                  <a:pt x="225181" y="44135"/>
                  <a:pt x="242835" y="26481"/>
                </a:cubicBezTo>
                <a:cubicBezTo>
                  <a:pt x="260489" y="8827"/>
                  <a:pt x="281711" y="0"/>
                  <a:pt x="306501" y="0"/>
                </a:cubicBezTo>
                <a:close/>
                <a:moveTo>
                  <a:pt x="18030" y="0"/>
                </a:moveTo>
                <a:cubicBezTo>
                  <a:pt x="22913" y="0"/>
                  <a:pt x="27139" y="1784"/>
                  <a:pt x="30707" y="5353"/>
                </a:cubicBezTo>
                <a:cubicBezTo>
                  <a:pt x="34276" y="8921"/>
                  <a:pt x="36059" y="13147"/>
                  <a:pt x="36059" y="18029"/>
                </a:cubicBezTo>
                <a:lnTo>
                  <a:pt x="36059" y="135221"/>
                </a:lnTo>
                <a:cubicBezTo>
                  <a:pt x="36059" y="140104"/>
                  <a:pt x="37844" y="144330"/>
                  <a:pt x="41412" y="147898"/>
                </a:cubicBezTo>
                <a:cubicBezTo>
                  <a:pt x="44980" y="151466"/>
                  <a:pt x="49206" y="153251"/>
                  <a:pt x="54089" y="153251"/>
                </a:cubicBezTo>
                <a:cubicBezTo>
                  <a:pt x="58972" y="153251"/>
                  <a:pt x="63198" y="151466"/>
                  <a:pt x="66766" y="147898"/>
                </a:cubicBezTo>
                <a:cubicBezTo>
                  <a:pt x="70334" y="144330"/>
                  <a:pt x="72119" y="140104"/>
                  <a:pt x="72119" y="135221"/>
                </a:cubicBezTo>
                <a:lnTo>
                  <a:pt x="72119" y="18029"/>
                </a:lnTo>
                <a:cubicBezTo>
                  <a:pt x="72119" y="13147"/>
                  <a:pt x="73902" y="8921"/>
                  <a:pt x="77471" y="5353"/>
                </a:cubicBezTo>
                <a:cubicBezTo>
                  <a:pt x="81040" y="1784"/>
                  <a:pt x="85265" y="0"/>
                  <a:pt x="90148" y="0"/>
                </a:cubicBezTo>
                <a:cubicBezTo>
                  <a:pt x="95031" y="0"/>
                  <a:pt x="99256" y="1784"/>
                  <a:pt x="102825" y="5353"/>
                </a:cubicBezTo>
                <a:cubicBezTo>
                  <a:pt x="106393" y="8921"/>
                  <a:pt x="108178" y="13147"/>
                  <a:pt x="108178" y="18029"/>
                </a:cubicBezTo>
                <a:lnTo>
                  <a:pt x="108178" y="135221"/>
                </a:lnTo>
                <a:cubicBezTo>
                  <a:pt x="108178" y="140104"/>
                  <a:pt x="109961" y="144330"/>
                  <a:pt x="113530" y="147898"/>
                </a:cubicBezTo>
                <a:cubicBezTo>
                  <a:pt x="117098" y="151466"/>
                  <a:pt x="121324" y="153251"/>
                  <a:pt x="126207" y="153251"/>
                </a:cubicBezTo>
                <a:cubicBezTo>
                  <a:pt x="131090" y="153251"/>
                  <a:pt x="135315" y="151466"/>
                  <a:pt x="138884" y="147898"/>
                </a:cubicBezTo>
                <a:cubicBezTo>
                  <a:pt x="142452" y="144330"/>
                  <a:pt x="144236" y="140104"/>
                  <a:pt x="144236" y="135221"/>
                </a:cubicBezTo>
                <a:lnTo>
                  <a:pt x="144236" y="18029"/>
                </a:lnTo>
                <a:cubicBezTo>
                  <a:pt x="144236" y="13147"/>
                  <a:pt x="146021" y="8921"/>
                  <a:pt x="149589" y="5353"/>
                </a:cubicBezTo>
                <a:cubicBezTo>
                  <a:pt x="153157" y="1784"/>
                  <a:pt x="157383" y="0"/>
                  <a:pt x="162266" y="0"/>
                </a:cubicBezTo>
                <a:cubicBezTo>
                  <a:pt x="167149" y="0"/>
                  <a:pt x="171375" y="1784"/>
                  <a:pt x="174943" y="5353"/>
                </a:cubicBezTo>
                <a:cubicBezTo>
                  <a:pt x="178511" y="8921"/>
                  <a:pt x="180295" y="13147"/>
                  <a:pt x="180295" y="18029"/>
                </a:cubicBezTo>
                <a:lnTo>
                  <a:pt x="180295" y="198324"/>
                </a:lnTo>
                <a:cubicBezTo>
                  <a:pt x="180295" y="209780"/>
                  <a:pt x="176962" y="220204"/>
                  <a:pt x="170295" y="229594"/>
                </a:cubicBezTo>
                <a:cubicBezTo>
                  <a:pt x="163627" y="238984"/>
                  <a:pt x="154942" y="245558"/>
                  <a:pt x="144236" y="249314"/>
                </a:cubicBezTo>
                <a:lnTo>
                  <a:pt x="144236" y="468766"/>
                </a:lnTo>
                <a:cubicBezTo>
                  <a:pt x="144236" y="478532"/>
                  <a:pt x="140668" y="486983"/>
                  <a:pt x="133532" y="494120"/>
                </a:cubicBezTo>
                <a:cubicBezTo>
                  <a:pt x="126395" y="501257"/>
                  <a:pt x="117944" y="504825"/>
                  <a:pt x="108178" y="504825"/>
                </a:cubicBezTo>
                <a:lnTo>
                  <a:pt x="72119" y="504825"/>
                </a:lnTo>
                <a:cubicBezTo>
                  <a:pt x="62352" y="504825"/>
                  <a:pt x="53901" y="501257"/>
                  <a:pt x="46765" y="494120"/>
                </a:cubicBezTo>
                <a:cubicBezTo>
                  <a:pt x="39628" y="486983"/>
                  <a:pt x="36059" y="478532"/>
                  <a:pt x="36059" y="468766"/>
                </a:cubicBezTo>
                <a:lnTo>
                  <a:pt x="36059" y="249314"/>
                </a:lnTo>
                <a:cubicBezTo>
                  <a:pt x="25354" y="245558"/>
                  <a:pt x="16669" y="238984"/>
                  <a:pt x="10002" y="229594"/>
                </a:cubicBezTo>
                <a:cubicBezTo>
                  <a:pt x="3334" y="220204"/>
                  <a:pt x="0" y="209780"/>
                  <a:pt x="0" y="198324"/>
                </a:cubicBezTo>
                <a:lnTo>
                  <a:pt x="0" y="18029"/>
                </a:lnTo>
                <a:cubicBezTo>
                  <a:pt x="0" y="13147"/>
                  <a:pt x="1785" y="8921"/>
                  <a:pt x="5354" y="5353"/>
                </a:cubicBezTo>
                <a:cubicBezTo>
                  <a:pt x="8922" y="1784"/>
                  <a:pt x="13147" y="0"/>
                  <a:pt x="180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02" name="Freeform 324"/>
          <p:cNvSpPr/>
          <p:nvPr/>
        </p:nvSpPr>
        <p:spPr>
          <a:xfrm>
            <a:off x="10766268" y="1988199"/>
            <a:ext cx="609299" cy="396445"/>
          </a:xfrm>
          <a:custGeom>
            <a:avLst/>
            <a:gdLst/>
            <a:ahLst/>
            <a:cxnLst/>
            <a:rect l="l" t="t" r="r" b="b"/>
            <a:pathLst>
              <a:path w="468766" h="396648">
                <a:moveTo>
                  <a:pt x="234382" y="0"/>
                </a:moveTo>
                <a:cubicBezTo>
                  <a:pt x="265559" y="0"/>
                  <a:pt x="295609" y="5728"/>
                  <a:pt x="324530" y="17184"/>
                </a:cubicBezTo>
                <a:cubicBezTo>
                  <a:pt x="353452" y="28641"/>
                  <a:pt x="378431" y="43994"/>
                  <a:pt x="399465" y="63244"/>
                </a:cubicBezTo>
                <a:cubicBezTo>
                  <a:pt x="420500" y="82494"/>
                  <a:pt x="437309" y="105266"/>
                  <a:pt x="449891" y="131559"/>
                </a:cubicBezTo>
                <a:cubicBezTo>
                  <a:pt x="462475" y="157852"/>
                  <a:pt x="468766" y="185178"/>
                  <a:pt x="468766" y="213536"/>
                </a:cubicBezTo>
                <a:cubicBezTo>
                  <a:pt x="468766" y="244712"/>
                  <a:pt x="463132" y="274198"/>
                  <a:pt x="451863" y="301994"/>
                </a:cubicBezTo>
                <a:lnTo>
                  <a:pt x="446229" y="315797"/>
                </a:lnTo>
                <a:lnTo>
                  <a:pt x="394113" y="325094"/>
                </a:lnTo>
                <a:cubicBezTo>
                  <a:pt x="389981" y="340682"/>
                  <a:pt x="381482" y="353500"/>
                  <a:pt x="368618" y="363547"/>
                </a:cubicBezTo>
                <a:cubicBezTo>
                  <a:pt x="355753" y="373595"/>
                  <a:pt x="341058" y="378619"/>
                  <a:pt x="324530" y="378619"/>
                </a:cubicBezTo>
                <a:lnTo>
                  <a:pt x="324530" y="387634"/>
                </a:lnTo>
                <a:cubicBezTo>
                  <a:pt x="324530" y="390263"/>
                  <a:pt x="323686" y="392423"/>
                  <a:pt x="321995" y="394113"/>
                </a:cubicBezTo>
                <a:cubicBezTo>
                  <a:pt x="320304" y="395803"/>
                  <a:pt x="318144" y="396648"/>
                  <a:pt x="315516" y="396648"/>
                </a:cubicBezTo>
                <a:lnTo>
                  <a:pt x="297486" y="396648"/>
                </a:lnTo>
                <a:cubicBezTo>
                  <a:pt x="294857" y="396648"/>
                  <a:pt x="292698" y="395803"/>
                  <a:pt x="291007" y="394113"/>
                </a:cubicBezTo>
                <a:cubicBezTo>
                  <a:pt x="289317" y="392423"/>
                  <a:pt x="288471" y="390263"/>
                  <a:pt x="288471" y="387634"/>
                </a:cubicBezTo>
                <a:lnTo>
                  <a:pt x="288471" y="225368"/>
                </a:lnTo>
                <a:cubicBezTo>
                  <a:pt x="288471" y="222739"/>
                  <a:pt x="289317" y="220579"/>
                  <a:pt x="291007" y="218889"/>
                </a:cubicBezTo>
                <a:cubicBezTo>
                  <a:pt x="292698" y="217199"/>
                  <a:pt x="294857" y="216354"/>
                  <a:pt x="297486" y="216354"/>
                </a:cubicBezTo>
                <a:lnTo>
                  <a:pt x="315516" y="216354"/>
                </a:lnTo>
                <a:cubicBezTo>
                  <a:pt x="318144" y="216354"/>
                  <a:pt x="320304" y="217199"/>
                  <a:pt x="321995" y="218889"/>
                </a:cubicBezTo>
                <a:cubicBezTo>
                  <a:pt x="323686" y="220579"/>
                  <a:pt x="324530" y="222739"/>
                  <a:pt x="324530" y="225368"/>
                </a:cubicBezTo>
                <a:lnTo>
                  <a:pt x="324530" y="234383"/>
                </a:lnTo>
                <a:cubicBezTo>
                  <a:pt x="337864" y="234383"/>
                  <a:pt x="350072" y="237717"/>
                  <a:pt x="361153" y="244384"/>
                </a:cubicBezTo>
                <a:cubicBezTo>
                  <a:pt x="372233" y="251051"/>
                  <a:pt x="380966" y="260019"/>
                  <a:pt x="387351" y="271287"/>
                </a:cubicBezTo>
                <a:lnTo>
                  <a:pt x="406508" y="267907"/>
                </a:lnTo>
                <a:cubicBezTo>
                  <a:pt x="411954" y="250065"/>
                  <a:pt x="414678" y="231942"/>
                  <a:pt x="414678" y="213536"/>
                </a:cubicBezTo>
                <a:cubicBezTo>
                  <a:pt x="414678" y="185741"/>
                  <a:pt x="406414" y="159542"/>
                  <a:pt x="389887" y="134939"/>
                </a:cubicBezTo>
                <a:cubicBezTo>
                  <a:pt x="373360" y="110336"/>
                  <a:pt x="351152" y="90711"/>
                  <a:pt x="323263" y="76062"/>
                </a:cubicBezTo>
                <a:cubicBezTo>
                  <a:pt x="295373" y="61413"/>
                  <a:pt x="265747" y="54088"/>
                  <a:pt x="234382" y="54088"/>
                </a:cubicBezTo>
                <a:cubicBezTo>
                  <a:pt x="203019" y="54088"/>
                  <a:pt x="173392" y="61413"/>
                  <a:pt x="145503" y="76062"/>
                </a:cubicBezTo>
                <a:cubicBezTo>
                  <a:pt x="117614" y="90711"/>
                  <a:pt x="95406" y="110336"/>
                  <a:pt x="78878" y="134939"/>
                </a:cubicBezTo>
                <a:cubicBezTo>
                  <a:pt x="62352" y="159542"/>
                  <a:pt x="54088" y="185741"/>
                  <a:pt x="54088" y="213536"/>
                </a:cubicBezTo>
                <a:cubicBezTo>
                  <a:pt x="54088" y="231942"/>
                  <a:pt x="56812" y="250065"/>
                  <a:pt x="62258" y="267907"/>
                </a:cubicBezTo>
                <a:lnTo>
                  <a:pt x="81414" y="271287"/>
                </a:lnTo>
                <a:cubicBezTo>
                  <a:pt x="87799" y="260019"/>
                  <a:pt x="96533" y="251051"/>
                  <a:pt x="107614" y="244384"/>
                </a:cubicBezTo>
                <a:cubicBezTo>
                  <a:pt x="118693" y="237717"/>
                  <a:pt x="130902" y="234383"/>
                  <a:pt x="144236" y="234383"/>
                </a:cubicBezTo>
                <a:lnTo>
                  <a:pt x="144236" y="225368"/>
                </a:lnTo>
                <a:cubicBezTo>
                  <a:pt x="144236" y="222739"/>
                  <a:pt x="145081" y="220579"/>
                  <a:pt x="146771" y="218889"/>
                </a:cubicBezTo>
                <a:cubicBezTo>
                  <a:pt x="148462" y="217199"/>
                  <a:pt x="150621" y="216354"/>
                  <a:pt x="153250" y="216354"/>
                </a:cubicBezTo>
                <a:lnTo>
                  <a:pt x="171280" y="216354"/>
                </a:lnTo>
                <a:cubicBezTo>
                  <a:pt x="173909" y="216354"/>
                  <a:pt x="176068" y="217199"/>
                  <a:pt x="177759" y="218889"/>
                </a:cubicBezTo>
                <a:cubicBezTo>
                  <a:pt x="179450" y="220579"/>
                  <a:pt x="180295" y="222739"/>
                  <a:pt x="180295" y="225368"/>
                </a:cubicBezTo>
                <a:lnTo>
                  <a:pt x="180295" y="387634"/>
                </a:lnTo>
                <a:cubicBezTo>
                  <a:pt x="180295" y="390263"/>
                  <a:pt x="179450" y="392423"/>
                  <a:pt x="177759" y="394113"/>
                </a:cubicBezTo>
                <a:cubicBezTo>
                  <a:pt x="176068" y="395803"/>
                  <a:pt x="173909" y="396648"/>
                  <a:pt x="171280" y="396648"/>
                </a:cubicBezTo>
                <a:lnTo>
                  <a:pt x="153250" y="396648"/>
                </a:lnTo>
                <a:cubicBezTo>
                  <a:pt x="150621" y="396648"/>
                  <a:pt x="148462" y="395803"/>
                  <a:pt x="146771" y="394113"/>
                </a:cubicBezTo>
                <a:cubicBezTo>
                  <a:pt x="145081" y="392423"/>
                  <a:pt x="144236" y="390263"/>
                  <a:pt x="144236" y="387634"/>
                </a:cubicBezTo>
                <a:lnTo>
                  <a:pt x="144236" y="378619"/>
                </a:lnTo>
                <a:cubicBezTo>
                  <a:pt x="127709" y="378619"/>
                  <a:pt x="113012" y="373595"/>
                  <a:pt x="100148" y="363547"/>
                </a:cubicBezTo>
                <a:cubicBezTo>
                  <a:pt x="87284" y="353500"/>
                  <a:pt x="78785" y="340682"/>
                  <a:pt x="74653" y="325094"/>
                </a:cubicBezTo>
                <a:lnTo>
                  <a:pt x="22537" y="315797"/>
                </a:lnTo>
                <a:lnTo>
                  <a:pt x="16903" y="301994"/>
                </a:lnTo>
                <a:cubicBezTo>
                  <a:pt x="5634" y="274198"/>
                  <a:pt x="0" y="244712"/>
                  <a:pt x="0" y="213536"/>
                </a:cubicBezTo>
                <a:cubicBezTo>
                  <a:pt x="0" y="185178"/>
                  <a:pt x="6291" y="157852"/>
                  <a:pt x="18875" y="131559"/>
                </a:cubicBezTo>
                <a:cubicBezTo>
                  <a:pt x="31458" y="105266"/>
                  <a:pt x="48266" y="82494"/>
                  <a:pt x="69301" y="63244"/>
                </a:cubicBezTo>
                <a:cubicBezTo>
                  <a:pt x="90335" y="43994"/>
                  <a:pt x="115313" y="28641"/>
                  <a:pt x="144236" y="17184"/>
                </a:cubicBezTo>
                <a:cubicBezTo>
                  <a:pt x="173158" y="5728"/>
                  <a:pt x="203207" y="0"/>
                  <a:pt x="234382" y="0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4" name="Image 103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159" y="5084701"/>
            <a:ext cx="482616" cy="48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41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ZoneTexte 34"/>
          <p:cNvSpPr txBox="1"/>
          <p:nvPr/>
        </p:nvSpPr>
        <p:spPr>
          <a:xfrm>
            <a:off x="606700" y="1394430"/>
            <a:ext cx="3447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3851"/>
                </a:solidFill>
                <a:latin typeface="Berlin Sans FB" panose="020E0602020502020306" pitchFamily="34" charset="0"/>
              </a:rPr>
              <a:t>A</a:t>
            </a:r>
            <a:r>
              <a:rPr lang="fr-FR" sz="14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ide aux actes essentiels de la vie quotidienne</a:t>
            </a:r>
            <a:endParaRPr lang="fr-FR" sz="1400" dirty="0">
              <a:solidFill>
                <a:srgbClr val="003851"/>
              </a:solidFill>
              <a:latin typeface="Berlin Sans FB" panose="020E0602020502020306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1847812" y="1647567"/>
            <a:ext cx="303757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3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Aide à la prise de repa</a:t>
            </a:r>
            <a:r>
              <a:rPr lang="fr-FR" sz="1300" dirty="0">
                <a:solidFill>
                  <a:srgbClr val="7BB21B"/>
                </a:solidFill>
                <a:latin typeface="Berlin Sans FB" panose="020E0602020502020306" pitchFamily="34" charset="0"/>
              </a:rPr>
              <a:t>s</a:t>
            </a:r>
            <a:endParaRPr lang="fr-FR" sz="1300" dirty="0" smtClean="0">
              <a:solidFill>
                <a:srgbClr val="7BB21B"/>
              </a:solidFill>
              <a:latin typeface="Berlin Sans FB" panose="020E0602020502020306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3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Aide à la toilette, à l’habillage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3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Aide au lever, au coucher...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1840191" y="2476327"/>
            <a:ext cx="303757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3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Courses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3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Entretien ménager courant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3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Entretien du linge...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583439" y="2264273"/>
            <a:ext cx="3301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Aide pour vos activités</a:t>
            </a:r>
          </a:p>
          <a:p>
            <a:r>
              <a:rPr lang="fr-FR" sz="14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domestiques</a:t>
            </a:r>
            <a:endParaRPr lang="fr-FR" sz="1400" dirty="0">
              <a:solidFill>
                <a:srgbClr val="003851"/>
              </a:solidFill>
              <a:latin typeface="Berlin Sans FB" panose="020E0602020502020306" pitchFamily="34" charset="0"/>
            </a:endParaRPr>
          </a:p>
        </p:txBody>
      </p:sp>
      <p:sp>
        <p:nvSpPr>
          <p:cNvPr id="53" name="Freeform 260"/>
          <p:cNvSpPr>
            <a:spLocks noChangeAspect="1"/>
          </p:cNvSpPr>
          <p:nvPr/>
        </p:nvSpPr>
        <p:spPr>
          <a:xfrm>
            <a:off x="321727" y="3179773"/>
            <a:ext cx="288000" cy="360000"/>
          </a:xfrm>
          <a:custGeom>
            <a:avLst/>
            <a:gdLst>
              <a:gd name="connsiteX0" fmla="*/ 105078 w 396648"/>
              <a:gd name="connsiteY0" fmla="*/ 359180 h 495810"/>
              <a:gd name="connsiteX1" fmla="*/ 118600 w 396648"/>
              <a:gd name="connsiteY1" fmla="*/ 362138 h 495810"/>
              <a:gd name="connsiteX2" fmla="*/ 125924 w 396648"/>
              <a:gd name="connsiteY2" fmla="*/ 373829 h 495810"/>
              <a:gd name="connsiteX3" fmla="*/ 122966 w 396648"/>
              <a:gd name="connsiteY3" fmla="*/ 387352 h 495810"/>
              <a:gd name="connsiteX4" fmla="*/ 111275 w 396648"/>
              <a:gd name="connsiteY4" fmla="*/ 394676 h 495810"/>
              <a:gd name="connsiteX5" fmla="*/ 81414 w 396648"/>
              <a:gd name="connsiteY5" fmla="*/ 401296 h 495810"/>
              <a:gd name="connsiteX6" fmla="*/ 59863 w 396648"/>
              <a:gd name="connsiteY6" fmla="*/ 408480 h 495810"/>
              <a:gd name="connsiteX7" fmla="*/ 46200 w 396648"/>
              <a:gd name="connsiteY7" fmla="*/ 415100 h 495810"/>
              <a:gd name="connsiteX8" fmla="*/ 38453 w 396648"/>
              <a:gd name="connsiteY8" fmla="*/ 420593 h 495810"/>
              <a:gd name="connsiteX9" fmla="*/ 36059 w 396648"/>
              <a:gd name="connsiteY9" fmla="*/ 423974 h 495810"/>
              <a:gd name="connsiteX10" fmla="*/ 43665 w 396648"/>
              <a:gd name="connsiteY10" fmla="*/ 431439 h 495810"/>
              <a:gd name="connsiteX11" fmla="*/ 64230 w 396648"/>
              <a:gd name="connsiteY11" fmla="*/ 440736 h 495810"/>
              <a:gd name="connsiteX12" fmla="*/ 96344 w 396648"/>
              <a:gd name="connsiteY12" fmla="*/ 449891 h 495810"/>
              <a:gd name="connsiteX13" fmla="*/ 141559 w 396648"/>
              <a:gd name="connsiteY13" fmla="*/ 456934 h 495810"/>
              <a:gd name="connsiteX14" fmla="*/ 198323 w 396648"/>
              <a:gd name="connsiteY14" fmla="*/ 459751 h 495810"/>
              <a:gd name="connsiteX15" fmla="*/ 255088 w 396648"/>
              <a:gd name="connsiteY15" fmla="*/ 456934 h 495810"/>
              <a:gd name="connsiteX16" fmla="*/ 300303 w 396648"/>
              <a:gd name="connsiteY16" fmla="*/ 449891 h 495810"/>
              <a:gd name="connsiteX17" fmla="*/ 332418 w 396648"/>
              <a:gd name="connsiteY17" fmla="*/ 440595 h 495810"/>
              <a:gd name="connsiteX18" fmla="*/ 352983 w 396648"/>
              <a:gd name="connsiteY18" fmla="*/ 431157 h 495810"/>
              <a:gd name="connsiteX19" fmla="*/ 360588 w 396648"/>
              <a:gd name="connsiteY19" fmla="*/ 423411 h 495810"/>
              <a:gd name="connsiteX20" fmla="*/ 358194 w 396648"/>
              <a:gd name="connsiteY20" fmla="*/ 420312 h 495810"/>
              <a:gd name="connsiteX21" fmla="*/ 350447 w 396648"/>
              <a:gd name="connsiteY21" fmla="*/ 414959 h 495810"/>
              <a:gd name="connsiteX22" fmla="*/ 336784 w 396648"/>
              <a:gd name="connsiteY22" fmla="*/ 408339 h 495810"/>
              <a:gd name="connsiteX23" fmla="*/ 315233 w 396648"/>
              <a:gd name="connsiteY23" fmla="*/ 401296 h 495810"/>
              <a:gd name="connsiteX24" fmla="*/ 285372 w 396648"/>
              <a:gd name="connsiteY24" fmla="*/ 394676 h 495810"/>
              <a:gd name="connsiteX25" fmla="*/ 273681 w 396648"/>
              <a:gd name="connsiteY25" fmla="*/ 387352 h 495810"/>
              <a:gd name="connsiteX26" fmla="*/ 270724 w 396648"/>
              <a:gd name="connsiteY26" fmla="*/ 373829 h 495810"/>
              <a:gd name="connsiteX27" fmla="*/ 278048 w 396648"/>
              <a:gd name="connsiteY27" fmla="*/ 362138 h 495810"/>
              <a:gd name="connsiteX28" fmla="*/ 291570 w 396648"/>
              <a:gd name="connsiteY28" fmla="*/ 359180 h 495810"/>
              <a:gd name="connsiteX29" fmla="*/ 328474 w 396648"/>
              <a:gd name="connsiteY29" fmla="*/ 367491 h 495810"/>
              <a:gd name="connsiteX30" fmla="*/ 361716 w 396648"/>
              <a:gd name="connsiteY30" fmla="*/ 380027 h 495810"/>
              <a:gd name="connsiteX31" fmla="*/ 387352 w 396648"/>
              <a:gd name="connsiteY31" fmla="*/ 398761 h 495810"/>
              <a:gd name="connsiteX32" fmla="*/ 396648 w 396648"/>
              <a:gd name="connsiteY32" fmla="*/ 423692 h 495810"/>
              <a:gd name="connsiteX33" fmla="*/ 379323 w 396648"/>
              <a:gd name="connsiteY33" fmla="*/ 455666 h 495810"/>
              <a:gd name="connsiteX34" fmla="*/ 333122 w 396648"/>
              <a:gd name="connsiteY34" fmla="*/ 478485 h 495810"/>
              <a:gd name="connsiteX35" fmla="*/ 269737 w 396648"/>
              <a:gd name="connsiteY35" fmla="*/ 491444 h 495810"/>
              <a:gd name="connsiteX36" fmla="*/ 198323 w 396648"/>
              <a:gd name="connsiteY36" fmla="*/ 495810 h 495810"/>
              <a:gd name="connsiteX37" fmla="*/ 126910 w 396648"/>
              <a:gd name="connsiteY37" fmla="*/ 491444 h 495810"/>
              <a:gd name="connsiteX38" fmla="*/ 63525 w 396648"/>
              <a:gd name="connsiteY38" fmla="*/ 478485 h 495810"/>
              <a:gd name="connsiteX39" fmla="*/ 17325 w 396648"/>
              <a:gd name="connsiteY39" fmla="*/ 455666 h 495810"/>
              <a:gd name="connsiteX40" fmla="*/ 0 w 396648"/>
              <a:gd name="connsiteY40" fmla="*/ 423692 h 495810"/>
              <a:gd name="connsiteX41" fmla="*/ 9296 w 396648"/>
              <a:gd name="connsiteY41" fmla="*/ 398761 h 495810"/>
              <a:gd name="connsiteX42" fmla="*/ 34932 w 396648"/>
              <a:gd name="connsiteY42" fmla="*/ 380027 h 495810"/>
              <a:gd name="connsiteX43" fmla="*/ 68173 w 396648"/>
              <a:gd name="connsiteY43" fmla="*/ 367491 h 495810"/>
              <a:gd name="connsiteX44" fmla="*/ 105078 w 396648"/>
              <a:gd name="connsiteY44" fmla="*/ 359180 h 495810"/>
              <a:gd name="connsiteX45" fmla="*/ 144235 w 396648"/>
              <a:gd name="connsiteY45" fmla="*/ 135222 h 495810"/>
              <a:gd name="connsiteX46" fmla="*/ 252412 w 396648"/>
              <a:gd name="connsiteY46" fmla="*/ 135222 h 495810"/>
              <a:gd name="connsiteX47" fmla="*/ 277907 w 396648"/>
              <a:gd name="connsiteY47" fmla="*/ 145786 h 495810"/>
              <a:gd name="connsiteX48" fmla="*/ 288471 w 396648"/>
              <a:gd name="connsiteY48" fmla="*/ 171281 h 495810"/>
              <a:gd name="connsiteX49" fmla="*/ 288471 w 396648"/>
              <a:gd name="connsiteY49" fmla="*/ 279457 h 495810"/>
              <a:gd name="connsiteX50" fmla="*/ 283118 w 396648"/>
              <a:gd name="connsiteY50" fmla="*/ 292134 h 495810"/>
              <a:gd name="connsiteX51" fmla="*/ 270442 w 396648"/>
              <a:gd name="connsiteY51" fmla="*/ 297487 h 495810"/>
              <a:gd name="connsiteX52" fmla="*/ 252412 w 396648"/>
              <a:gd name="connsiteY52" fmla="*/ 297487 h 495810"/>
              <a:gd name="connsiteX53" fmla="*/ 252412 w 396648"/>
              <a:gd name="connsiteY53" fmla="*/ 405664 h 495810"/>
              <a:gd name="connsiteX54" fmla="*/ 247059 w 396648"/>
              <a:gd name="connsiteY54" fmla="*/ 418341 h 495810"/>
              <a:gd name="connsiteX55" fmla="*/ 234382 w 396648"/>
              <a:gd name="connsiteY55" fmla="*/ 423693 h 495810"/>
              <a:gd name="connsiteX56" fmla="*/ 162265 w 396648"/>
              <a:gd name="connsiteY56" fmla="*/ 423693 h 495810"/>
              <a:gd name="connsiteX57" fmla="*/ 149587 w 396648"/>
              <a:gd name="connsiteY57" fmla="*/ 418341 h 495810"/>
              <a:gd name="connsiteX58" fmla="*/ 144235 w 396648"/>
              <a:gd name="connsiteY58" fmla="*/ 405664 h 495810"/>
              <a:gd name="connsiteX59" fmla="*/ 144235 w 396648"/>
              <a:gd name="connsiteY59" fmla="*/ 297487 h 495810"/>
              <a:gd name="connsiteX60" fmla="*/ 126206 w 396648"/>
              <a:gd name="connsiteY60" fmla="*/ 297487 h 495810"/>
              <a:gd name="connsiteX61" fmla="*/ 113529 w 396648"/>
              <a:gd name="connsiteY61" fmla="*/ 292134 h 495810"/>
              <a:gd name="connsiteX62" fmla="*/ 108176 w 396648"/>
              <a:gd name="connsiteY62" fmla="*/ 279457 h 495810"/>
              <a:gd name="connsiteX63" fmla="*/ 108176 w 396648"/>
              <a:gd name="connsiteY63" fmla="*/ 171281 h 495810"/>
              <a:gd name="connsiteX64" fmla="*/ 118741 w 396648"/>
              <a:gd name="connsiteY64" fmla="*/ 145786 h 495810"/>
              <a:gd name="connsiteX65" fmla="*/ 144235 w 396648"/>
              <a:gd name="connsiteY65" fmla="*/ 135222 h 495810"/>
              <a:gd name="connsiteX66" fmla="*/ 198323 w 396648"/>
              <a:gd name="connsiteY66" fmla="*/ 0 h 495810"/>
              <a:gd name="connsiteX67" fmla="*/ 242975 w 396648"/>
              <a:gd name="connsiteY67" fmla="*/ 18452 h 495810"/>
              <a:gd name="connsiteX68" fmla="*/ 261427 w 396648"/>
              <a:gd name="connsiteY68" fmla="*/ 63103 h 495810"/>
              <a:gd name="connsiteX69" fmla="*/ 242975 w 396648"/>
              <a:gd name="connsiteY69" fmla="*/ 107754 h 495810"/>
              <a:gd name="connsiteX70" fmla="*/ 198323 w 396648"/>
              <a:gd name="connsiteY70" fmla="*/ 126206 h 495810"/>
              <a:gd name="connsiteX71" fmla="*/ 153672 w 396648"/>
              <a:gd name="connsiteY71" fmla="*/ 107754 h 495810"/>
              <a:gd name="connsiteX72" fmla="*/ 135220 w 396648"/>
              <a:gd name="connsiteY72" fmla="*/ 63103 h 495810"/>
              <a:gd name="connsiteX73" fmla="*/ 153672 w 396648"/>
              <a:gd name="connsiteY73" fmla="*/ 18452 h 495810"/>
              <a:gd name="connsiteX74" fmla="*/ 198323 w 396648"/>
              <a:gd name="connsiteY74" fmla="*/ 0 h 49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96648" h="495810">
                <a:moveTo>
                  <a:pt x="105078" y="359180"/>
                </a:moveTo>
                <a:cubicBezTo>
                  <a:pt x="109961" y="358241"/>
                  <a:pt x="114468" y="359227"/>
                  <a:pt x="118600" y="362138"/>
                </a:cubicBezTo>
                <a:cubicBezTo>
                  <a:pt x="122731" y="365049"/>
                  <a:pt x="125173" y="368946"/>
                  <a:pt x="125924" y="373829"/>
                </a:cubicBezTo>
                <a:cubicBezTo>
                  <a:pt x="126863" y="378712"/>
                  <a:pt x="125877" y="383220"/>
                  <a:pt x="122966" y="387352"/>
                </a:cubicBezTo>
                <a:cubicBezTo>
                  <a:pt x="120055" y="391483"/>
                  <a:pt x="116158" y="393925"/>
                  <a:pt x="111275" y="394676"/>
                </a:cubicBezTo>
                <a:cubicBezTo>
                  <a:pt x="100382" y="396554"/>
                  <a:pt x="90429" y="398761"/>
                  <a:pt x="81414" y="401296"/>
                </a:cubicBezTo>
                <a:cubicBezTo>
                  <a:pt x="72399" y="403832"/>
                  <a:pt x="65216" y="406226"/>
                  <a:pt x="59863" y="408480"/>
                </a:cubicBezTo>
                <a:cubicBezTo>
                  <a:pt x="54511" y="410734"/>
                  <a:pt x="49957" y="412940"/>
                  <a:pt x="46200" y="415100"/>
                </a:cubicBezTo>
                <a:cubicBezTo>
                  <a:pt x="42444" y="417260"/>
                  <a:pt x="39862" y="419091"/>
                  <a:pt x="38453" y="420593"/>
                </a:cubicBezTo>
                <a:cubicBezTo>
                  <a:pt x="37045" y="422096"/>
                  <a:pt x="36246" y="423223"/>
                  <a:pt x="36059" y="423974"/>
                </a:cubicBezTo>
                <a:cubicBezTo>
                  <a:pt x="36622" y="426040"/>
                  <a:pt x="39157" y="428528"/>
                  <a:pt x="43665" y="431439"/>
                </a:cubicBezTo>
                <a:cubicBezTo>
                  <a:pt x="48172" y="434350"/>
                  <a:pt x="55027" y="437449"/>
                  <a:pt x="64230" y="440736"/>
                </a:cubicBezTo>
                <a:cubicBezTo>
                  <a:pt x="73432" y="444022"/>
                  <a:pt x="84137" y="447074"/>
                  <a:pt x="96344" y="449891"/>
                </a:cubicBezTo>
                <a:cubicBezTo>
                  <a:pt x="108552" y="452708"/>
                  <a:pt x="123624" y="455056"/>
                  <a:pt x="141559" y="456934"/>
                </a:cubicBezTo>
                <a:cubicBezTo>
                  <a:pt x="159495" y="458812"/>
                  <a:pt x="178416" y="459751"/>
                  <a:pt x="198323" y="459751"/>
                </a:cubicBezTo>
                <a:cubicBezTo>
                  <a:pt x="218232" y="459751"/>
                  <a:pt x="237153" y="458812"/>
                  <a:pt x="255088" y="456934"/>
                </a:cubicBezTo>
                <a:cubicBezTo>
                  <a:pt x="273024" y="455056"/>
                  <a:pt x="288095" y="452708"/>
                  <a:pt x="300303" y="449891"/>
                </a:cubicBezTo>
                <a:cubicBezTo>
                  <a:pt x="312511" y="447074"/>
                  <a:pt x="323215" y="443975"/>
                  <a:pt x="332418" y="440595"/>
                </a:cubicBezTo>
                <a:cubicBezTo>
                  <a:pt x="341620" y="437214"/>
                  <a:pt x="348475" y="434068"/>
                  <a:pt x="352983" y="431157"/>
                </a:cubicBezTo>
                <a:cubicBezTo>
                  <a:pt x="357490" y="428246"/>
                  <a:pt x="360025" y="425664"/>
                  <a:pt x="360588" y="423411"/>
                </a:cubicBezTo>
                <a:cubicBezTo>
                  <a:pt x="360401" y="422659"/>
                  <a:pt x="359603" y="421626"/>
                  <a:pt x="358194" y="420312"/>
                </a:cubicBezTo>
                <a:cubicBezTo>
                  <a:pt x="356786" y="418997"/>
                  <a:pt x="354204" y="417213"/>
                  <a:pt x="350447" y="414959"/>
                </a:cubicBezTo>
                <a:cubicBezTo>
                  <a:pt x="346691" y="412706"/>
                  <a:pt x="342137" y="410499"/>
                  <a:pt x="336784" y="408339"/>
                </a:cubicBezTo>
                <a:cubicBezTo>
                  <a:pt x="331432" y="406179"/>
                  <a:pt x="324248" y="403832"/>
                  <a:pt x="315233" y="401296"/>
                </a:cubicBezTo>
                <a:cubicBezTo>
                  <a:pt x="306219" y="398761"/>
                  <a:pt x="296265" y="396554"/>
                  <a:pt x="285372" y="394676"/>
                </a:cubicBezTo>
                <a:cubicBezTo>
                  <a:pt x="280489" y="393925"/>
                  <a:pt x="276592" y="391483"/>
                  <a:pt x="273681" y="387352"/>
                </a:cubicBezTo>
                <a:cubicBezTo>
                  <a:pt x="270770" y="383220"/>
                  <a:pt x="269784" y="378712"/>
                  <a:pt x="270724" y="373829"/>
                </a:cubicBezTo>
                <a:cubicBezTo>
                  <a:pt x="271475" y="368946"/>
                  <a:pt x="273916" y="365049"/>
                  <a:pt x="278048" y="362138"/>
                </a:cubicBezTo>
                <a:cubicBezTo>
                  <a:pt x="282180" y="359227"/>
                  <a:pt x="286687" y="358241"/>
                  <a:pt x="291570" y="359180"/>
                </a:cubicBezTo>
                <a:cubicBezTo>
                  <a:pt x="304904" y="361434"/>
                  <a:pt x="317206" y="364204"/>
                  <a:pt x="328474" y="367491"/>
                </a:cubicBezTo>
                <a:cubicBezTo>
                  <a:pt x="339742" y="370778"/>
                  <a:pt x="350823" y="374956"/>
                  <a:pt x="361716" y="380027"/>
                </a:cubicBezTo>
                <a:cubicBezTo>
                  <a:pt x="372608" y="385098"/>
                  <a:pt x="381154" y="391342"/>
                  <a:pt x="387352" y="398761"/>
                </a:cubicBezTo>
                <a:cubicBezTo>
                  <a:pt x="393549" y="406179"/>
                  <a:pt x="396648" y="414490"/>
                  <a:pt x="396648" y="423692"/>
                </a:cubicBezTo>
                <a:cubicBezTo>
                  <a:pt x="396648" y="435524"/>
                  <a:pt x="390873" y="446182"/>
                  <a:pt x="379323" y="455666"/>
                </a:cubicBezTo>
                <a:cubicBezTo>
                  <a:pt x="367773" y="465151"/>
                  <a:pt x="352373" y="472757"/>
                  <a:pt x="333122" y="478485"/>
                </a:cubicBezTo>
                <a:cubicBezTo>
                  <a:pt x="313872" y="484213"/>
                  <a:pt x="292743" y="488533"/>
                  <a:pt x="269737" y="491444"/>
                </a:cubicBezTo>
                <a:cubicBezTo>
                  <a:pt x="246731" y="494354"/>
                  <a:pt x="222927" y="495810"/>
                  <a:pt x="198323" y="495810"/>
                </a:cubicBezTo>
                <a:cubicBezTo>
                  <a:pt x="173721" y="495810"/>
                  <a:pt x="149917" y="494354"/>
                  <a:pt x="126910" y="491444"/>
                </a:cubicBezTo>
                <a:cubicBezTo>
                  <a:pt x="103904" y="488533"/>
                  <a:pt x="82775" y="484213"/>
                  <a:pt x="63525" y="478485"/>
                </a:cubicBezTo>
                <a:cubicBezTo>
                  <a:pt x="44275" y="472757"/>
                  <a:pt x="28875" y="465151"/>
                  <a:pt x="17325" y="455666"/>
                </a:cubicBezTo>
                <a:cubicBezTo>
                  <a:pt x="5775" y="446182"/>
                  <a:pt x="0" y="435524"/>
                  <a:pt x="0" y="423692"/>
                </a:cubicBezTo>
                <a:cubicBezTo>
                  <a:pt x="0" y="414490"/>
                  <a:pt x="3099" y="406179"/>
                  <a:pt x="9296" y="398761"/>
                </a:cubicBezTo>
                <a:cubicBezTo>
                  <a:pt x="15494" y="391342"/>
                  <a:pt x="24039" y="385098"/>
                  <a:pt x="34932" y="380027"/>
                </a:cubicBezTo>
                <a:cubicBezTo>
                  <a:pt x="45824" y="374956"/>
                  <a:pt x="56905" y="370778"/>
                  <a:pt x="68173" y="367491"/>
                </a:cubicBezTo>
                <a:cubicBezTo>
                  <a:pt x="79442" y="364204"/>
                  <a:pt x="91743" y="361434"/>
                  <a:pt x="105078" y="359180"/>
                </a:cubicBezTo>
                <a:close/>
                <a:moveTo>
                  <a:pt x="144235" y="135222"/>
                </a:moveTo>
                <a:lnTo>
                  <a:pt x="252412" y="135222"/>
                </a:lnTo>
                <a:cubicBezTo>
                  <a:pt x="262366" y="135222"/>
                  <a:pt x="270864" y="138743"/>
                  <a:pt x="277907" y="145786"/>
                </a:cubicBezTo>
                <a:cubicBezTo>
                  <a:pt x="284950" y="152829"/>
                  <a:pt x="288471" y="161327"/>
                  <a:pt x="288471" y="171281"/>
                </a:cubicBezTo>
                <a:lnTo>
                  <a:pt x="288471" y="279457"/>
                </a:lnTo>
                <a:cubicBezTo>
                  <a:pt x="288471" y="284340"/>
                  <a:pt x="286687" y="288566"/>
                  <a:pt x="283118" y="292134"/>
                </a:cubicBezTo>
                <a:cubicBezTo>
                  <a:pt x="279551" y="295703"/>
                  <a:pt x="275325" y="297487"/>
                  <a:pt x="270442" y="297487"/>
                </a:cubicBezTo>
                <a:lnTo>
                  <a:pt x="252412" y="297487"/>
                </a:lnTo>
                <a:lnTo>
                  <a:pt x="252412" y="405664"/>
                </a:lnTo>
                <a:cubicBezTo>
                  <a:pt x="252412" y="410547"/>
                  <a:pt x="250628" y="414772"/>
                  <a:pt x="247059" y="418341"/>
                </a:cubicBezTo>
                <a:cubicBezTo>
                  <a:pt x="243492" y="421909"/>
                  <a:pt x="239266" y="423693"/>
                  <a:pt x="234382" y="423693"/>
                </a:cubicBezTo>
                <a:lnTo>
                  <a:pt x="162265" y="423693"/>
                </a:lnTo>
                <a:cubicBezTo>
                  <a:pt x="157382" y="423693"/>
                  <a:pt x="153156" y="421909"/>
                  <a:pt x="149587" y="418341"/>
                </a:cubicBezTo>
                <a:cubicBezTo>
                  <a:pt x="146020" y="414772"/>
                  <a:pt x="144235" y="410547"/>
                  <a:pt x="144235" y="405664"/>
                </a:cubicBezTo>
                <a:lnTo>
                  <a:pt x="144235" y="297487"/>
                </a:lnTo>
                <a:lnTo>
                  <a:pt x="126206" y="297487"/>
                </a:lnTo>
                <a:cubicBezTo>
                  <a:pt x="121323" y="297487"/>
                  <a:pt x="117097" y="295703"/>
                  <a:pt x="113529" y="292134"/>
                </a:cubicBezTo>
                <a:cubicBezTo>
                  <a:pt x="109961" y="288566"/>
                  <a:pt x="108176" y="284340"/>
                  <a:pt x="108176" y="279457"/>
                </a:cubicBezTo>
                <a:lnTo>
                  <a:pt x="108176" y="171281"/>
                </a:lnTo>
                <a:cubicBezTo>
                  <a:pt x="108176" y="161327"/>
                  <a:pt x="111698" y="152829"/>
                  <a:pt x="118741" y="145786"/>
                </a:cubicBezTo>
                <a:cubicBezTo>
                  <a:pt x="125783" y="138743"/>
                  <a:pt x="134282" y="135222"/>
                  <a:pt x="144235" y="135222"/>
                </a:cubicBezTo>
                <a:close/>
                <a:moveTo>
                  <a:pt x="198323" y="0"/>
                </a:moveTo>
                <a:cubicBezTo>
                  <a:pt x="215790" y="0"/>
                  <a:pt x="230673" y="6150"/>
                  <a:pt x="242975" y="18452"/>
                </a:cubicBezTo>
                <a:cubicBezTo>
                  <a:pt x="255276" y="30753"/>
                  <a:pt x="261427" y="45637"/>
                  <a:pt x="261427" y="63103"/>
                </a:cubicBezTo>
                <a:cubicBezTo>
                  <a:pt x="261427" y="80569"/>
                  <a:pt x="255276" y="95453"/>
                  <a:pt x="242975" y="107754"/>
                </a:cubicBezTo>
                <a:cubicBezTo>
                  <a:pt x="230673" y="120055"/>
                  <a:pt x="215790" y="126206"/>
                  <a:pt x="198323" y="126206"/>
                </a:cubicBezTo>
                <a:cubicBezTo>
                  <a:pt x="180858" y="126206"/>
                  <a:pt x="165974" y="120055"/>
                  <a:pt x="153672" y="107754"/>
                </a:cubicBezTo>
                <a:cubicBezTo>
                  <a:pt x="141372" y="95453"/>
                  <a:pt x="135220" y="80569"/>
                  <a:pt x="135220" y="63103"/>
                </a:cubicBezTo>
                <a:cubicBezTo>
                  <a:pt x="135220" y="45637"/>
                  <a:pt x="141372" y="30753"/>
                  <a:pt x="153672" y="18452"/>
                </a:cubicBezTo>
                <a:cubicBezTo>
                  <a:pt x="165974" y="6150"/>
                  <a:pt x="180858" y="0"/>
                  <a:pt x="198323" y="0"/>
                </a:cubicBezTo>
                <a:close/>
              </a:path>
            </a:pathLst>
          </a:custGeom>
          <a:solidFill>
            <a:srgbClr val="0038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569129" y="3138459"/>
            <a:ext cx="44417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A noter : prestations réservées en priorité aux personnes bénéficiant</a:t>
            </a:r>
          </a:p>
          <a:p>
            <a:r>
              <a:rPr lang="fr-FR" sz="105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de l’APA ou de la PCH</a:t>
            </a:r>
            <a:endParaRPr lang="fr-FR" sz="1050" dirty="0">
              <a:solidFill>
                <a:srgbClr val="003851"/>
              </a:solidFill>
              <a:latin typeface="Berlin Sans FB" panose="020E0602020502020306" pitchFamily="34" charset="0"/>
            </a:endParaRPr>
          </a:p>
        </p:txBody>
      </p:sp>
      <p:sp>
        <p:nvSpPr>
          <p:cNvPr id="55" name="Freeform 430"/>
          <p:cNvSpPr>
            <a:spLocks noChangeAspect="1"/>
          </p:cNvSpPr>
          <p:nvPr/>
        </p:nvSpPr>
        <p:spPr>
          <a:xfrm>
            <a:off x="361919" y="1437156"/>
            <a:ext cx="252000" cy="213250"/>
          </a:xfrm>
          <a:custGeom>
            <a:avLst/>
            <a:gdLst>
              <a:gd name="connsiteX0" fmla="*/ 414678 w 468485"/>
              <a:gd name="connsiteY0" fmla="*/ 18311 h 396648"/>
              <a:gd name="connsiteX1" fmla="*/ 430736 w 468485"/>
              <a:gd name="connsiteY1" fmla="*/ 25072 h 396648"/>
              <a:gd name="connsiteX2" fmla="*/ 461724 w 468485"/>
              <a:gd name="connsiteY2" fmla="*/ 56060 h 396648"/>
              <a:gd name="connsiteX3" fmla="*/ 468485 w 468485"/>
              <a:gd name="connsiteY3" fmla="*/ 72118 h 396648"/>
              <a:gd name="connsiteX4" fmla="*/ 461724 w 468485"/>
              <a:gd name="connsiteY4" fmla="*/ 88175 h 396648"/>
              <a:gd name="connsiteX5" fmla="*/ 232412 w 468485"/>
              <a:gd name="connsiteY5" fmla="*/ 317487 h 396648"/>
              <a:gd name="connsiteX6" fmla="*/ 216354 w 468485"/>
              <a:gd name="connsiteY6" fmla="*/ 324249 h 396648"/>
              <a:gd name="connsiteX7" fmla="*/ 200297 w 468485"/>
              <a:gd name="connsiteY7" fmla="*/ 317487 h 396648"/>
              <a:gd name="connsiteX8" fmla="*/ 79161 w 468485"/>
              <a:gd name="connsiteY8" fmla="*/ 196352 h 396648"/>
              <a:gd name="connsiteX9" fmla="*/ 72400 w 468485"/>
              <a:gd name="connsiteY9" fmla="*/ 180295 h 396648"/>
              <a:gd name="connsiteX10" fmla="*/ 79161 w 468485"/>
              <a:gd name="connsiteY10" fmla="*/ 164237 h 396648"/>
              <a:gd name="connsiteX11" fmla="*/ 110149 w 468485"/>
              <a:gd name="connsiteY11" fmla="*/ 133249 h 396648"/>
              <a:gd name="connsiteX12" fmla="*/ 126207 w 468485"/>
              <a:gd name="connsiteY12" fmla="*/ 126488 h 396648"/>
              <a:gd name="connsiteX13" fmla="*/ 142264 w 468485"/>
              <a:gd name="connsiteY13" fmla="*/ 133249 h 396648"/>
              <a:gd name="connsiteX14" fmla="*/ 216354 w 468485"/>
              <a:gd name="connsiteY14" fmla="*/ 207339 h 396648"/>
              <a:gd name="connsiteX15" fmla="*/ 398621 w 468485"/>
              <a:gd name="connsiteY15" fmla="*/ 25072 h 396648"/>
              <a:gd name="connsiteX16" fmla="*/ 414678 w 468485"/>
              <a:gd name="connsiteY16" fmla="*/ 18311 h 396648"/>
              <a:gd name="connsiteX17" fmla="*/ 81132 w 468485"/>
              <a:gd name="connsiteY17" fmla="*/ 0 h 396648"/>
              <a:gd name="connsiteX18" fmla="*/ 315515 w 468485"/>
              <a:gd name="connsiteY18" fmla="*/ 0 h 396648"/>
              <a:gd name="connsiteX19" fmla="*/ 348476 w 468485"/>
              <a:gd name="connsiteY19" fmla="*/ 7043 h 396648"/>
              <a:gd name="connsiteX20" fmla="*/ 353546 w 468485"/>
              <a:gd name="connsiteY20" fmla="*/ 13522 h 396648"/>
              <a:gd name="connsiteX21" fmla="*/ 351011 w 468485"/>
              <a:gd name="connsiteY21" fmla="*/ 21692 h 396648"/>
              <a:gd name="connsiteX22" fmla="*/ 337207 w 468485"/>
              <a:gd name="connsiteY22" fmla="*/ 35495 h 396648"/>
              <a:gd name="connsiteX23" fmla="*/ 330728 w 468485"/>
              <a:gd name="connsiteY23" fmla="*/ 38313 h 396648"/>
              <a:gd name="connsiteX24" fmla="*/ 328192 w 468485"/>
              <a:gd name="connsiteY24" fmla="*/ 37749 h 396648"/>
              <a:gd name="connsiteX25" fmla="*/ 315515 w 468485"/>
              <a:gd name="connsiteY25" fmla="*/ 36059 h 396648"/>
              <a:gd name="connsiteX26" fmla="*/ 81132 w 468485"/>
              <a:gd name="connsiteY26" fmla="*/ 36059 h 396648"/>
              <a:gd name="connsiteX27" fmla="*/ 49299 w 468485"/>
              <a:gd name="connsiteY27" fmla="*/ 49299 h 396648"/>
              <a:gd name="connsiteX28" fmla="*/ 36058 w 468485"/>
              <a:gd name="connsiteY28" fmla="*/ 81132 h 396648"/>
              <a:gd name="connsiteX29" fmla="*/ 36058 w 468485"/>
              <a:gd name="connsiteY29" fmla="*/ 315515 h 396648"/>
              <a:gd name="connsiteX30" fmla="*/ 49299 w 468485"/>
              <a:gd name="connsiteY30" fmla="*/ 347349 h 396648"/>
              <a:gd name="connsiteX31" fmla="*/ 81132 w 468485"/>
              <a:gd name="connsiteY31" fmla="*/ 360589 h 396648"/>
              <a:gd name="connsiteX32" fmla="*/ 315515 w 468485"/>
              <a:gd name="connsiteY32" fmla="*/ 360589 h 396648"/>
              <a:gd name="connsiteX33" fmla="*/ 347348 w 468485"/>
              <a:gd name="connsiteY33" fmla="*/ 347349 h 396648"/>
              <a:gd name="connsiteX34" fmla="*/ 360589 w 468485"/>
              <a:gd name="connsiteY34" fmla="*/ 315515 h 396648"/>
              <a:gd name="connsiteX35" fmla="*/ 360589 w 468485"/>
              <a:gd name="connsiteY35" fmla="*/ 243961 h 396648"/>
              <a:gd name="connsiteX36" fmla="*/ 363124 w 468485"/>
              <a:gd name="connsiteY36" fmla="*/ 237764 h 396648"/>
              <a:gd name="connsiteX37" fmla="*/ 381154 w 468485"/>
              <a:gd name="connsiteY37" fmla="*/ 219734 h 396648"/>
              <a:gd name="connsiteX38" fmla="*/ 387633 w 468485"/>
              <a:gd name="connsiteY38" fmla="*/ 216917 h 396648"/>
              <a:gd name="connsiteX39" fmla="*/ 391014 w 468485"/>
              <a:gd name="connsiteY39" fmla="*/ 217762 h 396648"/>
              <a:gd name="connsiteX40" fmla="*/ 396648 w 468485"/>
              <a:gd name="connsiteY40" fmla="*/ 225932 h 396648"/>
              <a:gd name="connsiteX41" fmla="*/ 396648 w 468485"/>
              <a:gd name="connsiteY41" fmla="*/ 315515 h 396648"/>
              <a:gd name="connsiteX42" fmla="*/ 372843 w 468485"/>
              <a:gd name="connsiteY42" fmla="*/ 372844 h 396648"/>
              <a:gd name="connsiteX43" fmla="*/ 315515 w 468485"/>
              <a:gd name="connsiteY43" fmla="*/ 396648 h 396648"/>
              <a:gd name="connsiteX44" fmla="*/ 81132 w 468485"/>
              <a:gd name="connsiteY44" fmla="*/ 396648 h 396648"/>
              <a:gd name="connsiteX45" fmla="*/ 23804 w 468485"/>
              <a:gd name="connsiteY45" fmla="*/ 372844 h 396648"/>
              <a:gd name="connsiteX46" fmla="*/ 0 w 468485"/>
              <a:gd name="connsiteY46" fmla="*/ 315515 h 396648"/>
              <a:gd name="connsiteX47" fmla="*/ 0 w 468485"/>
              <a:gd name="connsiteY47" fmla="*/ 81132 h 396648"/>
              <a:gd name="connsiteX48" fmla="*/ 23804 w 468485"/>
              <a:gd name="connsiteY48" fmla="*/ 23804 h 396648"/>
              <a:gd name="connsiteX49" fmla="*/ 81132 w 468485"/>
              <a:gd name="connsiteY49" fmla="*/ 0 h 39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68485" h="396648">
                <a:moveTo>
                  <a:pt x="414678" y="18311"/>
                </a:moveTo>
                <a:cubicBezTo>
                  <a:pt x="420876" y="18311"/>
                  <a:pt x="426229" y="20565"/>
                  <a:pt x="430736" y="25072"/>
                </a:cubicBezTo>
                <a:lnTo>
                  <a:pt x="461724" y="56060"/>
                </a:lnTo>
                <a:cubicBezTo>
                  <a:pt x="466231" y="60568"/>
                  <a:pt x="468485" y="65920"/>
                  <a:pt x="468485" y="72118"/>
                </a:cubicBezTo>
                <a:cubicBezTo>
                  <a:pt x="468485" y="78315"/>
                  <a:pt x="466231" y="83668"/>
                  <a:pt x="461724" y="88175"/>
                </a:cubicBezTo>
                <a:lnTo>
                  <a:pt x="232412" y="317487"/>
                </a:lnTo>
                <a:cubicBezTo>
                  <a:pt x="227904" y="321995"/>
                  <a:pt x="222552" y="324249"/>
                  <a:pt x="216354" y="324249"/>
                </a:cubicBezTo>
                <a:cubicBezTo>
                  <a:pt x="210156" y="324249"/>
                  <a:pt x="204804" y="321995"/>
                  <a:pt x="200297" y="317487"/>
                </a:cubicBezTo>
                <a:lnTo>
                  <a:pt x="79161" y="196352"/>
                </a:lnTo>
                <a:cubicBezTo>
                  <a:pt x="74654" y="191845"/>
                  <a:pt x="72400" y="186492"/>
                  <a:pt x="72400" y="180295"/>
                </a:cubicBezTo>
                <a:cubicBezTo>
                  <a:pt x="72400" y="174097"/>
                  <a:pt x="74654" y="168744"/>
                  <a:pt x="79161" y="164237"/>
                </a:cubicBezTo>
                <a:lnTo>
                  <a:pt x="110149" y="133249"/>
                </a:lnTo>
                <a:cubicBezTo>
                  <a:pt x="114657" y="128742"/>
                  <a:pt x="120009" y="126488"/>
                  <a:pt x="126207" y="126488"/>
                </a:cubicBezTo>
                <a:cubicBezTo>
                  <a:pt x="132405" y="126488"/>
                  <a:pt x="137757" y="128742"/>
                  <a:pt x="142264" y="133249"/>
                </a:cubicBezTo>
                <a:lnTo>
                  <a:pt x="216354" y="207339"/>
                </a:lnTo>
                <a:lnTo>
                  <a:pt x="398621" y="25072"/>
                </a:lnTo>
                <a:cubicBezTo>
                  <a:pt x="403128" y="20565"/>
                  <a:pt x="408481" y="18311"/>
                  <a:pt x="414678" y="18311"/>
                </a:cubicBezTo>
                <a:close/>
                <a:moveTo>
                  <a:pt x="81132" y="0"/>
                </a:moveTo>
                <a:lnTo>
                  <a:pt x="315515" y="0"/>
                </a:lnTo>
                <a:cubicBezTo>
                  <a:pt x="327347" y="0"/>
                  <a:pt x="338334" y="2348"/>
                  <a:pt x="348476" y="7043"/>
                </a:cubicBezTo>
                <a:cubicBezTo>
                  <a:pt x="351293" y="8357"/>
                  <a:pt x="352983" y="10517"/>
                  <a:pt x="353546" y="13522"/>
                </a:cubicBezTo>
                <a:cubicBezTo>
                  <a:pt x="354110" y="16715"/>
                  <a:pt x="353264" y="19438"/>
                  <a:pt x="351011" y="21692"/>
                </a:cubicBezTo>
                <a:lnTo>
                  <a:pt x="337207" y="35495"/>
                </a:lnTo>
                <a:cubicBezTo>
                  <a:pt x="335329" y="37373"/>
                  <a:pt x="333169" y="38313"/>
                  <a:pt x="330728" y="38313"/>
                </a:cubicBezTo>
                <a:cubicBezTo>
                  <a:pt x="330164" y="38313"/>
                  <a:pt x="329319" y="38125"/>
                  <a:pt x="328192" y="37749"/>
                </a:cubicBezTo>
                <a:cubicBezTo>
                  <a:pt x="323873" y="36622"/>
                  <a:pt x="319647" y="36059"/>
                  <a:pt x="315515" y="36059"/>
                </a:cubicBezTo>
                <a:lnTo>
                  <a:pt x="81132" y="36059"/>
                </a:lnTo>
                <a:cubicBezTo>
                  <a:pt x="68737" y="36059"/>
                  <a:pt x="58126" y="40472"/>
                  <a:pt x="49299" y="49299"/>
                </a:cubicBezTo>
                <a:cubicBezTo>
                  <a:pt x="40472" y="58126"/>
                  <a:pt x="36058" y="68737"/>
                  <a:pt x="36058" y="81132"/>
                </a:cubicBezTo>
                <a:lnTo>
                  <a:pt x="36058" y="315515"/>
                </a:lnTo>
                <a:cubicBezTo>
                  <a:pt x="36058" y="327911"/>
                  <a:pt x="40472" y="338522"/>
                  <a:pt x="49299" y="347349"/>
                </a:cubicBezTo>
                <a:cubicBezTo>
                  <a:pt x="58126" y="356176"/>
                  <a:pt x="68737" y="360589"/>
                  <a:pt x="81132" y="360589"/>
                </a:cubicBezTo>
                <a:lnTo>
                  <a:pt x="315515" y="360589"/>
                </a:lnTo>
                <a:cubicBezTo>
                  <a:pt x="327911" y="360589"/>
                  <a:pt x="338522" y="356176"/>
                  <a:pt x="347348" y="347349"/>
                </a:cubicBezTo>
                <a:cubicBezTo>
                  <a:pt x="356175" y="338522"/>
                  <a:pt x="360589" y="327911"/>
                  <a:pt x="360589" y="315515"/>
                </a:cubicBezTo>
                <a:lnTo>
                  <a:pt x="360589" y="243961"/>
                </a:lnTo>
                <a:cubicBezTo>
                  <a:pt x="360589" y="241520"/>
                  <a:pt x="361434" y="239454"/>
                  <a:pt x="363124" y="237764"/>
                </a:cubicBezTo>
                <a:lnTo>
                  <a:pt x="381154" y="219734"/>
                </a:lnTo>
                <a:cubicBezTo>
                  <a:pt x="383032" y="217856"/>
                  <a:pt x="385192" y="216917"/>
                  <a:pt x="387633" y="216917"/>
                </a:cubicBezTo>
                <a:cubicBezTo>
                  <a:pt x="388760" y="216917"/>
                  <a:pt x="389887" y="217198"/>
                  <a:pt x="391014" y="217762"/>
                </a:cubicBezTo>
                <a:cubicBezTo>
                  <a:pt x="394770" y="219264"/>
                  <a:pt x="396648" y="221988"/>
                  <a:pt x="396648" y="225932"/>
                </a:cubicBezTo>
                <a:lnTo>
                  <a:pt x="396648" y="315515"/>
                </a:lnTo>
                <a:cubicBezTo>
                  <a:pt x="396648" y="337865"/>
                  <a:pt x="388713" y="356974"/>
                  <a:pt x="372843" y="372844"/>
                </a:cubicBezTo>
                <a:cubicBezTo>
                  <a:pt x="356974" y="388713"/>
                  <a:pt x="337864" y="396648"/>
                  <a:pt x="315515" y="396648"/>
                </a:cubicBezTo>
                <a:lnTo>
                  <a:pt x="81132" y="396648"/>
                </a:lnTo>
                <a:cubicBezTo>
                  <a:pt x="58783" y="396648"/>
                  <a:pt x="39674" y="388713"/>
                  <a:pt x="23804" y="372844"/>
                </a:cubicBezTo>
                <a:cubicBezTo>
                  <a:pt x="7935" y="356974"/>
                  <a:pt x="0" y="337865"/>
                  <a:pt x="0" y="315515"/>
                </a:cubicBezTo>
                <a:lnTo>
                  <a:pt x="0" y="81132"/>
                </a:lnTo>
                <a:cubicBezTo>
                  <a:pt x="0" y="58783"/>
                  <a:pt x="7935" y="39674"/>
                  <a:pt x="23804" y="23804"/>
                </a:cubicBezTo>
                <a:cubicBezTo>
                  <a:pt x="39674" y="7935"/>
                  <a:pt x="58783" y="0"/>
                  <a:pt x="81132" y="0"/>
                </a:cubicBezTo>
                <a:close/>
              </a:path>
            </a:pathLst>
          </a:custGeom>
          <a:solidFill>
            <a:srgbClr val="0038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Freeform 430"/>
          <p:cNvSpPr>
            <a:spLocks noChangeAspect="1"/>
          </p:cNvSpPr>
          <p:nvPr/>
        </p:nvSpPr>
        <p:spPr>
          <a:xfrm>
            <a:off x="346679" y="2315681"/>
            <a:ext cx="252000" cy="213250"/>
          </a:xfrm>
          <a:custGeom>
            <a:avLst/>
            <a:gdLst>
              <a:gd name="connsiteX0" fmla="*/ 414678 w 468485"/>
              <a:gd name="connsiteY0" fmla="*/ 18311 h 396648"/>
              <a:gd name="connsiteX1" fmla="*/ 430736 w 468485"/>
              <a:gd name="connsiteY1" fmla="*/ 25072 h 396648"/>
              <a:gd name="connsiteX2" fmla="*/ 461724 w 468485"/>
              <a:gd name="connsiteY2" fmla="*/ 56060 h 396648"/>
              <a:gd name="connsiteX3" fmla="*/ 468485 w 468485"/>
              <a:gd name="connsiteY3" fmla="*/ 72118 h 396648"/>
              <a:gd name="connsiteX4" fmla="*/ 461724 w 468485"/>
              <a:gd name="connsiteY4" fmla="*/ 88175 h 396648"/>
              <a:gd name="connsiteX5" fmla="*/ 232412 w 468485"/>
              <a:gd name="connsiteY5" fmla="*/ 317487 h 396648"/>
              <a:gd name="connsiteX6" fmla="*/ 216354 w 468485"/>
              <a:gd name="connsiteY6" fmla="*/ 324249 h 396648"/>
              <a:gd name="connsiteX7" fmla="*/ 200297 w 468485"/>
              <a:gd name="connsiteY7" fmla="*/ 317487 h 396648"/>
              <a:gd name="connsiteX8" fmla="*/ 79161 w 468485"/>
              <a:gd name="connsiteY8" fmla="*/ 196352 h 396648"/>
              <a:gd name="connsiteX9" fmla="*/ 72400 w 468485"/>
              <a:gd name="connsiteY9" fmla="*/ 180295 h 396648"/>
              <a:gd name="connsiteX10" fmla="*/ 79161 w 468485"/>
              <a:gd name="connsiteY10" fmla="*/ 164237 h 396648"/>
              <a:gd name="connsiteX11" fmla="*/ 110149 w 468485"/>
              <a:gd name="connsiteY11" fmla="*/ 133249 h 396648"/>
              <a:gd name="connsiteX12" fmla="*/ 126207 w 468485"/>
              <a:gd name="connsiteY12" fmla="*/ 126488 h 396648"/>
              <a:gd name="connsiteX13" fmla="*/ 142264 w 468485"/>
              <a:gd name="connsiteY13" fmla="*/ 133249 h 396648"/>
              <a:gd name="connsiteX14" fmla="*/ 216354 w 468485"/>
              <a:gd name="connsiteY14" fmla="*/ 207339 h 396648"/>
              <a:gd name="connsiteX15" fmla="*/ 398621 w 468485"/>
              <a:gd name="connsiteY15" fmla="*/ 25072 h 396648"/>
              <a:gd name="connsiteX16" fmla="*/ 414678 w 468485"/>
              <a:gd name="connsiteY16" fmla="*/ 18311 h 396648"/>
              <a:gd name="connsiteX17" fmla="*/ 81132 w 468485"/>
              <a:gd name="connsiteY17" fmla="*/ 0 h 396648"/>
              <a:gd name="connsiteX18" fmla="*/ 315515 w 468485"/>
              <a:gd name="connsiteY18" fmla="*/ 0 h 396648"/>
              <a:gd name="connsiteX19" fmla="*/ 348476 w 468485"/>
              <a:gd name="connsiteY19" fmla="*/ 7043 h 396648"/>
              <a:gd name="connsiteX20" fmla="*/ 353546 w 468485"/>
              <a:gd name="connsiteY20" fmla="*/ 13522 h 396648"/>
              <a:gd name="connsiteX21" fmla="*/ 351011 w 468485"/>
              <a:gd name="connsiteY21" fmla="*/ 21692 h 396648"/>
              <a:gd name="connsiteX22" fmla="*/ 337207 w 468485"/>
              <a:gd name="connsiteY22" fmla="*/ 35495 h 396648"/>
              <a:gd name="connsiteX23" fmla="*/ 330728 w 468485"/>
              <a:gd name="connsiteY23" fmla="*/ 38313 h 396648"/>
              <a:gd name="connsiteX24" fmla="*/ 328192 w 468485"/>
              <a:gd name="connsiteY24" fmla="*/ 37749 h 396648"/>
              <a:gd name="connsiteX25" fmla="*/ 315515 w 468485"/>
              <a:gd name="connsiteY25" fmla="*/ 36059 h 396648"/>
              <a:gd name="connsiteX26" fmla="*/ 81132 w 468485"/>
              <a:gd name="connsiteY26" fmla="*/ 36059 h 396648"/>
              <a:gd name="connsiteX27" fmla="*/ 49299 w 468485"/>
              <a:gd name="connsiteY27" fmla="*/ 49299 h 396648"/>
              <a:gd name="connsiteX28" fmla="*/ 36058 w 468485"/>
              <a:gd name="connsiteY28" fmla="*/ 81132 h 396648"/>
              <a:gd name="connsiteX29" fmla="*/ 36058 w 468485"/>
              <a:gd name="connsiteY29" fmla="*/ 315515 h 396648"/>
              <a:gd name="connsiteX30" fmla="*/ 49299 w 468485"/>
              <a:gd name="connsiteY30" fmla="*/ 347349 h 396648"/>
              <a:gd name="connsiteX31" fmla="*/ 81132 w 468485"/>
              <a:gd name="connsiteY31" fmla="*/ 360589 h 396648"/>
              <a:gd name="connsiteX32" fmla="*/ 315515 w 468485"/>
              <a:gd name="connsiteY32" fmla="*/ 360589 h 396648"/>
              <a:gd name="connsiteX33" fmla="*/ 347348 w 468485"/>
              <a:gd name="connsiteY33" fmla="*/ 347349 h 396648"/>
              <a:gd name="connsiteX34" fmla="*/ 360589 w 468485"/>
              <a:gd name="connsiteY34" fmla="*/ 315515 h 396648"/>
              <a:gd name="connsiteX35" fmla="*/ 360589 w 468485"/>
              <a:gd name="connsiteY35" fmla="*/ 243961 h 396648"/>
              <a:gd name="connsiteX36" fmla="*/ 363124 w 468485"/>
              <a:gd name="connsiteY36" fmla="*/ 237764 h 396648"/>
              <a:gd name="connsiteX37" fmla="*/ 381154 w 468485"/>
              <a:gd name="connsiteY37" fmla="*/ 219734 h 396648"/>
              <a:gd name="connsiteX38" fmla="*/ 387633 w 468485"/>
              <a:gd name="connsiteY38" fmla="*/ 216917 h 396648"/>
              <a:gd name="connsiteX39" fmla="*/ 391014 w 468485"/>
              <a:gd name="connsiteY39" fmla="*/ 217762 h 396648"/>
              <a:gd name="connsiteX40" fmla="*/ 396648 w 468485"/>
              <a:gd name="connsiteY40" fmla="*/ 225932 h 396648"/>
              <a:gd name="connsiteX41" fmla="*/ 396648 w 468485"/>
              <a:gd name="connsiteY41" fmla="*/ 315515 h 396648"/>
              <a:gd name="connsiteX42" fmla="*/ 372843 w 468485"/>
              <a:gd name="connsiteY42" fmla="*/ 372844 h 396648"/>
              <a:gd name="connsiteX43" fmla="*/ 315515 w 468485"/>
              <a:gd name="connsiteY43" fmla="*/ 396648 h 396648"/>
              <a:gd name="connsiteX44" fmla="*/ 81132 w 468485"/>
              <a:gd name="connsiteY44" fmla="*/ 396648 h 396648"/>
              <a:gd name="connsiteX45" fmla="*/ 23804 w 468485"/>
              <a:gd name="connsiteY45" fmla="*/ 372844 h 396648"/>
              <a:gd name="connsiteX46" fmla="*/ 0 w 468485"/>
              <a:gd name="connsiteY46" fmla="*/ 315515 h 396648"/>
              <a:gd name="connsiteX47" fmla="*/ 0 w 468485"/>
              <a:gd name="connsiteY47" fmla="*/ 81132 h 396648"/>
              <a:gd name="connsiteX48" fmla="*/ 23804 w 468485"/>
              <a:gd name="connsiteY48" fmla="*/ 23804 h 396648"/>
              <a:gd name="connsiteX49" fmla="*/ 81132 w 468485"/>
              <a:gd name="connsiteY49" fmla="*/ 0 h 39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68485" h="396648">
                <a:moveTo>
                  <a:pt x="414678" y="18311"/>
                </a:moveTo>
                <a:cubicBezTo>
                  <a:pt x="420876" y="18311"/>
                  <a:pt x="426229" y="20565"/>
                  <a:pt x="430736" y="25072"/>
                </a:cubicBezTo>
                <a:lnTo>
                  <a:pt x="461724" y="56060"/>
                </a:lnTo>
                <a:cubicBezTo>
                  <a:pt x="466231" y="60568"/>
                  <a:pt x="468485" y="65920"/>
                  <a:pt x="468485" y="72118"/>
                </a:cubicBezTo>
                <a:cubicBezTo>
                  <a:pt x="468485" y="78315"/>
                  <a:pt x="466231" y="83668"/>
                  <a:pt x="461724" y="88175"/>
                </a:cubicBezTo>
                <a:lnTo>
                  <a:pt x="232412" y="317487"/>
                </a:lnTo>
                <a:cubicBezTo>
                  <a:pt x="227904" y="321995"/>
                  <a:pt x="222552" y="324249"/>
                  <a:pt x="216354" y="324249"/>
                </a:cubicBezTo>
                <a:cubicBezTo>
                  <a:pt x="210156" y="324249"/>
                  <a:pt x="204804" y="321995"/>
                  <a:pt x="200297" y="317487"/>
                </a:cubicBezTo>
                <a:lnTo>
                  <a:pt x="79161" y="196352"/>
                </a:lnTo>
                <a:cubicBezTo>
                  <a:pt x="74654" y="191845"/>
                  <a:pt x="72400" y="186492"/>
                  <a:pt x="72400" y="180295"/>
                </a:cubicBezTo>
                <a:cubicBezTo>
                  <a:pt x="72400" y="174097"/>
                  <a:pt x="74654" y="168744"/>
                  <a:pt x="79161" y="164237"/>
                </a:cubicBezTo>
                <a:lnTo>
                  <a:pt x="110149" y="133249"/>
                </a:lnTo>
                <a:cubicBezTo>
                  <a:pt x="114657" y="128742"/>
                  <a:pt x="120009" y="126488"/>
                  <a:pt x="126207" y="126488"/>
                </a:cubicBezTo>
                <a:cubicBezTo>
                  <a:pt x="132405" y="126488"/>
                  <a:pt x="137757" y="128742"/>
                  <a:pt x="142264" y="133249"/>
                </a:cubicBezTo>
                <a:lnTo>
                  <a:pt x="216354" y="207339"/>
                </a:lnTo>
                <a:lnTo>
                  <a:pt x="398621" y="25072"/>
                </a:lnTo>
                <a:cubicBezTo>
                  <a:pt x="403128" y="20565"/>
                  <a:pt x="408481" y="18311"/>
                  <a:pt x="414678" y="18311"/>
                </a:cubicBezTo>
                <a:close/>
                <a:moveTo>
                  <a:pt x="81132" y="0"/>
                </a:moveTo>
                <a:lnTo>
                  <a:pt x="315515" y="0"/>
                </a:lnTo>
                <a:cubicBezTo>
                  <a:pt x="327347" y="0"/>
                  <a:pt x="338334" y="2348"/>
                  <a:pt x="348476" y="7043"/>
                </a:cubicBezTo>
                <a:cubicBezTo>
                  <a:pt x="351293" y="8357"/>
                  <a:pt x="352983" y="10517"/>
                  <a:pt x="353546" y="13522"/>
                </a:cubicBezTo>
                <a:cubicBezTo>
                  <a:pt x="354110" y="16715"/>
                  <a:pt x="353264" y="19438"/>
                  <a:pt x="351011" y="21692"/>
                </a:cubicBezTo>
                <a:lnTo>
                  <a:pt x="337207" y="35495"/>
                </a:lnTo>
                <a:cubicBezTo>
                  <a:pt x="335329" y="37373"/>
                  <a:pt x="333169" y="38313"/>
                  <a:pt x="330728" y="38313"/>
                </a:cubicBezTo>
                <a:cubicBezTo>
                  <a:pt x="330164" y="38313"/>
                  <a:pt x="329319" y="38125"/>
                  <a:pt x="328192" y="37749"/>
                </a:cubicBezTo>
                <a:cubicBezTo>
                  <a:pt x="323873" y="36622"/>
                  <a:pt x="319647" y="36059"/>
                  <a:pt x="315515" y="36059"/>
                </a:cubicBezTo>
                <a:lnTo>
                  <a:pt x="81132" y="36059"/>
                </a:lnTo>
                <a:cubicBezTo>
                  <a:pt x="68737" y="36059"/>
                  <a:pt x="58126" y="40472"/>
                  <a:pt x="49299" y="49299"/>
                </a:cubicBezTo>
                <a:cubicBezTo>
                  <a:pt x="40472" y="58126"/>
                  <a:pt x="36058" y="68737"/>
                  <a:pt x="36058" y="81132"/>
                </a:cubicBezTo>
                <a:lnTo>
                  <a:pt x="36058" y="315515"/>
                </a:lnTo>
                <a:cubicBezTo>
                  <a:pt x="36058" y="327911"/>
                  <a:pt x="40472" y="338522"/>
                  <a:pt x="49299" y="347349"/>
                </a:cubicBezTo>
                <a:cubicBezTo>
                  <a:pt x="58126" y="356176"/>
                  <a:pt x="68737" y="360589"/>
                  <a:pt x="81132" y="360589"/>
                </a:cubicBezTo>
                <a:lnTo>
                  <a:pt x="315515" y="360589"/>
                </a:lnTo>
                <a:cubicBezTo>
                  <a:pt x="327911" y="360589"/>
                  <a:pt x="338522" y="356176"/>
                  <a:pt x="347348" y="347349"/>
                </a:cubicBezTo>
                <a:cubicBezTo>
                  <a:pt x="356175" y="338522"/>
                  <a:pt x="360589" y="327911"/>
                  <a:pt x="360589" y="315515"/>
                </a:cubicBezTo>
                <a:lnTo>
                  <a:pt x="360589" y="243961"/>
                </a:lnTo>
                <a:cubicBezTo>
                  <a:pt x="360589" y="241520"/>
                  <a:pt x="361434" y="239454"/>
                  <a:pt x="363124" y="237764"/>
                </a:cubicBezTo>
                <a:lnTo>
                  <a:pt x="381154" y="219734"/>
                </a:lnTo>
                <a:cubicBezTo>
                  <a:pt x="383032" y="217856"/>
                  <a:pt x="385192" y="216917"/>
                  <a:pt x="387633" y="216917"/>
                </a:cubicBezTo>
                <a:cubicBezTo>
                  <a:pt x="388760" y="216917"/>
                  <a:pt x="389887" y="217198"/>
                  <a:pt x="391014" y="217762"/>
                </a:cubicBezTo>
                <a:cubicBezTo>
                  <a:pt x="394770" y="219264"/>
                  <a:pt x="396648" y="221988"/>
                  <a:pt x="396648" y="225932"/>
                </a:cubicBezTo>
                <a:lnTo>
                  <a:pt x="396648" y="315515"/>
                </a:lnTo>
                <a:cubicBezTo>
                  <a:pt x="396648" y="337865"/>
                  <a:pt x="388713" y="356974"/>
                  <a:pt x="372843" y="372844"/>
                </a:cubicBezTo>
                <a:cubicBezTo>
                  <a:pt x="356974" y="388713"/>
                  <a:pt x="337864" y="396648"/>
                  <a:pt x="315515" y="396648"/>
                </a:cubicBezTo>
                <a:lnTo>
                  <a:pt x="81132" y="396648"/>
                </a:lnTo>
                <a:cubicBezTo>
                  <a:pt x="58783" y="396648"/>
                  <a:pt x="39674" y="388713"/>
                  <a:pt x="23804" y="372844"/>
                </a:cubicBezTo>
                <a:cubicBezTo>
                  <a:pt x="7935" y="356974"/>
                  <a:pt x="0" y="337865"/>
                  <a:pt x="0" y="315515"/>
                </a:cubicBezTo>
                <a:lnTo>
                  <a:pt x="0" y="81132"/>
                </a:lnTo>
                <a:cubicBezTo>
                  <a:pt x="0" y="58783"/>
                  <a:pt x="7935" y="39674"/>
                  <a:pt x="23804" y="23804"/>
                </a:cubicBezTo>
                <a:cubicBezTo>
                  <a:pt x="39674" y="7935"/>
                  <a:pt x="58783" y="0"/>
                  <a:pt x="81132" y="0"/>
                </a:cubicBezTo>
                <a:close/>
              </a:path>
            </a:pathLst>
          </a:custGeom>
          <a:solidFill>
            <a:srgbClr val="0038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Freeform 260"/>
          <p:cNvSpPr>
            <a:spLocks noChangeAspect="1"/>
          </p:cNvSpPr>
          <p:nvPr/>
        </p:nvSpPr>
        <p:spPr>
          <a:xfrm>
            <a:off x="320745" y="6265392"/>
            <a:ext cx="240878" cy="301098"/>
          </a:xfrm>
          <a:custGeom>
            <a:avLst/>
            <a:gdLst>
              <a:gd name="connsiteX0" fmla="*/ 105078 w 396648"/>
              <a:gd name="connsiteY0" fmla="*/ 359180 h 495810"/>
              <a:gd name="connsiteX1" fmla="*/ 118600 w 396648"/>
              <a:gd name="connsiteY1" fmla="*/ 362138 h 495810"/>
              <a:gd name="connsiteX2" fmla="*/ 125924 w 396648"/>
              <a:gd name="connsiteY2" fmla="*/ 373829 h 495810"/>
              <a:gd name="connsiteX3" fmla="*/ 122966 w 396648"/>
              <a:gd name="connsiteY3" fmla="*/ 387352 h 495810"/>
              <a:gd name="connsiteX4" fmla="*/ 111275 w 396648"/>
              <a:gd name="connsiteY4" fmla="*/ 394676 h 495810"/>
              <a:gd name="connsiteX5" fmla="*/ 81414 w 396648"/>
              <a:gd name="connsiteY5" fmla="*/ 401296 h 495810"/>
              <a:gd name="connsiteX6" fmla="*/ 59863 w 396648"/>
              <a:gd name="connsiteY6" fmla="*/ 408480 h 495810"/>
              <a:gd name="connsiteX7" fmla="*/ 46200 w 396648"/>
              <a:gd name="connsiteY7" fmla="*/ 415100 h 495810"/>
              <a:gd name="connsiteX8" fmla="*/ 38453 w 396648"/>
              <a:gd name="connsiteY8" fmla="*/ 420593 h 495810"/>
              <a:gd name="connsiteX9" fmla="*/ 36059 w 396648"/>
              <a:gd name="connsiteY9" fmla="*/ 423974 h 495810"/>
              <a:gd name="connsiteX10" fmla="*/ 43665 w 396648"/>
              <a:gd name="connsiteY10" fmla="*/ 431439 h 495810"/>
              <a:gd name="connsiteX11" fmla="*/ 64230 w 396648"/>
              <a:gd name="connsiteY11" fmla="*/ 440736 h 495810"/>
              <a:gd name="connsiteX12" fmla="*/ 96344 w 396648"/>
              <a:gd name="connsiteY12" fmla="*/ 449891 h 495810"/>
              <a:gd name="connsiteX13" fmla="*/ 141559 w 396648"/>
              <a:gd name="connsiteY13" fmla="*/ 456934 h 495810"/>
              <a:gd name="connsiteX14" fmla="*/ 198323 w 396648"/>
              <a:gd name="connsiteY14" fmla="*/ 459751 h 495810"/>
              <a:gd name="connsiteX15" fmla="*/ 255088 w 396648"/>
              <a:gd name="connsiteY15" fmla="*/ 456934 h 495810"/>
              <a:gd name="connsiteX16" fmla="*/ 300303 w 396648"/>
              <a:gd name="connsiteY16" fmla="*/ 449891 h 495810"/>
              <a:gd name="connsiteX17" fmla="*/ 332418 w 396648"/>
              <a:gd name="connsiteY17" fmla="*/ 440595 h 495810"/>
              <a:gd name="connsiteX18" fmla="*/ 352983 w 396648"/>
              <a:gd name="connsiteY18" fmla="*/ 431157 h 495810"/>
              <a:gd name="connsiteX19" fmla="*/ 360588 w 396648"/>
              <a:gd name="connsiteY19" fmla="*/ 423411 h 495810"/>
              <a:gd name="connsiteX20" fmla="*/ 358194 w 396648"/>
              <a:gd name="connsiteY20" fmla="*/ 420312 h 495810"/>
              <a:gd name="connsiteX21" fmla="*/ 350447 w 396648"/>
              <a:gd name="connsiteY21" fmla="*/ 414959 h 495810"/>
              <a:gd name="connsiteX22" fmla="*/ 336784 w 396648"/>
              <a:gd name="connsiteY22" fmla="*/ 408339 h 495810"/>
              <a:gd name="connsiteX23" fmla="*/ 315233 w 396648"/>
              <a:gd name="connsiteY23" fmla="*/ 401296 h 495810"/>
              <a:gd name="connsiteX24" fmla="*/ 285372 w 396648"/>
              <a:gd name="connsiteY24" fmla="*/ 394676 h 495810"/>
              <a:gd name="connsiteX25" fmla="*/ 273681 w 396648"/>
              <a:gd name="connsiteY25" fmla="*/ 387352 h 495810"/>
              <a:gd name="connsiteX26" fmla="*/ 270724 w 396648"/>
              <a:gd name="connsiteY26" fmla="*/ 373829 h 495810"/>
              <a:gd name="connsiteX27" fmla="*/ 278048 w 396648"/>
              <a:gd name="connsiteY27" fmla="*/ 362138 h 495810"/>
              <a:gd name="connsiteX28" fmla="*/ 291570 w 396648"/>
              <a:gd name="connsiteY28" fmla="*/ 359180 h 495810"/>
              <a:gd name="connsiteX29" fmla="*/ 328474 w 396648"/>
              <a:gd name="connsiteY29" fmla="*/ 367491 h 495810"/>
              <a:gd name="connsiteX30" fmla="*/ 361716 w 396648"/>
              <a:gd name="connsiteY30" fmla="*/ 380027 h 495810"/>
              <a:gd name="connsiteX31" fmla="*/ 387352 w 396648"/>
              <a:gd name="connsiteY31" fmla="*/ 398761 h 495810"/>
              <a:gd name="connsiteX32" fmla="*/ 396648 w 396648"/>
              <a:gd name="connsiteY32" fmla="*/ 423692 h 495810"/>
              <a:gd name="connsiteX33" fmla="*/ 379323 w 396648"/>
              <a:gd name="connsiteY33" fmla="*/ 455666 h 495810"/>
              <a:gd name="connsiteX34" fmla="*/ 333122 w 396648"/>
              <a:gd name="connsiteY34" fmla="*/ 478485 h 495810"/>
              <a:gd name="connsiteX35" fmla="*/ 269737 w 396648"/>
              <a:gd name="connsiteY35" fmla="*/ 491444 h 495810"/>
              <a:gd name="connsiteX36" fmla="*/ 198323 w 396648"/>
              <a:gd name="connsiteY36" fmla="*/ 495810 h 495810"/>
              <a:gd name="connsiteX37" fmla="*/ 126910 w 396648"/>
              <a:gd name="connsiteY37" fmla="*/ 491444 h 495810"/>
              <a:gd name="connsiteX38" fmla="*/ 63525 w 396648"/>
              <a:gd name="connsiteY38" fmla="*/ 478485 h 495810"/>
              <a:gd name="connsiteX39" fmla="*/ 17325 w 396648"/>
              <a:gd name="connsiteY39" fmla="*/ 455666 h 495810"/>
              <a:gd name="connsiteX40" fmla="*/ 0 w 396648"/>
              <a:gd name="connsiteY40" fmla="*/ 423692 h 495810"/>
              <a:gd name="connsiteX41" fmla="*/ 9296 w 396648"/>
              <a:gd name="connsiteY41" fmla="*/ 398761 h 495810"/>
              <a:gd name="connsiteX42" fmla="*/ 34932 w 396648"/>
              <a:gd name="connsiteY42" fmla="*/ 380027 h 495810"/>
              <a:gd name="connsiteX43" fmla="*/ 68173 w 396648"/>
              <a:gd name="connsiteY43" fmla="*/ 367491 h 495810"/>
              <a:gd name="connsiteX44" fmla="*/ 105078 w 396648"/>
              <a:gd name="connsiteY44" fmla="*/ 359180 h 495810"/>
              <a:gd name="connsiteX45" fmla="*/ 144235 w 396648"/>
              <a:gd name="connsiteY45" fmla="*/ 135222 h 495810"/>
              <a:gd name="connsiteX46" fmla="*/ 252412 w 396648"/>
              <a:gd name="connsiteY46" fmla="*/ 135222 h 495810"/>
              <a:gd name="connsiteX47" fmla="*/ 277907 w 396648"/>
              <a:gd name="connsiteY47" fmla="*/ 145786 h 495810"/>
              <a:gd name="connsiteX48" fmla="*/ 288471 w 396648"/>
              <a:gd name="connsiteY48" fmla="*/ 171281 h 495810"/>
              <a:gd name="connsiteX49" fmla="*/ 288471 w 396648"/>
              <a:gd name="connsiteY49" fmla="*/ 279457 h 495810"/>
              <a:gd name="connsiteX50" fmla="*/ 283118 w 396648"/>
              <a:gd name="connsiteY50" fmla="*/ 292134 h 495810"/>
              <a:gd name="connsiteX51" fmla="*/ 270442 w 396648"/>
              <a:gd name="connsiteY51" fmla="*/ 297487 h 495810"/>
              <a:gd name="connsiteX52" fmla="*/ 252412 w 396648"/>
              <a:gd name="connsiteY52" fmla="*/ 297487 h 495810"/>
              <a:gd name="connsiteX53" fmla="*/ 252412 w 396648"/>
              <a:gd name="connsiteY53" fmla="*/ 405664 h 495810"/>
              <a:gd name="connsiteX54" fmla="*/ 247059 w 396648"/>
              <a:gd name="connsiteY54" fmla="*/ 418341 h 495810"/>
              <a:gd name="connsiteX55" fmla="*/ 234382 w 396648"/>
              <a:gd name="connsiteY55" fmla="*/ 423693 h 495810"/>
              <a:gd name="connsiteX56" fmla="*/ 162265 w 396648"/>
              <a:gd name="connsiteY56" fmla="*/ 423693 h 495810"/>
              <a:gd name="connsiteX57" fmla="*/ 149587 w 396648"/>
              <a:gd name="connsiteY57" fmla="*/ 418341 h 495810"/>
              <a:gd name="connsiteX58" fmla="*/ 144235 w 396648"/>
              <a:gd name="connsiteY58" fmla="*/ 405664 h 495810"/>
              <a:gd name="connsiteX59" fmla="*/ 144235 w 396648"/>
              <a:gd name="connsiteY59" fmla="*/ 297487 h 495810"/>
              <a:gd name="connsiteX60" fmla="*/ 126206 w 396648"/>
              <a:gd name="connsiteY60" fmla="*/ 297487 h 495810"/>
              <a:gd name="connsiteX61" fmla="*/ 113529 w 396648"/>
              <a:gd name="connsiteY61" fmla="*/ 292134 h 495810"/>
              <a:gd name="connsiteX62" fmla="*/ 108176 w 396648"/>
              <a:gd name="connsiteY62" fmla="*/ 279457 h 495810"/>
              <a:gd name="connsiteX63" fmla="*/ 108176 w 396648"/>
              <a:gd name="connsiteY63" fmla="*/ 171281 h 495810"/>
              <a:gd name="connsiteX64" fmla="*/ 118741 w 396648"/>
              <a:gd name="connsiteY64" fmla="*/ 145786 h 495810"/>
              <a:gd name="connsiteX65" fmla="*/ 144235 w 396648"/>
              <a:gd name="connsiteY65" fmla="*/ 135222 h 495810"/>
              <a:gd name="connsiteX66" fmla="*/ 198323 w 396648"/>
              <a:gd name="connsiteY66" fmla="*/ 0 h 495810"/>
              <a:gd name="connsiteX67" fmla="*/ 242975 w 396648"/>
              <a:gd name="connsiteY67" fmla="*/ 18452 h 495810"/>
              <a:gd name="connsiteX68" fmla="*/ 261427 w 396648"/>
              <a:gd name="connsiteY68" fmla="*/ 63103 h 495810"/>
              <a:gd name="connsiteX69" fmla="*/ 242975 w 396648"/>
              <a:gd name="connsiteY69" fmla="*/ 107754 h 495810"/>
              <a:gd name="connsiteX70" fmla="*/ 198323 w 396648"/>
              <a:gd name="connsiteY70" fmla="*/ 126206 h 495810"/>
              <a:gd name="connsiteX71" fmla="*/ 153672 w 396648"/>
              <a:gd name="connsiteY71" fmla="*/ 107754 h 495810"/>
              <a:gd name="connsiteX72" fmla="*/ 135220 w 396648"/>
              <a:gd name="connsiteY72" fmla="*/ 63103 h 495810"/>
              <a:gd name="connsiteX73" fmla="*/ 153672 w 396648"/>
              <a:gd name="connsiteY73" fmla="*/ 18452 h 495810"/>
              <a:gd name="connsiteX74" fmla="*/ 198323 w 396648"/>
              <a:gd name="connsiteY74" fmla="*/ 0 h 49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96648" h="495810">
                <a:moveTo>
                  <a:pt x="105078" y="359180"/>
                </a:moveTo>
                <a:cubicBezTo>
                  <a:pt x="109961" y="358241"/>
                  <a:pt x="114468" y="359227"/>
                  <a:pt x="118600" y="362138"/>
                </a:cubicBezTo>
                <a:cubicBezTo>
                  <a:pt x="122731" y="365049"/>
                  <a:pt x="125173" y="368946"/>
                  <a:pt x="125924" y="373829"/>
                </a:cubicBezTo>
                <a:cubicBezTo>
                  <a:pt x="126863" y="378712"/>
                  <a:pt x="125877" y="383220"/>
                  <a:pt x="122966" y="387352"/>
                </a:cubicBezTo>
                <a:cubicBezTo>
                  <a:pt x="120055" y="391483"/>
                  <a:pt x="116158" y="393925"/>
                  <a:pt x="111275" y="394676"/>
                </a:cubicBezTo>
                <a:cubicBezTo>
                  <a:pt x="100382" y="396554"/>
                  <a:pt x="90429" y="398761"/>
                  <a:pt x="81414" y="401296"/>
                </a:cubicBezTo>
                <a:cubicBezTo>
                  <a:pt x="72399" y="403832"/>
                  <a:pt x="65216" y="406226"/>
                  <a:pt x="59863" y="408480"/>
                </a:cubicBezTo>
                <a:cubicBezTo>
                  <a:pt x="54511" y="410734"/>
                  <a:pt x="49957" y="412940"/>
                  <a:pt x="46200" y="415100"/>
                </a:cubicBezTo>
                <a:cubicBezTo>
                  <a:pt x="42444" y="417260"/>
                  <a:pt x="39862" y="419091"/>
                  <a:pt x="38453" y="420593"/>
                </a:cubicBezTo>
                <a:cubicBezTo>
                  <a:pt x="37045" y="422096"/>
                  <a:pt x="36246" y="423223"/>
                  <a:pt x="36059" y="423974"/>
                </a:cubicBezTo>
                <a:cubicBezTo>
                  <a:pt x="36622" y="426040"/>
                  <a:pt x="39157" y="428528"/>
                  <a:pt x="43665" y="431439"/>
                </a:cubicBezTo>
                <a:cubicBezTo>
                  <a:pt x="48172" y="434350"/>
                  <a:pt x="55027" y="437449"/>
                  <a:pt x="64230" y="440736"/>
                </a:cubicBezTo>
                <a:cubicBezTo>
                  <a:pt x="73432" y="444022"/>
                  <a:pt x="84137" y="447074"/>
                  <a:pt x="96344" y="449891"/>
                </a:cubicBezTo>
                <a:cubicBezTo>
                  <a:pt x="108552" y="452708"/>
                  <a:pt x="123624" y="455056"/>
                  <a:pt x="141559" y="456934"/>
                </a:cubicBezTo>
                <a:cubicBezTo>
                  <a:pt x="159495" y="458812"/>
                  <a:pt x="178416" y="459751"/>
                  <a:pt x="198323" y="459751"/>
                </a:cubicBezTo>
                <a:cubicBezTo>
                  <a:pt x="218232" y="459751"/>
                  <a:pt x="237153" y="458812"/>
                  <a:pt x="255088" y="456934"/>
                </a:cubicBezTo>
                <a:cubicBezTo>
                  <a:pt x="273024" y="455056"/>
                  <a:pt x="288095" y="452708"/>
                  <a:pt x="300303" y="449891"/>
                </a:cubicBezTo>
                <a:cubicBezTo>
                  <a:pt x="312511" y="447074"/>
                  <a:pt x="323215" y="443975"/>
                  <a:pt x="332418" y="440595"/>
                </a:cubicBezTo>
                <a:cubicBezTo>
                  <a:pt x="341620" y="437214"/>
                  <a:pt x="348475" y="434068"/>
                  <a:pt x="352983" y="431157"/>
                </a:cubicBezTo>
                <a:cubicBezTo>
                  <a:pt x="357490" y="428246"/>
                  <a:pt x="360025" y="425664"/>
                  <a:pt x="360588" y="423411"/>
                </a:cubicBezTo>
                <a:cubicBezTo>
                  <a:pt x="360401" y="422659"/>
                  <a:pt x="359603" y="421626"/>
                  <a:pt x="358194" y="420312"/>
                </a:cubicBezTo>
                <a:cubicBezTo>
                  <a:pt x="356786" y="418997"/>
                  <a:pt x="354204" y="417213"/>
                  <a:pt x="350447" y="414959"/>
                </a:cubicBezTo>
                <a:cubicBezTo>
                  <a:pt x="346691" y="412706"/>
                  <a:pt x="342137" y="410499"/>
                  <a:pt x="336784" y="408339"/>
                </a:cubicBezTo>
                <a:cubicBezTo>
                  <a:pt x="331432" y="406179"/>
                  <a:pt x="324248" y="403832"/>
                  <a:pt x="315233" y="401296"/>
                </a:cubicBezTo>
                <a:cubicBezTo>
                  <a:pt x="306219" y="398761"/>
                  <a:pt x="296265" y="396554"/>
                  <a:pt x="285372" y="394676"/>
                </a:cubicBezTo>
                <a:cubicBezTo>
                  <a:pt x="280489" y="393925"/>
                  <a:pt x="276592" y="391483"/>
                  <a:pt x="273681" y="387352"/>
                </a:cubicBezTo>
                <a:cubicBezTo>
                  <a:pt x="270770" y="383220"/>
                  <a:pt x="269784" y="378712"/>
                  <a:pt x="270724" y="373829"/>
                </a:cubicBezTo>
                <a:cubicBezTo>
                  <a:pt x="271475" y="368946"/>
                  <a:pt x="273916" y="365049"/>
                  <a:pt x="278048" y="362138"/>
                </a:cubicBezTo>
                <a:cubicBezTo>
                  <a:pt x="282180" y="359227"/>
                  <a:pt x="286687" y="358241"/>
                  <a:pt x="291570" y="359180"/>
                </a:cubicBezTo>
                <a:cubicBezTo>
                  <a:pt x="304904" y="361434"/>
                  <a:pt x="317206" y="364204"/>
                  <a:pt x="328474" y="367491"/>
                </a:cubicBezTo>
                <a:cubicBezTo>
                  <a:pt x="339742" y="370778"/>
                  <a:pt x="350823" y="374956"/>
                  <a:pt x="361716" y="380027"/>
                </a:cubicBezTo>
                <a:cubicBezTo>
                  <a:pt x="372608" y="385098"/>
                  <a:pt x="381154" y="391342"/>
                  <a:pt x="387352" y="398761"/>
                </a:cubicBezTo>
                <a:cubicBezTo>
                  <a:pt x="393549" y="406179"/>
                  <a:pt x="396648" y="414490"/>
                  <a:pt x="396648" y="423692"/>
                </a:cubicBezTo>
                <a:cubicBezTo>
                  <a:pt x="396648" y="435524"/>
                  <a:pt x="390873" y="446182"/>
                  <a:pt x="379323" y="455666"/>
                </a:cubicBezTo>
                <a:cubicBezTo>
                  <a:pt x="367773" y="465151"/>
                  <a:pt x="352373" y="472757"/>
                  <a:pt x="333122" y="478485"/>
                </a:cubicBezTo>
                <a:cubicBezTo>
                  <a:pt x="313872" y="484213"/>
                  <a:pt x="292743" y="488533"/>
                  <a:pt x="269737" y="491444"/>
                </a:cubicBezTo>
                <a:cubicBezTo>
                  <a:pt x="246731" y="494354"/>
                  <a:pt x="222927" y="495810"/>
                  <a:pt x="198323" y="495810"/>
                </a:cubicBezTo>
                <a:cubicBezTo>
                  <a:pt x="173721" y="495810"/>
                  <a:pt x="149917" y="494354"/>
                  <a:pt x="126910" y="491444"/>
                </a:cubicBezTo>
                <a:cubicBezTo>
                  <a:pt x="103904" y="488533"/>
                  <a:pt x="82775" y="484213"/>
                  <a:pt x="63525" y="478485"/>
                </a:cubicBezTo>
                <a:cubicBezTo>
                  <a:pt x="44275" y="472757"/>
                  <a:pt x="28875" y="465151"/>
                  <a:pt x="17325" y="455666"/>
                </a:cubicBezTo>
                <a:cubicBezTo>
                  <a:pt x="5775" y="446182"/>
                  <a:pt x="0" y="435524"/>
                  <a:pt x="0" y="423692"/>
                </a:cubicBezTo>
                <a:cubicBezTo>
                  <a:pt x="0" y="414490"/>
                  <a:pt x="3099" y="406179"/>
                  <a:pt x="9296" y="398761"/>
                </a:cubicBezTo>
                <a:cubicBezTo>
                  <a:pt x="15494" y="391342"/>
                  <a:pt x="24039" y="385098"/>
                  <a:pt x="34932" y="380027"/>
                </a:cubicBezTo>
                <a:cubicBezTo>
                  <a:pt x="45824" y="374956"/>
                  <a:pt x="56905" y="370778"/>
                  <a:pt x="68173" y="367491"/>
                </a:cubicBezTo>
                <a:cubicBezTo>
                  <a:pt x="79442" y="364204"/>
                  <a:pt x="91743" y="361434"/>
                  <a:pt x="105078" y="359180"/>
                </a:cubicBezTo>
                <a:close/>
                <a:moveTo>
                  <a:pt x="144235" y="135222"/>
                </a:moveTo>
                <a:lnTo>
                  <a:pt x="252412" y="135222"/>
                </a:lnTo>
                <a:cubicBezTo>
                  <a:pt x="262366" y="135222"/>
                  <a:pt x="270864" y="138743"/>
                  <a:pt x="277907" y="145786"/>
                </a:cubicBezTo>
                <a:cubicBezTo>
                  <a:pt x="284950" y="152829"/>
                  <a:pt x="288471" y="161327"/>
                  <a:pt x="288471" y="171281"/>
                </a:cubicBezTo>
                <a:lnTo>
                  <a:pt x="288471" y="279457"/>
                </a:lnTo>
                <a:cubicBezTo>
                  <a:pt x="288471" y="284340"/>
                  <a:pt x="286687" y="288566"/>
                  <a:pt x="283118" y="292134"/>
                </a:cubicBezTo>
                <a:cubicBezTo>
                  <a:pt x="279551" y="295703"/>
                  <a:pt x="275325" y="297487"/>
                  <a:pt x="270442" y="297487"/>
                </a:cubicBezTo>
                <a:lnTo>
                  <a:pt x="252412" y="297487"/>
                </a:lnTo>
                <a:lnTo>
                  <a:pt x="252412" y="405664"/>
                </a:lnTo>
                <a:cubicBezTo>
                  <a:pt x="252412" y="410547"/>
                  <a:pt x="250628" y="414772"/>
                  <a:pt x="247059" y="418341"/>
                </a:cubicBezTo>
                <a:cubicBezTo>
                  <a:pt x="243492" y="421909"/>
                  <a:pt x="239266" y="423693"/>
                  <a:pt x="234382" y="423693"/>
                </a:cubicBezTo>
                <a:lnTo>
                  <a:pt x="162265" y="423693"/>
                </a:lnTo>
                <a:cubicBezTo>
                  <a:pt x="157382" y="423693"/>
                  <a:pt x="153156" y="421909"/>
                  <a:pt x="149587" y="418341"/>
                </a:cubicBezTo>
                <a:cubicBezTo>
                  <a:pt x="146020" y="414772"/>
                  <a:pt x="144235" y="410547"/>
                  <a:pt x="144235" y="405664"/>
                </a:cubicBezTo>
                <a:lnTo>
                  <a:pt x="144235" y="297487"/>
                </a:lnTo>
                <a:lnTo>
                  <a:pt x="126206" y="297487"/>
                </a:lnTo>
                <a:cubicBezTo>
                  <a:pt x="121323" y="297487"/>
                  <a:pt x="117097" y="295703"/>
                  <a:pt x="113529" y="292134"/>
                </a:cubicBezTo>
                <a:cubicBezTo>
                  <a:pt x="109961" y="288566"/>
                  <a:pt x="108176" y="284340"/>
                  <a:pt x="108176" y="279457"/>
                </a:cubicBezTo>
                <a:lnTo>
                  <a:pt x="108176" y="171281"/>
                </a:lnTo>
                <a:cubicBezTo>
                  <a:pt x="108176" y="161327"/>
                  <a:pt x="111698" y="152829"/>
                  <a:pt x="118741" y="145786"/>
                </a:cubicBezTo>
                <a:cubicBezTo>
                  <a:pt x="125783" y="138743"/>
                  <a:pt x="134282" y="135222"/>
                  <a:pt x="144235" y="135222"/>
                </a:cubicBezTo>
                <a:close/>
                <a:moveTo>
                  <a:pt x="198323" y="0"/>
                </a:moveTo>
                <a:cubicBezTo>
                  <a:pt x="215790" y="0"/>
                  <a:pt x="230673" y="6150"/>
                  <a:pt x="242975" y="18452"/>
                </a:cubicBezTo>
                <a:cubicBezTo>
                  <a:pt x="255276" y="30753"/>
                  <a:pt x="261427" y="45637"/>
                  <a:pt x="261427" y="63103"/>
                </a:cubicBezTo>
                <a:cubicBezTo>
                  <a:pt x="261427" y="80569"/>
                  <a:pt x="255276" y="95453"/>
                  <a:pt x="242975" y="107754"/>
                </a:cubicBezTo>
                <a:cubicBezTo>
                  <a:pt x="230673" y="120055"/>
                  <a:pt x="215790" y="126206"/>
                  <a:pt x="198323" y="126206"/>
                </a:cubicBezTo>
                <a:cubicBezTo>
                  <a:pt x="180858" y="126206"/>
                  <a:pt x="165974" y="120055"/>
                  <a:pt x="153672" y="107754"/>
                </a:cubicBezTo>
                <a:cubicBezTo>
                  <a:pt x="141372" y="95453"/>
                  <a:pt x="135220" y="80569"/>
                  <a:pt x="135220" y="63103"/>
                </a:cubicBezTo>
                <a:cubicBezTo>
                  <a:pt x="135220" y="45637"/>
                  <a:pt x="141372" y="30753"/>
                  <a:pt x="153672" y="18452"/>
                </a:cubicBezTo>
                <a:cubicBezTo>
                  <a:pt x="165974" y="6150"/>
                  <a:pt x="180858" y="0"/>
                  <a:pt x="198323" y="0"/>
                </a:cubicBezTo>
                <a:close/>
              </a:path>
            </a:pathLst>
          </a:custGeom>
          <a:solidFill>
            <a:srgbClr val="0038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548241" y="6254571"/>
            <a:ext cx="4161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A noter : prestations délivrées sur ordonnance</a:t>
            </a:r>
            <a:endParaRPr lang="fr-FR" sz="1400" dirty="0">
              <a:solidFill>
                <a:srgbClr val="003851"/>
              </a:solidFill>
              <a:latin typeface="Berlin Sans FB" panose="020E0602020502020306" pitchFamily="34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539686" y="5118464"/>
            <a:ext cx="4143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Soins d’hygiène et de confort : toilette, habillage</a:t>
            </a:r>
            <a:endParaRPr lang="fr-FR" sz="1400" dirty="0">
              <a:solidFill>
                <a:srgbClr val="003851"/>
              </a:solidFill>
              <a:latin typeface="Berlin Sans FB" panose="020E0602020502020306" pitchFamily="34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539686" y="5350599"/>
            <a:ext cx="4143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Soins cutanés</a:t>
            </a:r>
            <a:endParaRPr lang="fr-FR" sz="1400" dirty="0">
              <a:solidFill>
                <a:srgbClr val="003851"/>
              </a:solidFill>
              <a:latin typeface="Berlin Sans FB" panose="020E0602020502020306" pitchFamily="34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539686" y="5555259"/>
            <a:ext cx="4143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Prévention des chutes</a:t>
            </a:r>
            <a:endParaRPr lang="fr-FR" sz="1400" dirty="0">
              <a:solidFill>
                <a:srgbClr val="003851"/>
              </a:solidFill>
              <a:latin typeface="Berlin Sans FB" panose="020E0602020502020306" pitchFamily="34" charset="0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530542" y="5766736"/>
            <a:ext cx="4143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Stimulation à l’activité physique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548241" y="5981340"/>
            <a:ext cx="4143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Aide à la prise de médicaments...</a:t>
            </a:r>
          </a:p>
        </p:txBody>
      </p:sp>
      <p:sp>
        <p:nvSpPr>
          <p:cNvPr id="70" name="Freeform 430"/>
          <p:cNvSpPr>
            <a:spLocks noChangeAspect="1"/>
          </p:cNvSpPr>
          <p:nvPr/>
        </p:nvSpPr>
        <p:spPr>
          <a:xfrm>
            <a:off x="345357" y="5814368"/>
            <a:ext cx="229222" cy="193974"/>
          </a:xfrm>
          <a:custGeom>
            <a:avLst/>
            <a:gdLst>
              <a:gd name="connsiteX0" fmla="*/ 414678 w 468485"/>
              <a:gd name="connsiteY0" fmla="*/ 18311 h 396648"/>
              <a:gd name="connsiteX1" fmla="*/ 430736 w 468485"/>
              <a:gd name="connsiteY1" fmla="*/ 25072 h 396648"/>
              <a:gd name="connsiteX2" fmla="*/ 461724 w 468485"/>
              <a:gd name="connsiteY2" fmla="*/ 56060 h 396648"/>
              <a:gd name="connsiteX3" fmla="*/ 468485 w 468485"/>
              <a:gd name="connsiteY3" fmla="*/ 72118 h 396648"/>
              <a:gd name="connsiteX4" fmla="*/ 461724 w 468485"/>
              <a:gd name="connsiteY4" fmla="*/ 88175 h 396648"/>
              <a:gd name="connsiteX5" fmla="*/ 232412 w 468485"/>
              <a:gd name="connsiteY5" fmla="*/ 317487 h 396648"/>
              <a:gd name="connsiteX6" fmla="*/ 216354 w 468485"/>
              <a:gd name="connsiteY6" fmla="*/ 324249 h 396648"/>
              <a:gd name="connsiteX7" fmla="*/ 200297 w 468485"/>
              <a:gd name="connsiteY7" fmla="*/ 317487 h 396648"/>
              <a:gd name="connsiteX8" fmla="*/ 79161 w 468485"/>
              <a:gd name="connsiteY8" fmla="*/ 196352 h 396648"/>
              <a:gd name="connsiteX9" fmla="*/ 72400 w 468485"/>
              <a:gd name="connsiteY9" fmla="*/ 180295 h 396648"/>
              <a:gd name="connsiteX10" fmla="*/ 79161 w 468485"/>
              <a:gd name="connsiteY10" fmla="*/ 164237 h 396648"/>
              <a:gd name="connsiteX11" fmla="*/ 110149 w 468485"/>
              <a:gd name="connsiteY11" fmla="*/ 133249 h 396648"/>
              <a:gd name="connsiteX12" fmla="*/ 126207 w 468485"/>
              <a:gd name="connsiteY12" fmla="*/ 126488 h 396648"/>
              <a:gd name="connsiteX13" fmla="*/ 142264 w 468485"/>
              <a:gd name="connsiteY13" fmla="*/ 133249 h 396648"/>
              <a:gd name="connsiteX14" fmla="*/ 216354 w 468485"/>
              <a:gd name="connsiteY14" fmla="*/ 207339 h 396648"/>
              <a:gd name="connsiteX15" fmla="*/ 398621 w 468485"/>
              <a:gd name="connsiteY15" fmla="*/ 25072 h 396648"/>
              <a:gd name="connsiteX16" fmla="*/ 414678 w 468485"/>
              <a:gd name="connsiteY16" fmla="*/ 18311 h 396648"/>
              <a:gd name="connsiteX17" fmla="*/ 81132 w 468485"/>
              <a:gd name="connsiteY17" fmla="*/ 0 h 396648"/>
              <a:gd name="connsiteX18" fmla="*/ 315515 w 468485"/>
              <a:gd name="connsiteY18" fmla="*/ 0 h 396648"/>
              <a:gd name="connsiteX19" fmla="*/ 348476 w 468485"/>
              <a:gd name="connsiteY19" fmla="*/ 7043 h 396648"/>
              <a:gd name="connsiteX20" fmla="*/ 353546 w 468485"/>
              <a:gd name="connsiteY20" fmla="*/ 13522 h 396648"/>
              <a:gd name="connsiteX21" fmla="*/ 351011 w 468485"/>
              <a:gd name="connsiteY21" fmla="*/ 21692 h 396648"/>
              <a:gd name="connsiteX22" fmla="*/ 337207 w 468485"/>
              <a:gd name="connsiteY22" fmla="*/ 35495 h 396648"/>
              <a:gd name="connsiteX23" fmla="*/ 330728 w 468485"/>
              <a:gd name="connsiteY23" fmla="*/ 38313 h 396648"/>
              <a:gd name="connsiteX24" fmla="*/ 328192 w 468485"/>
              <a:gd name="connsiteY24" fmla="*/ 37749 h 396648"/>
              <a:gd name="connsiteX25" fmla="*/ 315515 w 468485"/>
              <a:gd name="connsiteY25" fmla="*/ 36059 h 396648"/>
              <a:gd name="connsiteX26" fmla="*/ 81132 w 468485"/>
              <a:gd name="connsiteY26" fmla="*/ 36059 h 396648"/>
              <a:gd name="connsiteX27" fmla="*/ 49299 w 468485"/>
              <a:gd name="connsiteY27" fmla="*/ 49299 h 396648"/>
              <a:gd name="connsiteX28" fmla="*/ 36058 w 468485"/>
              <a:gd name="connsiteY28" fmla="*/ 81132 h 396648"/>
              <a:gd name="connsiteX29" fmla="*/ 36058 w 468485"/>
              <a:gd name="connsiteY29" fmla="*/ 315515 h 396648"/>
              <a:gd name="connsiteX30" fmla="*/ 49299 w 468485"/>
              <a:gd name="connsiteY30" fmla="*/ 347349 h 396648"/>
              <a:gd name="connsiteX31" fmla="*/ 81132 w 468485"/>
              <a:gd name="connsiteY31" fmla="*/ 360589 h 396648"/>
              <a:gd name="connsiteX32" fmla="*/ 315515 w 468485"/>
              <a:gd name="connsiteY32" fmla="*/ 360589 h 396648"/>
              <a:gd name="connsiteX33" fmla="*/ 347348 w 468485"/>
              <a:gd name="connsiteY33" fmla="*/ 347349 h 396648"/>
              <a:gd name="connsiteX34" fmla="*/ 360589 w 468485"/>
              <a:gd name="connsiteY34" fmla="*/ 315515 h 396648"/>
              <a:gd name="connsiteX35" fmla="*/ 360589 w 468485"/>
              <a:gd name="connsiteY35" fmla="*/ 243961 h 396648"/>
              <a:gd name="connsiteX36" fmla="*/ 363124 w 468485"/>
              <a:gd name="connsiteY36" fmla="*/ 237764 h 396648"/>
              <a:gd name="connsiteX37" fmla="*/ 381154 w 468485"/>
              <a:gd name="connsiteY37" fmla="*/ 219734 h 396648"/>
              <a:gd name="connsiteX38" fmla="*/ 387633 w 468485"/>
              <a:gd name="connsiteY38" fmla="*/ 216917 h 396648"/>
              <a:gd name="connsiteX39" fmla="*/ 391014 w 468485"/>
              <a:gd name="connsiteY39" fmla="*/ 217762 h 396648"/>
              <a:gd name="connsiteX40" fmla="*/ 396648 w 468485"/>
              <a:gd name="connsiteY40" fmla="*/ 225932 h 396648"/>
              <a:gd name="connsiteX41" fmla="*/ 396648 w 468485"/>
              <a:gd name="connsiteY41" fmla="*/ 315515 h 396648"/>
              <a:gd name="connsiteX42" fmla="*/ 372843 w 468485"/>
              <a:gd name="connsiteY42" fmla="*/ 372844 h 396648"/>
              <a:gd name="connsiteX43" fmla="*/ 315515 w 468485"/>
              <a:gd name="connsiteY43" fmla="*/ 396648 h 396648"/>
              <a:gd name="connsiteX44" fmla="*/ 81132 w 468485"/>
              <a:gd name="connsiteY44" fmla="*/ 396648 h 396648"/>
              <a:gd name="connsiteX45" fmla="*/ 23804 w 468485"/>
              <a:gd name="connsiteY45" fmla="*/ 372844 h 396648"/>
              <a:gd name="connsiteX46" fmla="*/ 0 w 468485"/>
              <a:gd name="connsiteY46" fmla="*/ 315515 h 396648"/>
              <a:gd name="connsiteX47" fmla="*/ 0 w 468485"/>
              <a:gd name="connsiteY47" fmla="*/ 81132 h 396648"/>
              <a:gd name="connsiteX48" fmla="*/ 23804 w 468485"/>
              <a:gd name="connsiteY48" fmla="*/ 23804 h 396648"/>
              <a:gd name="connsiteX49" fmla="*/ 81132 w 468485"/>
              <a:gd name="connsiteY49" fmla="*/ 0 h 39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68485" h="396648">
                <a:moveTo>
                  <a:pt x="414678" y="18311"/>
                </a:moveTo>
                <a:cubicBezTo>
                  <a:pt x="420876" y="18311"/>
                  <a:pt x="426229" y="20565"/>
                  <a:pt x="430736" y="25072"/>
                </a:cubicBezTo>
                <a:lnTo>
                  <a:pt x="461724" y="56060"/>
                </a:lnTo>
                <a:cubicBezTo>
                  <a:pt x="466231" y="60568"/>
                  <a:pt x="468485" y="65920"/>
                  <a:pt x="468485" y="72118"/>
                </a:cubicBezTo>
                <a:cubicBezTo>
                  <a:pt x="468485" y="78315"/>
                  <a:pt x="466231" y="83668"/>
                  <a:pt x="461724" y="88175"/>
                </a:cubicBezTo>
                <a:lnTo>
                  <a:pt x="232412" y="317487"/>
                </a:lnTo>
                <a:cubicBezTo>
                  <a:pt x="227904" y="321995"/>
                  <a:pt x="222552" y="324249"/>
                  <a:pt x="216354" y="324249"/>
                </a:cubicBezTo>
                <a:cubicBezTo>
                  <a:pt x="210156" y="324249"/>
                  <a:pt x="204804" y="321995"/>
                  <a:pt x="200297" y="317487"/>
                </a:cubicBezTo>
                <a:lnTo>
                  <a:pt x="79161" y="196352"/>
                </a:lnTo>
                <a:cubicBezTo>
                  <a:pt x="74654" y="191845"/>
                  <a:pt x="72400" y="186492"/>
                  <a:pt x="72400" y="180295"/>
                </a:cubicBezTo>
                <a:cubicBezTo>
                  <a:pt x="72400" y="174097"/>
                  <a:pt x="74654" y="168744"/>
                  <a:pt x="79161" y="164237"/>
                </a:cubicBezTo>
                <a:lnTo>
                  <a:pt x="110149" y="133249"/>
                </a:lnTo>
                <a:cubicBezTo>
                  <a:pt x="114657" y="128742"/>
                  <a:pt x="120009" y="126488"/>
                  <a:pt x="126207" y="126488"/>
                </a:cubicBezTo>
                <a:cubicBezTo>
                  <a:pt x="132405" y="126488"/>
                  <a:pt x="137757" y="128742"/>
                  <a:pt x="142264" y="133249"/>
                </a:cubicBezTo>
                <a:lnTo>
                  <a:pt x="216354" y="207339"/>
                </a:lnTo>
                <a:lnTo>
                  <a:pt x="398621" y="25072"/>
                </a:lnTo>
                <a:cubicBezTo>
                  <a:pt x="403128" y="20565"/>
                  <a:pt x="408481" y="18311"/>
                  <a:pt x="414678" y="18311"/>
                </a:cubicBezTo>
                <a:close/>
                <a:moveTo>
                  <a:pt x="81132" y="0"/>
                </a:moveTo>
                <a:lnTo>
                  <a:pt x="315515" y="0"/>
                </a:lnTo>
                <a:cubicBezTo>
                  <a:pt x="327347" y="0"/>
                  <a:pt x="338334" y="2348"/>
                  <a:pt x="348476" y="7043"/>
                </a:cubicBezTo>
                <a:cubicBezTo>
                  <a:pt x="351293" y="8357"/>
                  <a:pt x="352983" y="10517"/>
                  <a:pt x="353546" y="13522"/>
                </a:cubicBezTo>
                <a:cubicBezTo>
                  <a:pt x="354110" y="16715"/>
                  <a:pt x="353264" y="19438"/>
                  <a:pt x="351011" y="21692"/>
                </a:cubicBezTo>
                <a:lnTo>
                  <a:pt x="337207" y="35495"/>
                </a:lnTo>
                <a:cubicBezTo>
                  <a:pt x="335329" y="37373"/>
                  <a:pt x="333169" y="38313"/>
                  <a:pt x="330728" y="38313"/>
                </a:cubicBezTo>
                <a:cubicBezTo>
                  <a:pt x="330164" y="38313"/>
                  <a:pt x="329319" y="38125"/>
                  <a:pt x="328192" y="37749"/>
                </a:cubicBezTo>
                <a:cubicBezTo>
                  <a:pt x="323873" y="36622"/>
                  <a:pt x="319647" y="36059"/>
                  <a:pt x="315515" y="36059"/>
                </a:cubicBezTo>
                <a:lnTo>
                  <a:pt x="81132" y="36059"/>
                </a:lnTo>
                <a:cubicBezTo>
                  <a:pt x="68737" y="36059"/>
                  <a:pt x="58126" y="40472"/>
                  <a:pt x="49299" y="49299"/>
                </a:cubicBezTo>
                <a:cubicBezTo>
                  <a:pt x="40472" y="58126"/>
                  <a:pt x="36058" y="68737"/>
                  <a:pt x="36058" y="81132"/>
                </a:cubicBezTo>
                <a:lnTo>
                  <a:pt x="36058" y="315515"/>
                </a:lnTo>
                <a:cubicBezTo>
                  <a:pt x="36058" y="327911"/>
                  <a:pt x="40472" y="338522"/>
                  <a:pt x="49299" y="347349"/>
                </a:cubicBezTo>
                <a:cubicBezTo>
                  <a:pt x="58126" y="356176"/>
                  <a:pt x="68737" y="360589"/>
                  <a:pt x="81132" y="360589"/>
                </a:cubicBezTo>
                <a:lnTo>
                  <a:pt x="315515" y="360589"/>
                </a:lnTo>
                <a:cubicBezTo>
                  <a:pt x="327911" y="360589"/>
                  <a:pt x="338522" y="356176"/>
                  <a:pt x="347348" y="347349"/>
                </a:cubicBezTo>
                <a:cubicBezTo>
                  <a:pt x="356175" y="338522"/>
                  <a:pt x="360589" y="327911"/>
                  <a:pt x="360589" y="315515"/>
                </a:cubicBezTo>
                <a:lnTo>
                  <a:pt x="360589" y="243961"/>
                </a:lnTo>
                <a:cubicBezTo>
                  <a:pt x="360589" y="241520"/>
                  <a:pt x="361434" y="239454"/>
                  <a:pt x="363124" y="237764"/>
                </a:cubicBezTo>
                <a:lnTo>
                  <a:pt x="381154" y="219734"/>
                </a:lnTo>
                <a:cubicBezTo>
                  <a:pt x="383032" y="217856"/>
                  <a:pt x="385192" y="216917"/>
                  <a:pt x="387633" y="216917"/>
                </a:cubicBezTo>
                <a:cubicBezTo>
                  <a:pt x="388760" y="216917"/>
                  <a:pt x="389887" y="217198"/>
                  <a:pt x="391014" y="217762"/>
                </a:cubicBezTo>
                <a:cubicBezTo>
                  <a:pt x="394770" y="219264"/>
                  <a:pt x="396648" y="221988"/>
                  <a:pt x="396648" y="225932"/>
                </a:cubicBezTo>
                <a:lnTo>
                  <a:pt x="396648" y="315515"/>
                </a:lnTo>
                <a:cubicBezTo>
                  <a:pt x="396648" y="337865"/>
                  <a:pt x="388713" y="356974"/>
                  <a:pt x="372843" y="372844"/>
                </a:cubicBezTo>
                <a:cubicBezTo>
                  <a:pt x="356974" y="388713"/>
                  <a:pt x="337864" y="396648"/>
                  <a:pt x="315515" y="396648"/>
                </a:cubicBezTo>
                <a:lnTo>
                  <a:pt x="81132" y="396648"/>
                </a:lnTo>
                <a:cubicBezTo>
                  <a:pt x="58783" y="396648"/>
                  <a:pt x="39674" y="388713"/>
                  <a:pt x="23804" y="372844"/>
                </a:cubicBezTo>
                <a:cubicBezTo>
                  <a:pt x="7935" y="356974"/>
                  <a:pt x="0" y="337865"/>
                  <a:pt x="0" y="315515"/>
                </a:cubicBezTo>
                <a:lnTo>
                  <a:pt x="0" y="81132"/>
                </a:lnTo>
                <a:cubicBezTo>
                  <a:pt x="0" y="58783"/>
                  <a:pt x="7935" y="39674"/>
                  <a:pt x="23804" y="23804"/>
                </a:cubicBezTo>
                <a:cubicBezTo>
                  <a:pt x="39674" y="7935"/>
                  <a:pt x="58783" y="0"/>
                  <a:pt x="81132" y="0"/>
                </a:cubicBezTo>
                <a:close/>
              </a:path>
            </a:pathLst>
          </a:custGeom>
          <a:solidFill>
            <a:srgbClr val="0038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5791707" y="1467696"/>
            <a:ext cx="424515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Un choix entre 2 formules</a:t>
            </a:r>
            <a:endParaRPr lang="fr-FR" sz="1300" dirty="0">
              <a:solidFill>
                <a:srgbClr val="003851"/>
              </a:solidFill>
              <a:latin typeface="Berlin Sans FB" panose="020E0602020502020306" pitchFamily="34" charset="0"/>
            </a:endParaRPr>
          </a:p>
        </p:txBody>
      </p:sp>
      <p:sp>
        <p:nvSpPr>
          <p:cNvPr id="74" name="Freeform 430"/>
          <p:cNvSpPr>
            <a:spLocks noChangeAspect="1"/>
          </p:cNvSpPr>
          <p:nvPr/>
        </p:nvSpPr>
        <p:spPr>
          <a:xfrm>
            <a:off x="5539307" y="1524138"/>
            <a:ext cx="252000" cy="213250"/>
          </a:xfrm>
          <a:custGeom>
            <a:avLst/>
            <a:gdLst>
              <a:gd name="connsiteX0" fmla="*/ 414678 w 468485"/>
              <a:gd name="connsiteY0" fmla="*/ 18311 h 396648"/>
              <a:gd name="connsiteX1" fmla="*/ 430736 w 468485"/>
              <a:gd name="connsiteY1" fmla="*/ 25072 h 396648"/>
              <a:gd name="connsiteX2" fmla="*/ 461724 w 468485"/>
              <a:gd name="connsiteY2" fmla="*/ 56060 h 396648"/>
              <a:gd name="connsiteX3" fmla="*/ 468485 w 468485"/>
              <a:gd name="connsiteY3" fmla="*/ 72118 h 396648"/>
              <a:gd name="connsiteX4" fmla="*/ 461724 w 468485"/>
              <a:gd name="connsiteY4" fmla="*/ 88175 h 396648"/>
              <a:gd name="connsiteX5" fmla="*/ 232412 w 468485"/>
              <a:gd name="connsiteY5" fmla="*/ 317487 h 396648"/>
              <a:gd name="connsiteX6" fmla="*/ 216354 w 468485"/>
              <a:gd name="connsiteY6" fmla="*/ 324249 h 396648"/>
              <a:gd name="connsiteX7" fmla="*/ 200297 w 468485"/>
              <a:gd name="connsiteY7" fmla="*/ 317487 h 396648"/>
              <a:gd name="connsiteX8" fmla="*/ 79161 w 468485"/>
              <a:gd name="connsiteY8" fmla="*/ 196352 h 396648"/>
              <a:gd name="connsiteX9" fmla="*/ 72400 w 468485"/>
              <a:gd name="connsiteY9" fmla="*/ 180295 h 396648"/>
              <a:gd name="connsiteX10" fmla="*/ 79161 w 468485"/>
              <a:gd name="connsiteY10" fmla="*/ 164237 h 396648"/>
              <a:gd name="connsiteX11" fmla="*/ 110149 w 468485"/>
              <a:gd name="connsiteY11" fmla="*/ 133249 h 396648"/>
              <a:gd name="connsiteX12" fmla="*/ 126207 w 468485"/>
              <a:gd name="connsiteY12" fmla="*/ 126488 h 396648"/>
              <a:gd name="connsiteX13" fmla="*/ 142264 w 468485"/>
              <a:gd name="connsiteY13" fmla="*/ 133249 h 396648"/>
              <a:gd name="connsiteX14" fmla="*/ 216354 w 468485"/>
              <a:gd name="connsiteY14" fmla="*/ 207339 h 396648"/>
              <a:gd name="connsiteX15" fmla="*/ 398621 w 468485"/>
              <a:gd name="connsiteY15" fmla="*/ 25072 h 396648"/>
              <a:gd name="connsiteX16" fmla="*/ 414678 w 468485"/>
              <a:gd name="connsiteY16" fmla="*/ 18311 h 396648"/>
              <a:gd name="connsiteX17" fmla="*/ 81132 w 468485"/>
              <a:gd name="connsiteY17" fmla="*/ 0 h 396648"/>
              <a:gd name="connsiteX18" fmla="*/ 315515 w 468485"/>
              <a:gd name="connsiteY18" fmla="*/ 0 h 396648"/>
              <a:gd name="connsiteX19" fmla="*/ 348476 w 468485"/>
              <a:gd name="connsiteY19" fmla="*/ 7043 h 396648"/>
              <a:gd name="connsiteX20" fmla="*/ 353546 w 468485"/>
              <a:gd name="connsiteY20" fmla="*/ 13522 h 396648"/>
              <a:gd name="connsiteX21" fmla="*/ 351011 w 468485"/>
              <a:gd name="connsiteY21" fmla="*/ 21692 h 396648"/>
              <a:gd name="connsiteX22" fmla="*/ 337207 w 468485"/>
              <a:gd name="connsiteY22" fmla="*/ 35495 h 396648"/>
              <a:gd name="connsiteX23" fmla="*/ 330728 w 468485"/>
              <a:gd name="connsiteY23" fmla="*/ 38313 h 396648"/>
              <a:gd name="connsiteX24" fmla="*/ 328192 w 468485"/>
              <a:gd name="connsiteY24" fmla="*/ 37749 h 396648"/>
              <a:gd name="connsiteX25" fmla="*/ 315515 w 468485"/>
              <a:gd name="connsiteY25" fmla="*/ 36059 h 396648"/>
              <a:gd name="connsiteX26" fmla="*/ 81132 w 468485"/>
              <a:gd name="connsiteY26" fmla="*/ 36059 h 396648"/>
              <a:gd name="connsiteX27" fmla="*/ 49299 w 468485"/>
              <a:gd name="connsiteY27" fmla="*/ 49299 h 396648"/>
              <a:gd name="connsiteX28" fmla="*/ 36058 w 468485"/>
              <a:gd name="connsiteY28" fmla="*/ 81132 h 396648"/>
              <a:gd name="connsiteX29" fmla="*/ 36058 w 468485"/>
              <a:gd name="connsiteY29" fmla="*/ 315515 h 396648"/>
              <a:gd name="connsiteX30" fmla="*/ 49299 w 468485"/>
              <a:gd name="connsiteY30" fmla="*/ 347349 h 396648"/>
              <a:gd name="connsiteX31" fmla="*/ 81132 w 468485"/>
              <a:gd name="connsiteY31" fmla="*/ 360589 h 396648"/>
              <a:gd name="connsiteX32" fmla="*/ 315515 w 468485"/>
              <a:gd name="connsiteY32" fmla="*/ 360589 h 396648"/>
              <a:gd name="connsiteX33" fmla="*/ 347348 w 468485"/>
              <a:gd name="connsiteY33" fmla="*/ 347349 h 396648"/>
              <a:gd name="connsiteX34" fmla="*/ 360589 w 468485"/>
              <a:gd name="connsiteY34" fmla="*/ 315515 h 396648"/>
              <a:gd name="connsiteX35" fmla="*/ 360589 w 468485"/>
              <a:gd name="connsiteY35" fmla="*/ 243961 h 396648"/>
              <a:gd name="connsiteX36" fmla="*/ 363124 w 468485"/>
              <a:gd name="connsiteY36" fmla="*/ 237764 h 396648"/>
              <a:gd name="connsiteX37" fmla="*/ 381154 w 468485"/>
              <a:gd name="connsiteY37" fmla="*/ 219734 h 396648"/>
              <a:gd name="connsiteX38" fmla="*/ 387633 w 468485"/>
              <a:gd name="connsiteY38" fmla="*/ 216917 h 396648"/>
              <a:gd name="connsiteX39" fmla="*/ 391014 w 468485"/>
              <a:gd name="connsiteY39" fmla="*/ 217762 h 396648"/>
              <a:gd name="connsiteX40" fmla="*/ 396648 w 468485"/>
              <a:gd name="connsiteY40" fmla="*/ 225932 h 396648"/>
              <a:gd name="connsiteX41" fmla="*/ 396648 w 468485"/>
              <a:gd name="connsiteY41" fmla="*/ 315515 h 396648"/>
              <a:gd name="connsiteX42" fmla="*/ 372843 w 468485"/>
              <a:gd name="connsiteY42" fmla="*/ 372844 h 396648"/>
              <a:gd name="connsiteX43" fmla="*/ 315515 w 468485"/>
              <a:gd name="connsiteY43" fmla="*/ 396648 h 396648"/>
              <a:gd name="connsiteX44" fmla="*/ 81132 w 468485"/>
              <a:gd name="connsiteY44" fmla="*/ 396648 h 396648"/>
              <a:gd name="connsiteX45" fmla="*/ 23804 w 468485"/>
              <a:gd name="connsiteY45" fmla="*/ 372844 h 396648"/>
              <a:gd name="connsiteX46" fmla="*/ 0 w 468485"/>
              <a:gd name="connsiteY46" fmla="*/ 315515 h 396648"/>
              <a:gd name="connsiteX47" fmla="*/ 0 w 468485"/>
              <a:gd name="connsiteY47" fmla="*/ 81132 h 396648"/>
              <a:gd name="connsiteX48" fmla="*/ 23804 w 468485"/>
              <a:gd name="connsiteY48" fmla="*/ 23804 h 396648"/>
              <a:gd name="connsiteX49" fmla="*/ 81132 w 468485"/>
              <a:gd name="connsiteY49" fmla="*/ 0 h 39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68485" h="396648">
                <a:moveTo>
                  <a:pt x="414678" y="18311"/>
                </a:moveTo>
                <a:cubicBezTo>
                  <a:pt x="420876" y="18311"/>
                  <a:pt x="426229" y="20565"/>
                  <a:pt x="430736" y="25072"/>
                </a:cubicBezTo>
                <a:lnTo>
                  <a:pt x="461724" y="56060"/>
                </a:lnTo>
                <a:cubicBezTo>
                  <a:pt x="466231" y="60568"/>
                  <a:pt x="468485" y="65920"/>
                  <a:pt x="468485" y="72118"/>
                </a:cubicBezTo>
                <a:cubicBezTo>
                  <a:pt x="468485" y="78315"/>
                  <a:pt x="466231" y="83668"/>
                  <a:pt x="461724" y="88175"/>
                </a:cubicBezTo>
                <a:lnTo>
                  <a:pt x="232412" y="317487"/>
                </a:lnTo>
                <a:cubicBezTo>
                  <a:pt x="227904" y="321995"/>
                  <a:pt x="222552" y="324249"/>
                  <a:pt x="216354" y="324249"/>
                </a:cubicBezTo>
                <a:cubicBezTo>
                  <a:pt x="210156" y="324249"/>
                  <a:pt x="204804" y="321995"/>
                  <a:pt x="200297" y="317487"/>
                </a:cubicBezTo>
                <a:lnTo>
                  <a:pt x="79161" y="196352"/>
                </a:lnTo>
                <a:cubicBezTo>
                  <a:pt x="74654" y="191845"/>
                  <a:pt x="72400" y="186492"/>
                  <a:pt x="72400" y="180295"/>
                </a:cubicBezTo>
                <a:cubicBezTo>
                  <a:pt x="72400" y="174097"/>
                  <a:pt x="74654" y="168744"/>
                  <a:pt x="79161" y="164237"/>
                </a:cubicBezTo>
                <a:lnTo>
                  <a:pt x="110149" y="133249"/>
                </a:lnTo>
                <a:cubicBezTo>
                  <a:pt x="114657" y="128742"/>
                  <a:pt x="120009" y="126488"/>
                  <a:pt x="126207" y="126488"/>
                </a:cubicBezTo>
                <a:cubicBezTo>
                  <a:pt x="132405" y="126488"/>
                  <a:pt x="137757" y="128742"/>
                  <a:pt x="142264" y="133249"/>
                </a:cubicBezTo>
                <a:lnTo>
                  <a:pt x="216354" y="207339"/>
                </a:lnTo>
                <a:lnTo>
                  <a:pt x="398621" y="25072"/>
                </a:lnTo>
                <a:cubicBezTo>
                  <a:pt x="403128" y="20565"/>
                  <a:pt x="408481" y="18311"/>
                  <a:pt x="414678" y="18311"/>
                </a:cubicBezTo>
                <a:close/>
                <a:moveTo>
                  <a:pt x="81132" y="0"/>
                </a:moveTo>
                <a:lnTo>
                  <a:pt x="315515" y="0"/>
                </a:lnTo>
                <a:cubicBezTo>
                  <a:pt x="327347" y="0"/>
                  <a:pt x="338334" y="2348"/>
                  <a:pt x="348476" y="7043"/>
                </a:cubicBezTo>
                <a:cubicBezTo>
                  <a:pt x="351293" y="8357"/>
                  <a:pt x="352983" y="10517"/>
                  <a:pt x="353546" y="13522"/>
                </a:cubicBezTo>
                <a:cubicBezTo>
                  <a:pt x="354110" y="16715"/>
                  <a:pt x="353264" y="19438"/>
                  <a:pt x="351011" y="21692"/>
                </a:cubicBezTo>
                <a:lnTo>
                  <a:pt x="337207" y="35495"/>
                </a:lnTo>
                <a:cubicBezTo>
                  <a:pt x="335329" y="37373"/>
                  <a:pt x="333169" y="38313"/>
                  <a:pt x="330728" y="38313"/>
                </a:cubicBezTo>
                <a:cubicBezTo>
                  <a:pt x="330164" y="38313"/>
                  <a:pt x="329319" y="38125"/>
                  <a:pt x="328192" y="37749"/>
                </a:cubicBezTo>
                <a:cubicBezTo>
                  <a:pt x="323873" y="36622"/>
                  <a:pt x="319647" y="36059"/>
                  <a:pt x="315515" y="36059"/>
                </a:cubicBezTo>
                <a:lnTo>
                  <a:pt x="81132" y="36059"/>
                </a:lnTo>
                <a:cubicBezTo>
                  <a:pt x="68737" y="36059"/>
                  <a:pt x="58126" y="40472"/>
                  <a:pt x="49299" y="49299"/>
                </a:cubicBezTo>
                <a:cubicBezTo>
                  <a:pt x="40472" y="58126"/>
                  <a:pt x="36058" y="68737"/>
                  <a:pt x="36058" y="81132"/>
                </a:cubicBezTo>
                <a:lnTo>
                  <a:pt x="36058" y="315515"/>
                </a:lnTo>
                <a:cubicBezTo>
                  <a:pt x="36058" y="327911"/>
                  <a:pt x="40472" y="338522"/>
                  <a:pt x="49299" y="347349"/>
                </a:cubicBezTo>
                <a:cubicBezTo>
                  <a:pt x="58126" y="356176"/>
                  <a:pt x="68737" y="360589"/>
                  <a:pt x="81132" y="360589"/>
                </a:cubicBezTo>
                <a:lnTo>
                  <a:pt x="315515" y="360589"/>
                </a:lnTo>
                <a:cubicBezTo>
                  <a:pt x="327911" y="360589"/>
                  <a:pt x="338522" y="356176"/>
                  <a:pt x="347348" y="347349"/>
                </a:cubicBezTo>
                <a:cubicBezTo>
                  <a:pt x="356175" y="338522"/>
                  <a:pt x="360589" y="327911"/>
                  <a:pt x="360589" y="315515"/>
                </a:cubicBezTo>
                <a:lnTo>
                  <a:pt x="360589" y="243961"/>
                </a:lnTo>
                <a:cubicBezTo>
                  <a:pt x="360589" y="241520"/>
                  <a:pt x="361434" y="239454"/>
                  <a:pt x="363124" y="237764"/>
                </a:cubicBezTo>
                <a:lnTo>
                  <a:pt x="381154" y="219734"/>
                </a:lnTo>
                <a:cubicBezTo>
                  <a:pt x="383032" y="217856"/>
                  <a:pt x="385192" y="216917"/>
                  <a:pt x="387633" y="216917"/>
                </a:cubicBezTo>
                <a:cubicBezTo>
                  <a:pt x="388760" y="216917"/>
                  <a:pt x="389887" y="217198"/>
                  <a:pt x="391014" y="217762"/>
                </a:cubicBezTo>
                <a:cubicBezTo>
                  <a:pt x="394770" y="219264"/>
                  <a:pt x="396648" y="221988"/>
                  <a:pt x="396648" y="225932"/>
                </a:cubicBezTo>
                <a:lnTo>
                  <a:pt x="396648" y="315515"/>
                </a:lnTo>
                <a:cubicBezTo>
                  <a:pt x="396648" y="337865"/>
                  <a:pt x="388713" y="356974"/>
                  <a:pt x="372843" y="372844"/>
                </a:cubicBezTo>
                <a:cubicBezTo>
                  <a:pt x="356974" y="388713"/>
                  <a:pt x="337864" y="396648"/>
                  <a:pt x="315515" y="396648"/>
                </a:cubicBezTo>
                <a:lnTo>
                  <a:pt x="81132" y="396648"/>
                </a:lnTo>
                <a:cubicBezTo>
                  <a:pt x="58783" y="396648"/>
                  <a:pt x="39674" y="388713"/>
                  <a:pt x="23804" y="372844"/>
                </a:cubicBezTo>
                <a:cubicBezTo>
                  <a:pt x="7935" y="356974"/>
                  <a:pt x="0" y="337865"/>
                  <a:pt x="0" y="315515"/>
                </a:cubicBezTo>
                <a:lnTo>
                  <a:pt x="0" y="81132"/>
                </a:lnTo>
                <a:cubicBezTo>
                  <a:pt x="0" y="58783"/>
                  <a:pt x="7935" y="39674"/>
                  <a:pt x="23804" y="23804"/>
                </a:cubicBezTo>
                <a:cubicBezTo>
                  <a:pt x="39674" y="7935"/>
                  <a:pt x="58783" y="0"/>
                  <a:pt x="81132" y="0"/>
                </a:cubicBezTo>
                <a:close/>
              </a:path>
            </a:pathLst>
          </a:custGeom>
          <a:solidFill>
            <a:srgbClr val="0038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ZoneTexte 74"/>
          <p:cNvSpPr txBox="1"/>
          <p:nvPr/>
        </p:nvSpPr>
        <p:spPr>
          <a:xfrm>
            <a:off x="5437199" y="1712975"/>
            <a:ext cx="4170352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3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Notre formule classique :</a:t>
            </a:r>
          </a:p>
          <a:p>
            <a:pPr marL="265113"/>
            <a:r>
              <a:rPr lang="fr-FR" sz="1300" dirty="0">
                <a:solidFill>
                  <a:srgbClr val="003851"/>
                </a:solidFill>
                <a:latin typeface="Berlin Sans FB" panose="020E0602020502020306" pitchFamily="34" charset="0"/>
              </a:rPr>
              <a:t>4 composantes : Entrée, Plat de résistance, Fromage, Dessert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3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Notre formule enrichie :</a:t>
            </a:r>
          </a:p>
          <a:p>
            <a:pPr marL="265113"/>
            <a:r>
              <a:rPr lang="fr-FR" sz="1300" dirty="0">
                <a:solidFill>
                  <a:srgbClr val="003851"/>
                </a:solidFill>
                <a:latin typeface="Berlin Sans FB" panose="020E0602020502020306" pitchFamily="34" charset="0"/>
              </a:rPr>
              <a:t>5 composantes : Soupe chaude ou froide, </a:t>
            </a:r>
            <a:r>
              <a:rPr lang="fr-FR" sz="13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Entrée, Plat </a:t>
            </a:r>
            <a:r>
              <a:rPr lang="fr-FR" sz="1300" dirty="0">
                <a:solidFill>
                  <a:srgbClr val="003851"/>
                </a:solidFill>
                <a:latin typeface="Berlin Sans FB" panose="020E0602020502020306" pitchFamily="34" charset="0"/>
              </a:rPr>
              <a:t>de résistance, Fromage, Dessert</a:t>
            </a:r>
          </a:p>
          <a:p>
            <a:pPr marL="265113"/>
            <a:r>
              <a:rPr lang="fr-FR" sz="1300" dirty="0">
                <a:solidFill>
                  <a:srgbClr val="003851"/>
                </a:solidFill>
                <a:latin typeface="Berlin Sans FB" panose="020E0602020502020306" pitchFamily="34" charset="0"/>
              </a:rPr>
              <a:t>Option « pauvre en sel » ou « pauvre en sucre </a:t>
            </a:r>
            <a:r>
              <a:rPr lang="fr-FR" sz="13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»</a:t>
            </a:r>
            <a:endParaRPr lang="fr-FR" sz="1300" dirty="0">
              <a:solidFill>
                <a:srgbClr val="003851"/>
              </a:solidFill>
              <a:latin typeface="Berlin Sans FB" panose="020E0602020502020306" pitchFamily="34" charset="0"/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5791198" y="3149602"/>
            <a:ext cx="424515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Livraison pour chaque jour de la semaine</a:t>
            </a:r>
            <a:endParaRPr lang="fr-FR" sz="1300" dirty="0">
              <a:solidFill>
                <a:srgbClr val="003851"/>
              </a:solidFill>
              <a:latin typeface="Berlin Sans FB" panose="020E0602020502020306" pitchFamily="34" charset="0"/>
            </a:endParaRPr>
          </a:p>
        </p:txBody>
      </p:sp>
      <p:sp>
        <p:nvSpPr>
          <p:cNvPr id="77" name="Freeform 430"/>
          <p:cNvSpPr>
            <a:spLocks noChangeAspect="1"/>
          </p:cNvSpPr>
          <p:nvPr/>
        </p:nvSpPr>
        <p:spPr>
          <a:xfrm>
            <a:off x="5548958" y="3206044"/>
            <a:ext cx="252000" cy="213250"/>
          </a:xfrm>
          <a:custGeom>
            <a:avLst/>
            <a:gdLst>
              <a:gd name="connsiteX0" fmla="*/ 414678 w 468485"/>
              <a:gd name="connsiteY0" fmla="*/ 18311 h 396648"/>
              <a:gd name="connsiteX1" fmla="*/ 430736 w 468485"/>
              <a:gd name="connsiteY1" fmla="*/ 25072 h 396648"/>
              <a:gd name="connsiteX2" fmla="*/ 461724 w 468485"/>
              <a:gd name="connsiteY2" fmla="*/ 56060 h 396648"/>
              <a:gd name="connsiteX3" fmla="*/ 468485 w 468485"/>
              <a:gd name="connsiteY3" fmla="*/ 72118 h 396648"/>
              <a:gd name="connsiteX4" fmla="*/ 461724 w 468485"/>
              <a:gd name="connsiteY4" fmla="*/ 88175 h 396648"/>
              <a:gd name="connsiteX5" fmla="*/ 232412 w 468485"/>
              <a:gd name="connsiteY5" fmla="*/ 317487 h 396648"/>
              <a:gd name="connsiteX6" fmla="*/ 216354 w 468485"/>
              <a:gd name="connsiteY6" fmla="*/ 324249 h 396648"/>
              <a:gd name="connsiteX7" fmla="*/ 200297 w 468485"/>
              <a:gd name="connsiteY7" fmla="*/ 317487 h 396648"/>
              <a:gd name="connsiteX8" fmla="*/ 79161 w 468485"/>
              <a:gd name="connsiteY8" fmla="*/ 196352 h 396648"/>
              <a:gd name="connsiteX9" fmla="*/ 72400 w 468485"/>
              <a:gd name="connsiteY9" fmla="*/ 180295 h 396648"/>
              <a:gd name="connsiteX10" fmla="*/ 79161 w 468485"/>
              <a:gd name="connsiteY10" fmla="*/ 164237 h 396648"/>
              <a:gd name="connsiteX11" fmla="*/ 110149 w 468485"/>
              <a:gd name="connsiteY11" fmla="*/ 133249 h 396648"/>
              <a:gd name="connsiteX12" fmla="*/ 126207 w 468485"/>
              <a:gd name="connsiteY12" fmla="*/ 126488 h 396648"/>
              <a:gd name="connsiteX13" fmla="*/ 142264 w 468485"/>
              <a:gd name="connsiteY13" fmla="*/ 133249 h 396648"/>
              <a:gd name="connsiteX14" fmla="*/ 216354 w 468485"/>
              <a:gd name="connsiteY14" fmla="*/ 207339 h 396648"/>
              <a:gd name="connsiteX15" fmla="*/ 398621 w 468485"/>
              <a:gd name="connsiteY15" fmla="*/ 25072 h 396648"/>
              <a:gd name="connsiteX16" fmla="*/ 414678 w 468485"/>
              <a:gd name="connsiteY16" fmla="*/ 18311 h 396648"/>
              <a:gd name="connsiteX17" fmla="*/ 81132 w 468485"/>
              <a:gd name="connsiteY17" fmla="*/ 0 h 396648"/>
              <a:gd name="connsiteX18" fmla="*/ 315515 w 468485"/>
              <a:gd name="connsiteY18" fmla="*/ 0 h 396648"/>
              <a:gd name="connsiteX19" fmla="*/ 348476 w 468485"/>
              <a:gd name="connsiteY19" fmla="*/ 7043 h 396648"/>
              <a:gd name="connsiteX20" fmla="*/ 353546 w 468485"/>
              <a:gd name="connsiteY20" fmla="*/ 13522 h 396648"/>
              <a:gd name="connsiteX21" fmla="*/ 351011 w 468485"/>
              <a:gd name="connsiteY21" fmla="*/ 21692 h 396648"/>
              <a:gd name="connsiteX22" fmla="*/ 337207 w 468485"/>
              <a:gd name="connsiteY22" fmla="*/ 35495 h 396648"/>
              <a:gd name="connsiteX23" fmla="*/ 330728 w 468485"/>
              <a:gd name="connsiteY23" fmla="*/ 38313 h 396648"/>
              <a:gd name="connsiteX24" fmla="*/ 328192 w 468485"/>
              <a:gd name="connsiteY24" fmla="*/ 37749 h 396648"/>
              <a:gd name="connsiteX25" fmla="*/ 315515 w 468485"/>
              <a:gd name="connsiteY25" fmla="*/ 36059 h 396648"/>
              <a:gd name="connsiteX26" fmla="*/ 81132 w 468485"/>
              <a:gd name="connsiteY26" fmla="*/ 36059 h 396648"/>
              <a:gd name="connsiteX27" fmla="*/ 49299 w 468485"/>
              <a:gd name="connsiteY27" fmla="*/ 49299 h 396648"/>
              <a:gd name="connsiteX28" fmla="*/ 36058 w 468485"/>
              <a:gd name="connsiteY28" fmla="*/ 81132 h 396648"/>
              <a:gd name="connsiteX29" fmla="*/ 36058 w 468485"/>
              <a:gd name="connsiteY29" fmla="*/ 315515 h 396648"/>
              <a:gd name="connsiteX30" fmla="*/ 49299 w 468485"/>
              <a:gd name="connsiteY30" fmla="*/ 347349 h 396648"/>
              <a:gd name="connsiteX31" fmla="*/ 81132 w 468485"/>
              <a:gd name="connsiteY31" fmla="*/ 360589 h 396648"/>
              <a:gd name="connsiteX32" fmla="*/ 315515 w 468485"/>
              <a:gd name="connsiteY32" fmla="*/ 360589 h 396648"/>
              <a:gd name="connsiteX33" fmla="*/ 347348 w 468485"/>
              <a:gd name="connsiteY33" fmla="*/ 347349 h 396648"/>
              <a:gd name="connsiteX34" fmla="*/ 360589 w 468485"/>
              <a:gd name="connsiteY34" fmla="*/ 315515 h 396648"/>
              <a:gd name="connsiteX35" fmla="*/ 360589 w 468485"/>
              <a:gd name="connsiteY35" fmla="*/ 243961 h 396648"/>
              <a:gd name="connsiteX36" fmla="*/ 363124 w 468485"/>
              <a:gd name="connsiteY36" fmla="*/ 237764 h 396648"/>
              <a:gd name="connsiteX37" fmla="*/ 381154 w 468485"/>
              <a:gd name="connsiteY37" fmla="*/ 219734 h 396648"/>
              <a:gd name="connsiteX38" fmla="*/ 387633 w 468485"/>
              <a:gd name="connsiteY38" fmla="*/ 216917 h 396648"/>
              <a:gd name="connsiteX39" fmla="*/ 391014 w 468485"/>
              <a:gd name="connsiteY39" fmla="*/ 217762 h 396648"/>
              <a:gd name="connsiteX40" fmla="*/ 396648 w 468485"/>
              <a:gd name="connsiteY40" fmla="*/ 225932 h 396648"/>
              <a:gd name="connsiteX41" fmla="*/ 396648 w 468485"/>
              <a:gd name="connsiteY41" fmla="*/ 315515 h 396648"/>
              <a:gd name="connsiteX42" fmla="*/ 372843 w 468485"/>
              <a:gd name="connsiteY42" fmla="*/ 372844 h 396648"/>
              <a:gd name="connsiteX43" fmla="*/ 315515 w 468485"/>
              <a:gd name="connsiteY43" fmla="*/ 396648 h 396648"/>
              <a:gd name="connsiteX44" fmla="*/ 81132 w 468485"/>
              <a:gd name="connsiteY44" fmla="*/ 396648 h 396648"/>
              <a:gd name="connsiteX45" fmla="*/ 23804 w 468485"/>
              <a:gd name="connsiteY45" fmla="*/ 372844 h 396648"/>
              <a:gd name="connsiteX46" fmla="*/ 0 w 468485"/>
              <a:gd name="connsiteY46" fmla="*/ 315515 h 396648"/>
              <a:gd name="connsiteX47" fmla="*/ 0 w 468485"/>
              <a:gd name="connsiteY47" fmla="*/ 81132 h 396648"/>
              <a:gd name="connsiteX48" fmla="*/ 23804 w 468485"/>
              <a:gd name="connsiteY48" fmla="*/ 23804 h 396648"/>
              <a:gd name="connsiteX49" fmla="*/ 81132 w 468485"/>
              <a:gd name="connsiteY49" fmla="*/ 0 h 39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68485" h="396648">
                <a:moveTo>
                  <a:pt x="414678" y="18311"/>
                </a:moveTo>
                <a:cubicBezTo>
                  <a:pt x="420876" y="18311"/>
                  <a:pt x="426229" y="20565"/>
                  <a:pt x="430736" y="25072"/>
                </a:cubicBezTo>
                <a:lnTo>
                  <a:pt x="461724" y="56060"/>
                </a:lnTo>
                <a:cubicBezTo>
                  <a:pt x="466231" y="60568"/>
                  <a:pt x="468485" y="65920"/>
                  <a:pt x="468485" y="72118"/>
                </a:cubicBezTo>
                <a:cubicBezTo>
                  <a:pt x="468485" y="78315"/>
                  <a:pt x="466231" y="83668"/>
                  <a:pt x="461724" y="88175"/>
                </a:cubicBezTo>
                <a:lnTo>
                  <a:pt x="232412" y="317487"/>
                </a:lnTo>
                <a:cubicBezTo>
                  <a:pt x="227904" y="321995"/>
                  <a:pt x="222552" y="324249"/>
                  <a:pt x="216354" y="324249"/>
                </a:cubicBezTo>
                <a:cubicBezTo>
                  <a:pt x="210156" y="324249"/>
                  <a:pt x="204804" y="321995"/>
                  <a:pt x="200297" y="317487"/>
                </a:cubicBezTo>
                <a:lnTo>
                  <a:pt x="79161" y="196352"/>
                </a:lnTo>
                <a:cubicBezTo>
                  <a:pt x="74654" y="191845"/>
                  <a:pt x="72400" y="186492"/>
                  <a:pt x="72400" y="180295"/>
                </a:cubicBezTo>
                <a:cubicBezTo>
                  <a:pt x="72400" y="174097"/>
                  <a:pt x="74654" y="168744"/>
                  <a:pt x="79161" y="164237"/>
                </a:cubicBezTo>
                <a:lnTo>
                  <a:pt x="110149" y="133249"/>
                </a:lnTo>
                <a:cubicBezTo>
                  <a:pt x="114657" y="128742"/>
                  <a:pt x="120009" y="126488"/>
                  <a:pt x="126207" y="126488"/>
                </a:cubicBezTo>
                <a:cubicBezTo>
                  <a:pt x="132405" y="126488"/>
                  <a:pt x="137757" y="128742"/>
                  <a:pt x="142264" y="133249"/>
                </a:cubicBezTo>
                <a:lnTo>
                  <a:pt x="216354" y="207339"/>
                </a:lnTo>
                <a:lnTo>
                  <a:pt x="398621" y="25072"/>
                </a:lnTo>
                <a:cubicBezTo>
                  <a:pt x="403128" y="20565"/>
                  <a:pt x="408481" y="18311"/>
                  <a:pt x="414678" y="18311"/>
                </a:cubicBezTo>
                <a:close/>
                <a:moveTo>
                  <a:pt x="81132" y="0"/>
                </a:moveTo>
                <a:lnTo>
                  <a:pt x="315515" y="0"/>
                </a:lnTo>
                <a:cubicBezTo>
                  <a:pt x="327347" y="0"/>
                  <a:pt x="338334" y="2348"/>
                  <a:pt x="348476" y="7043"/>
                </a:cubicBezTo>
                <a:cubicBezTo>
                  <a:pt x="351293" y="8357"/>
                  <a:pt x="352983" y="10517"/>
                  <a:pt x="353546" y="13522"/>
                </a:cubicBezTo>
                <a:cubicBezTo>
                  <a:pt x="354110" y="16715"/>
                  <a:pt x="353264" y="19438"/>
                  <a:pt x="351011" y="21692"/>
                </a:cubicBezTo>
                <a:lnTo>
                  <a:pt x="337207" y="35495"/>
                </a:lnTo>
                <a:cubicBezTo>
                  <a:pt x="335329" y="37373"/>
                  <a:pt x="333169" y="38313"/>
                  <a:pt x="330728" y="38313"/>
                </a:cubicBezTo>
                <a:cubicBezTo>
                  <a:pt x="330164" y="38313"/>
                  <a:pt x="329319" y="38125"/>
                  <a:pt x="328192" y="37749"/>
                </a:cubicBezTo>
                <a:cubicBezTo>
                  <a:pt x="323873" y="36622"/>
                  <a:pt x="319647" y="36059"/>
                  <a:pt x="315515" y="36059"/>
                </a:cubicBezTo>
                <a:lnTo>
                  <a:pt x="81132" y="36059"/>
                </a:lnTo>
                <a:cubicBezTo>
                  <a:pt x="68737" y="36059"/>
                  <a:pt x="58126" y="40472"/>
                  <a:pt x="49299" y="49299"/>
                </a:cubicBezTo>
                <a:cubicBezTo>
                  <a:pt x="40472" y="58126"/>
                  <a:pt x="36058" y="68737"/>
                  <a:pt x="36058" y="81132"/>
                </a:cubicBezTo>
                <a:lnTo>
                  <a:pt x="36058" y="315515"/>
                </a:lnTo>
                <a:cubicBezTo>
                  <a:pt x="36058" y="327911"/>
                  <a:pt x="40472" y="338522"/>
                  <a:pt x="49299" y="347349"/>
                </a:cubicBezTo>
                <a:cubicBezTo>
                  <a:pt x="58126" y="356176"/>
                  <a:pt x="68737" y="360589"/>
                  <a:pt x="81132" y="360589"/>
                </a:cubicBezTo>
                <a:lnTo>
                  <a:pt x="315515" y="360589"/>
                </a:lnTo>
                <a:cubicBezTo>
                  <a:pt x="327911" y="360589"/>
                  <a:pt x="338522" y="356176"/>
                  <a:pt x="347348" y="347349"/>
                </a:cubicBezTo>
                <a:cubicBezTo>
                  <a:pt x="356175" y="338522"/>
                  <a:pt x="360589" y="327911"/>
                  <a:pt x="360589" y="315515"/>
                </a:cubicBezTo>
                <a:lnTo>
                  <a:pt x="360589" y="243961"/>
                </a:lnTo>
                <a:cubicBezTo>
                  <a:pt x="360589" y="241520"/>
                  <a:pt x="361434" y="239454"/>
                  <a:pt x="363124" y="237764"/>
                </a:cubicBezTo>
                <a:lnTo>
                  <a:pt x="381154" y="219734"/>
                </a:lnTo>
                <a:cubicBezTo>
                  <a:pt x="383032" y="217856"/>
                  <a:pt x="385192" y="216917"/>
                  <a:pt x="387633" y="216917"/>
                </a:cubicBezTo>
                <a:cubicBezTo>
                  <a:pt x="388760" y="216917"/>
                  <a:pt x="389887" y="217198"/>
                  <a:pt x="391014" y="217762"/>
                </a:cubicBezTo>
                <a:cubicBezTo>
                  <a:pt x="394770" y="219264"/>
                  <a:pt x="396648" y="221988"/>
                  <a:pt x="396648" y="225932"/>
                </a:cubicBezTo>
                <a:lnTo>
                  <a:pt x="396648" y="315515"/>
                </a:lnTo>
                <a:cubicBezTo>
                  <a:pt x="396648" y="337865"/>
                  <a:pt x="388713" y="356974"/>
                  <a:pt x="372843" y="372844"/>
                </a:cubicBezTo>
                <a:cubicBezTo>
                  <a:pt x="356974" y="388713"/>
                  <a:pt x="337864" y="396648"/>
                  <a:pt x="315515" y="396648"/>
                </a:cubicBezTo>
                <a:lnTo>
                  <a:pt x="81132" y="396648"/>
                </a:lnTo>
                <a:cubicBezTo>
                  <a:pt x="58783" y="396648"/>
                  <a:pt x="39674" y="388713"/>
                  <a:pt x="23804" y="372844"/>
                </a:cubicBezTo>
                <a:cubicBezTo>
                  <a:pt x="7935" y="356974"/>
                  <a:pt x="0" y="337865"/>
                  <a:pt x="0" y="315515"/>
                </a:cubicBezTo>
                <a:lnTo>
                  <a:pt x="0" y="81132"/>
                </a:lnTo>
                <a:cubicBezTo>
                  <a:pt x="0" y="58783"/>
                  <a:pt x="7935" y="39674"/>
                  <a:pt x="23804" y="23804"/>
                </a:cubicBezTo>
                <a:cubicBezTo>
                  <a:pt x="39674" y="7935"/>
                  <a:pt x="58783" y="0"/>
                  <a:pt x="81132" y="0"/>
                </a:cubicBezTo>
                <a:close/>
              </a:path>
            </a:pathLst>
          </a:custGeom>
          <a:solidFill>
            <a:srgbClr val="0038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5742938" y="4997144"/>
            <a:ext cx="4226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Un dispositif simple et sécurisant</a:t>
            </a:r>
            <a:endParaRPr lang="fr-FR" sz="1400" dirty="0">
              <a:solidFill>
                <a:srgbClr val="003851"/>
              </a:solidFill>
              <a:latin typeface="Berlin Sans FB" panose="020E0602020502020306" pitchFamily="34" charset="0"/>
            </a:endParaRPr>
          </a:p>
        </p:txBody>
      </p:sp>
      <p:sp>
        <p:nvSpPr>
          <p:cNvPr id="79" name="Freeform 430"/>
          <p:cNvSpPr>
            <a:spLocks noChangeAspect="1"/>
          </p:cNvSpPr>
          <p:nvPr/>
        </p:nvSpPr>
        <p:spPr>
          <a:xfrm>
            <a:off x="5498157" y="5068826"/>
            <a:ext cx="252000" cy="213250"/>
          </a:xfrm>
          <a:custGeom>
            <a:avLst/>
            <a:gdLst>
              <a:gd name="connsiteX0" fmla="*/ 414678 w 468485"/>
              <a:gd name="connsiteY0" fmla="*/ 18311 h 396648"/>
              <a:gd name="connsiteX1" fmla="*/ 430736 w 468485"/>
              <a:gd name="connsiteY1" fmla="*/ 25072 h 396648"/>
              <a:gd name="connsiteX2" fmla="*/ 461724 w 468485"/>
              <a:gd name="connsiteY2" fmla="*/ 56060 h 396648"/>
              <a:gd name="connsiteX3" fmla="*/ 468485 w 468485"/>
              <a:gd name="connsiteY3" fmla="*/ 72118 h 396648"/>
              <a:gd name="connsiteX4" fmla="*/ 461724 w 468485"/>
              <a:gd name="connsiteY4" fmla="*/ 88175 h 396648"/>
              <a:gd name="connsiteX5" fmla="*/ 232412 w 468485"/>
              <a:gd name="connsiteY5" fmla="*/ 317487 h 396648"/>
              <a:gd name="connsiteX6" fmla="*/ 216354 w 468485"/>
              <a:gd name="connsiteY6" fmla="*/ 324249 h 396648"/>
              <a:gd name="connsiteX7" fmla="*/ 200297 w 468485"/>
              <a:gd name="connsiteY7" fmla="*/ 317487 h 396648"/>
              <a:gd name="connsiteX8" fmla="*/ 79161 w 468485"/>
              <a:gd name="connsiteY8" fmla="*/ 196352 h 396648"/>
              <a:gd name="connsiteX9" fmla="*/ 72400 w 468485"/>
              <a:gd name="connsiteY9" fmla="*/ 180295 h 396648"/>
              <a:gd name="connsiteX10" fmla="*/ 79161 w 468485"/>
              <a:gd name="connsiteY10" fmla="*/ 164237 h 396648"/>
              <a:gd name="connsiteX11" fmla="*/ 110149 w 468485"/>
              <a:gd name="connsiteY11" fmla="*/ 133249 h 396648"/>
              <a:gd name="connsiteX12" fmla="*/ 126207 w 468485"/>
              <a:gd name="connsiteY12" fmla="*/ 126488 h 396648"/>
              <a:gd name="connsiteX13" fmla="*/ 142264 w 468485"/>
              <a:gd name="connsiteY13" fmla="*/ 133249 h 396648"/>
              <a:gd name="connsiteX14" fmla="*/ 216354 w 468485"/>
              <a:gd name="connsiteY14" fmla="*/ 207339 h 396648"/>
              <a:gd name="connsiteX15" fmla="*/ 398621 w 468485"/>
              <a:gd name="connsiteY15" fmla="*/ 25072 h 396648"/>
              <a:gd name="connsiteX16" fmla="*/ 414678 w 468485"/>
              <a:gd name="connsiteY16" fmla="*/ 18311 h 396648"/>
              <a:gd name="connsiteX17" fmla="*/ 81132 w 468485"/>
              <a:gd name="connsiteY17" fmla="*/ 0 h 396648"/>
              <a:gd name="connsiteX18" fmla="*/ 315515 w 468485"/>
              <a:gd name="connsiteY18" fmla="*/ 0 h 396648"/>
              <a:gd name="connsiteX19" fmla="*/ 348476 w 468485"/>
              <a:gd name="connsiteY19" fmla="*/ 7043 h 396648"/>
              <a:gd name="connsiteX20" fmla="*/ 353546 w 468485"/>
              <a:gd name="connsiteY20" fmla="*/ 13522 h 396648"/>
              <a:gd name="connsiteX21" fmla="*/ 351011 w 468485"/>
              <a:gd name="connsiteY21" fmla="*/ 21692 h 396648"/>
              <a:gd name="connsiteX22" fmla="*/ 337207 w 468485"/>
              <a:gd name="connsiteY22" fmla="*/ 35495 h 396648"/>
              <a:gd name="connsiteX23" fmla="*/ 330728 w 468485"/>
              <a:gd name="connsiteY23" fmla="*/ 38313 h 396648"/>
              <a:gd name="connsiteX24" fmla="*/ 328192 w 468485"/>
              <a:gd name="connsiteY24" fmla="*/ 37749 h 396648"/>
              <a:gd name="connsiteX25" fmla="*/ 315515 w 468485"/>
              <a:gd name="connsiteY25" fmla="*/ 36059 h 396648"/>
              <a:gd name="connsiteX26" fmla="*/ 81132 w 468485"/>
              <a:gd name="connsiteY26" fmla="*/ 36059 h 396648"/>
              <a:gd name="connsiteX27" fmla="*/ 49299 w 468485"/>
              <a:gd name="connsiteY27" fmla="*/ 49299 h 396648"/>
              <a:gd name="connsiteX28" fmla="*/ 36058 w 468485"/>
              <a:gd name="connsiteY28" fmla="*/ 81132 h 396648"/>
              <a:gd name="connsiteX29" fmla="*/ 36058 w 468485"/>
              <a:gd name="connsiteY29" fmla="*/ 315515 h 396648"/>
              <a:gd name="connsiteX30" fmla="*/ 49299 w 468485"/>
              <a:gd name="connsiteY30" fmla="*/ 347349 h 396648"/>
              <a:gd name="connsiteX31" fmla="*/ 81132 w 468485"/>
              <a:gd name="connsiteY31" fmla="*/ 360589 h 396648"/>
              <a:gd name="connsiteX32" fmla="*/ 315515 w 468485"/>
              <a:gd name="connsiteY32" fmla="*/ 360589 h 396648"/>
              <a:gd name="connsiteX33" fmla="*/ 347348 w 468485"/>
              <a:gd name="connsiteY33" fmla="*/ 347349 h 396648"/>
              <a:gd name="connsiteX34" fmla="*/ 360589 w 468485"/>
              <a:gd name="connsiteY34" fmla="*/ 315515 h 396648"/>
              <a:gd name="connsiteX35" fmla="*/ 360589 w 468485"/>
              <a:gd name="connsiteY35" fmla="*/ 243961 h 396648"/>
              <a:gd name="connsiteX36" fmla="*/ 363124 w 468485"/>
              <a:gd name="connsiteY36" fmla="*/ 237764 h 396648"/>
              <a:gd name="connsiteX37" fmla="*/ 381154 w 468485"/>
              <a:gd name="connsiteY37" fmla="*/ 219734 h 396648"/>
              <a:gd name="connsiteX38" fmla="*/ 387633 w 468485"/>
              <a:gd name="connsiteY38" fmla="*/ 216917 h 396648"/>
              <a:gd name="connsiteX39" fmla="*/ 391014 w 468485"/>
              <a:gd name="connsiteY39" fmla="*/ 217762 h 396648"/>
              <a:gd name="connsiteX40" fmla="*/ 396648 w 468485"/>
              <a:gd name="connsiteY40" fmla="*/ 225932 h 396648"/>
              <a:gd name="connsiteX41" fmla="*/ 396648 w 468485"/>
              <a:gd name="connsiteY41" fmla="*/ 315515 h 396648"/>
              <a:gd name="connsiteX42" fmla="*/ 372843 w 468485"/>
              <a:gd name="connsiteY42" fmla="*/ 372844 h 396648"/>
              <a:gd name="connsiteX43" fmla="*/ 315515 w 468485"/>
              <a:gd name="connsiteY43" fmla="*/ 396648 h 396648"/>
              <a:gd name="connsiteX44" fmla="*/ 81132 w 468485"/>
              <a:gd name="connsiteY44" fmla="*/ 396648 h 396648"/>
              <a:gd name="connsiteX45" fmla="*/ 23804 w 468485"/>
              <a:gd name="connsiteY45" fmla="*/ 372844 h 396648"/>
              <a:gd name="connsiteX46" fmla="*/ 0 w 468485"/>
              <a:gd name="connsiteY46" fmla="*/ 315515 h 396648"/>
              <a:gd name="connsiteX47" fmla="*/ 0 w 468485"/>
              <a:gd name="connsiteY47" fmla="*/ 81132 h 396648"/>
              <a:gd name="connsiteX48" fmla="*/ 23804 w 468485"/>
              <a:gd name="connsiteY48" fmla="*/ 23804 h 396648"/>
              <a:gd name="connsiteX49" fmla="*/ 81132 w 468485"/>
              <a:gd name="connsiteY49" fmla="*/ 0 h 39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68485" h="396648">
                <a:moveTo>
                  <a:pt x="414678" y="18311"/>
                </a:moveTo>
                <a:cubicBezTo>
                  <a:pt x="420876" y="18311"/>
                  <a:pt x="426229" y="20565"/>
                  <a:pt x="430736" y="25072"/>
                </a:cubicBezTo>
                <a:lnTo>
                  <a:pt x="461724" y="56060"/>
                </a:lnTo>
                <a:cubicBezTo>
                  <a:pt x="466231" y="60568"/>
                  <a:pt x="468485" y="65920"/>
                  <a:pt x="468485" y="72118"/>
                </a:cubicBezTo>
                <a:cubicBezTo>
                  <a:pt x="468485" y="78315"/>
                  <a:pt x="466231" y="83668"/>
                  <a:pt x="461724" y="88175"/>
                </a:cubicBezTo>
                <a:lnTo>
                  <a:pt x="232412" y="317487"/>
                </a:lnTo>
                <a:cubicBezTo>
                  <a:pt x="227904" y="321995"/>
                  <a:pt x="222552" y="324249"/>
                  <a:pt x="216354" y="324249"/>
                </a:cubicBezTo>
                <a:cubicBezTo>
                  <a:pt x="210156" y="324249"/>
                  <a:pt x="204804" y="321995"/>
                  <a:pt x="200297" y="317487"/>
                </a:cubicBezTo>
                <a:lnTo>
                  <a:pt x="79161" y="196352"/>
                </a:lnTo>
                <a:cubicBezTo>
                  <a:pt x="74654" y="191845"/>
                  <a:pt x="72400" y="186492"/>
                  <a:pt x="72400" y="180295"/>
                </a:cubicBezTo>
                <a:cubicBezTo>
                  <a:pt x="72400" y="174097"/>
                  <a:pt x="74654" y="168744"/>
                  <a:pt x="79161" y="164237"/>
                </a:cubicBezTo>
                <a:lnTo>
                  <a:pt x="110149" y="133249"/>
                </a:lnTo>
                <a:cubicBezTo>
                  <a:pt x="114657" y="128742"/>
                  <a:pt x="120009" y="126488"/>
                  <a:pt x="126207" y="126488"/>
                </a:cubicBezTo>
                <a:cubicBezTo>
                  <a:pt x="132405" y="126488"/>
                  <a:pt x="137757" y="128742"/>
                  <a:pt x="142264" y="133249"/>
                </a:cubicBezTo>
                <a:lnTo>
                  <a:pt x="216354" y="207339"/>
                </a:lnTo>
                <a:lnTo>
                  <a:pt x="398621" y="25072"/>
                </a:lnTo>
                <a:cubicBezTo>
                  <a:pt x="403128" y="20565"/>
                  <a:pt x="408481" y="18311"/>
                  <a:pt x="414678" y="18311"/>
                </a:cubicBezTo>
                <a:close/>
                <a:moveTo>
                  <a:pt x="81132" y="0"/>
                </a:moveTo>
                <a:lnTo>
                  <a:pt x="315515" y="0"/>
                </a:lnTo>
                <a:cubicBezTo>
                  <a:pt x="327347" y="0"/>
                  <a:pt x="338334" y="2348"/>
                  <a:pt x="348476" y="7043"/>
                </a:cubicBezTo>
                <a:cubicBezTo>
                  <a:pt x="351293" y="8357"/>
                  <a:pt x="352983" y="10517"/>
                  <a:pt x="353546" y="13522"/>
                </a:cubicBezTo>
                <a:cubicBezTo>
                  <a:pt x="354110" y="16715"/>
                  <a:pt x="353264" y="19438"/>
                  <a:pt x="351011" y="21692"/>
                </a:cubicBezTo>
                <a:lnTo>
                  <a:pt x="337207" y="35495"/>
                </a:lnTo>
                <a:cubicBezTo>
                  <a:pt x="335329" y="37373"/>
                  <a:pt x="333169" y="38313"/>
                  <a:pt x="330728" y="38313"/>
                </a:cubicBezTo>
                <a:cubicBezTo>
                  <a:pt x="330164" y="38313"/>
                  <a:pt x="329319" y="38125"/>
                  <a:pt x="328192" y="37749"/>
                </a:cubicBezTo>
                <a:cubicBezTo>
                  <a:pt x="323873" y="36622"/>
                  <a:pt x="319647" y="36059"/>
                  <a:pt x="315515" y="36059"/>
                </a:cubicBezTo>
                <a:lnTo>
                  <a:pt x="81132" y="36059"/>
                </a:lnTo>
                <a:cubicBezTo>
                  <a:pt x="68737" y="36059"/>
                  <a:pt x="58126" y="40472"/>
                  <a:pt x="49299" y="49299"/>
                </a:cubicBezTo>
                <a:cubicBezTo>
                  <a:pt x="40472" y="58126"/>
                  <a:pt x="36058" y="68737"/>
                  <a:pt x="36058" y="81132"/>
                </a:cubicBezTo>
                <a:lnTo>
                  <a:pt x="36058" y="315515"/>
                </a:lnTo>
                <a:cubicBezTo>
                  <a:pt x="36058" y="327911"/>
                  <a:pt x="40472" y="338522"/>
                  <a:pt x="49299" y="347349"/>
                </a:cubicBezTo>
                <a:cubicBezTo>
                  <a:pt x="58126" y="356176"/>
                  <a:pt x="68737" y="360589"/>
                  <a:pt x="81132" y="360589"/>
                </a:cubicBezTo>
                <a:lnTo>
                  <a:pt x="315515" y="360589"/>
                </a:lnTo>
                <a:cubicBezTo>
                  <a:pt x="327911" y="360589"/>
                  <a:pt x="338522" y="356176"/>
                  <a:pt x="347348" y="347349"/>
                </a:cubicBezTo>
                <a:cubicBezTo>
                  <a:pt x="356175" y="338522"/>
                  <a:pt x="360589" y="327911"/>
                  <a:pt x="360589" y="315515"/>
                </a:cubicBezTo>
                <a:lnTo>
                  <a:pt x="360589" y="243961"/>
                </a:lnTo>
                <a:cubicBezTo>
                  <a:pt x="360589" y="241520"/>
                  <a:pt x="361434" y="239454"/>
                  <a:pt x="363124" y="237764"/>
                </a:cubicBezTo>
                <a:lnTo>
                  <a:pt x="381154" y="219734"/>
                </a:lnTo>
                <a:cubicBezTo>
                  <a:pt x="383032" y="217856"/>
                  <a:pt x="385192" y="216917"/>
                  <a:pt x="387633" y="216917"/>
                </a:cubicBezTo>
                <a:cubicBezTo>
                  <a:pt x="388760" y="216917"/>
                  <a:pt x="389887" y="217198"/>
                  <a:pt x="391014" y="217762"/>
                </a:cubicBezTo>
                <a:cubicBezTo>
                  <a:pt x="394770" y="219264"/>
                  <a:pt x="396648" y="221988"/>
                  <a:pt x="396648" y="225932"/>
                </a:cubicBezTo>
                <a:lnTo>
                  <a:pt x="396648" y="315515"/>
                </a:lnTo>
                <a:cubicBezTo>
                  <a:pt x="396648" y="337865"/>
                  <a:pt x="388713" y="356974"/>
                  <a:pt x="372843" y="372844"/>
                </a:cubicBezTo>
                <a:cubicBezTo>
                  <a:pt x="356974" y="388713"/>
                  <a:pt x="337864" y="396648"/>
                  <a:pt x="315515" y="396648"/>
                </a:cubicBezTo>
                <a:lnTo>
                  <a:pt x="81132" y="396648"/>
                </a:lnTo>
                <a:cubicBezTo>
                  <a:pt x="58783" y="396648"/>
                  <a:pt x="39674" y="388713"/>
                  <a:pt x="23804" y="372844"/>
                </a:cubicBezTo>
                <a:cubicBezTo>
                  <a:pt x="7935" y="356974"/>
                  <a:pt x="0" y="337865"/>
                  <a:pt x="0" y="315515"/>
                </a:cubicBezTo>
                <a:lnTo>
                  <a:pt x="0" y="81132"/>
                </a:lnTo>
                <a:cubicBezTo>
                  <a:pt x="0" y="58783"/>
                  <a:pt x="7935" y="39674"/>
                  <a:pt x="23804" y="23804"/>
                </a:cubicBezTo>
                <a:cubicBezTo>
                  <a:pt x="39674" y="7935"/>
                  <a:pt x="58783" y="0"/>
                  <a:pt x="81132" y="0"/>
                </a:cubicBezTo>
                <a:close/>
              </a:path>
            </a:pathLst>
          </a:custGeom>
          <a:solidFill>
            <a:srgbClr val="0038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ZoneTexte 79"/>
          <p:cNvSpPr txBox="1"/>
          <p:nvPr/>
        </p:nvSpPr>
        <p:spPr>
          <a:xfrm>
            <a:off x="5761227" y="5189565"/>
            <a:ext cx="422269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3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Permet de donner l’alerte en cas de problème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3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Facile d’utilisation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3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Emetteur bracelet ou pendentif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5761227" y="5780804"/>
            <a:ext cx="4226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3851"/>
                </a:solidFill>
                <a:latin typeface="Berlin Sans FB" panose="020E0602020502020306" pitchFamily="34" charset="0"/>
              </a:rPr>
              <a:t>Un service de téléassistance permanent</a:t>
            </a:r>
            <a:endParaRPr lang="fr-FR" sz="1400" dirty="0">
              <a:solidFill>
                <a:srgbClr val="003851"/>
              </a:solidFill>
              <a:latin typeface="Berlin Sans FB" panose="020E0602020502020306" pitchFamily="34" charset="0"/>
            </a:endParaRPr>
          </a:p>
        </p:txBody>
      </p:sp>
      <p:sp>
        <p:nvSpPr>
          <p:cNvPr id="38" name="Freeform 430"/>
          <p:cNvSpPr>
            <a:spLocks noChangeAspect="1"/>
          </p:cNvSpPr>
          <p:nvPr/>
        </p:nvSpPr>
        <p:spPr>
          <a:xfrm>
            <a:off x="5516446" y="5844866"/>
            <a:ext cx="252000" cy="213250"/>
          </a:xfrm>
          <a:custGeom>
            <a:avLst/>
            <a:gdLst>
              <a:gd name="connsiteX0" fmla="*/ 414678 w 468485"/>
              <a:gd name="connsiteY0" fmla="*/ 18311 h 396648"/>
              <a:gd name="connsiteX1" fmla="*/ 430736 w 468485"/>
              <a:gd name="connsiteY1" fmla="*/ 25072 h 396648"/>
              <a:gd name="connsiteX2" fmla="*/ 461724 w 468485"/>
              <a:gd name="connsiteY2" fmla="*/ 56060 h 396648"/>
              <a:gd name="connsiteX3" fmla="*/ 468485 w 468485"/>
              <a:gd name="connsiteY3" fmla="*/ 72118 h 396648"/>
              <a:gd name="connsiteX4" fmla="*/ 461724 w 468485"/>
              <a:gd name="connsiteY4" fmla="*/ 88175 h 396648"/>
              <a:gd name="connsiteX5" fmla="*/ 232412 w 468485"/>
              <a:gd name="connsiteY5" fmla="*/ 317487 h 396648"/>
              <a:gd name="connsiteX6" fmla="*/ 216354 w 468485"/>
              <a:gd name="connsiteY6" fmla="*/ 324249 h 396648"/>
              <a:gd name="connsiteX7" fmla="*/ 200297 w 468485"/>
              <a:gd name="connsiteY7" fmla="*/ 317487 h 396648"/>
              <a:gd name="connsiteX8" fmla="*/ 79161 w 468485"/>
              <a:gd name="connsiteY8" fmla="*/ 196352 h 396648"/>
              <a:gd name="connsiteX9" fmla="*/ 72400 w 468485"/>
              <a:gd name="connsiteY9" fmla="*/ 180295 h 396648"/>
              <a:gd name="connsiteX10" fmla="*/ 79161 w 468485"/>
              <a:gd name="connsiteY10" fmla="*/ 164237 h 396648"/>
              <a:gd name="connsiteX11" fmla="*/ 110149 w 468485"/>
              <a:gd name="connsiteY11" fmla="*/ 133249 h 396648"/>
              <a:gd name="connsiteX12" fmla="*/ 126207 w 468485"/>
              <a:gd name="connsiteY12" fmla="*/ 126488 h 396648"/>
              <a:gd name="connsiteX13" fmla="*/ 142264 w 468485"/>
              <a:gd name="connsiteY13" fmla="*/ 133249 h 396648"/>
              <a:gd name="connsiteX14" fmla="*/ 216354 w 468485"/>
              <a:gd name="connsiteY14" fmla="*/ 207339 h 396648"/>
              <a:gd name="connsiteX15" fmla="*/ 398621 w 468485"/>
              <a:gd name="connsiteY15" fmla="*/ 25072 h 396648"/>
              <a:gd name="connsiteX16" fmla="*/ 414678 w 468485"/>
              <a:gd name="connsiteY16" fmla="*/ 18311 h 396648"/>
              <a:gd name="connsiteX17" fmla="*/ 81132 w 468485"/>
              <a:gd name="connsiteY17" fmla="*/ 0 h 396648"/>
              <a:gd name="connsiteX18" fmla="*/ 315515 w 468485"/>
              <a:gd name="connsiteY18" fmla="*/ 0 h 396648"/>
              <a:gd name="connsiteX19" fmla="*/ 348476 w 468485"/>
              <a:gd name="connsiteY19" fmla="*/ 7043 h 396648"/>
              <a:gd name="connsiteX20" fmla="*/ 353546 w 468485"/>
              <a:gd name="connsiteY20" fmla="*/ 13522 h 396648"/>
              <a:gd name="connsiteX21" fmla="*/ 351011 w 468485"/>
              <a:gd name="connsiteY21" fmla="*/ 21692 h 396648"/>
              <a:gd name="connsiteX22" fmla="*/ 337207 w 468485"/>
              <a:gd name="connsiteY22" fmla="*/ 35495 h 396648"/>
              <a:gd name="connsiteX23" fmla="*/ 330728 w 468485"/>
              <a:gd name="connsiteY23" fmla="*/ 38313 h 396648"/>
              <a:gd name="connsiteX24" fmla="*/ 328192 w 468485"/>
              <a:gd name="connsiteY24" fmla="*/ 37749 h 396648"/>
              <a:gd name="connsiteX25" fmla="*/ 315515 w 468485"/>
              <a:gd name="connsiteY25" fmla="*/ 36059 h 396648"/>
              <a:gd name="connsiteX26" fmla="*/ 81132 w 468485"/>
              <a:gd name="connsiteY26" fmla="*/ 36059 h 396648"/>
              <a:gd name="connsiteX27" fmla="*/ 49299 w 468485"/>
              <a:gd name="connsiteY27" fmla="*/ 49299 h 396648"/>
              <a:gd name="connsiteX28" fmla="*/ 36058 w 468485"/>
              <a:gd name="connsiteY28" fmla="*/ 81132 h 396648"/>
              <a:gd name="connsiteX29" fmla="*/ 36058 w 468485"/>
              <a:gd name="connsiteY29" fmla="*/ 315515 h 396648"/>
              <a:gd name="connsiteX30" fmla="*/ 49299 w 468485"/>
              <a:gd name="connsiteY30" fmla="*/ 347349 h 396648"/>
              <a:gd name="connsiteX31" fmla="*/ 81132 w 468485"/>
              <a:gd name="connsiteY31" fmla="*/ 360589 h 396648"/>
              <a:gd name="connsiteX32" fmla="*/ 315515 w 468485"/>
              <a:gd name="connsiteY32" fmla="*/ 360589 h 396648"/>
              <a:gd name="connsiteX33" fmla="*/ 347348 w 468485"/>
              <a:gd name="connsiteY33" fmla="*/ 347349 h 396648"/>
              <a:gd name="connsiteX34" fmla="*/ 360589 w 468485"/>
              <a:gd name="connsiteY34" fmla="*/ 315515 h 396648"/>
              <a:gd name="connsiteX35" fmla="*/ 360589 w 468485"/>
              <a:gd name="connsiteY35" fmla="*/ 243961 h 396648"/>
              <a:gd name="connsiteX36" fmla="*/ 363124 w 468485"/>
              <a:gd name="connsiteY36" fmla="*/ 237764 h 396648"/>
              <a:gd name="connsiteX37" fmla="*/ 381154 w 468485"/>
              <a:gd name="connsiteY37" fmla="*/ 219734 h 396648"/>
              <a:gd name="connsiteX38" fmla="*/ 387633 w 468485"/>
              <a:gd name="connsiteY38" fmla="*/ 216917 h 396648"/>
              <a:gd name="connsiteX39" fmla="*/ 391014 w 468485"/>
              <a:gd name="connsiteY39" fmla="*/ 217762 h 396648"/>
              <a:gd name="connsiteX40" fmla="*/ 396648 w 468485"/>
              <a:gd name="connsiteY40" fmla="*/ 225932 h 396648"/>
              <a:gd name="connsiteX41" fmla="*/ 396648 w 468485"/>
              <a:gd name="connsiteY41" fmla="*/ 315515 h 396648"/>
              <a:gd name="connsiteX42" fmla="*/ 372843 w 468485"/>
              <a:gd name="connsiteY42" fmla="*/ 372844 h 396648"/>
              <a:gd name="connsiteX43" fmla="*/ 315515 w 468485"/>
              <a:gd name="connsiteY43" fmla="*/ 396648 h 396648"/>
              <a:gd name="connsiteX44" fmla="*/ 81132 w 468485"/>
              <a:gd name="connsiteY44" fmla="*/ 396648 h 396648"/>
              <a:gd name="connsiteX45" fmla="*/ 23804 w 468485"/>
              <a:gd name="connsiteY45" fmla="*/ 372844 h 396648"/>
              <a:gd name="connsiteX46" fmla="*/ 0 w 468485"/>
              <a:gd name="connsiteY46" fmla="*/ 315515 h 396648"/>
              <a:gd name="connsiteX47" fmla="*/ 0 w 468485"/>
              <a:gd name="connsiteY47" fmla="*/ 81132 h 396648"/>
              <a:gd name="connsiteX48" fmla="*/ 23804 w 468485"/>
              <a:gd name="connsiteY48" fmla="*/ 23804 h 396648"/>
              <a:gd name="connsiteX49" fmla="*/ 81132 w 468485"/>
              <a:gd name="connsiteY49" fmla="*/ 0 h 39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68485" h="396648">
                <a:moveTo>
                  <a:pt x="414678" y="18311"/>
                </a:moveTo>
                <a:cubicBezTo>
                  <a:pt x="420876" y="18311"/>
                  <a:pt x="426229" y="20565"/>
                  <a:pt x="430736" y="25072"/>
                </a:cubicBezTo>
                <a:lnTo>
                  <a:pt x="461724" y="56060"/>
                </a:lnTo>
                <a:cubicBezTo>
                  <a:pt x="466231" y="60568"/>
                  <a:pt x="468485" y="65920"/>
                  <a:pt x="468485" y="72118"/>
                </a:cubicBezTo>
                <a:cubicBezTo>
                  <a:pt x="468485" y="78315"/>
                  <a:pt x="466231" y="83668"/>
                  <a:pt x="461724" y="88175"/>
                </a:cubicBezTo>
                <a:lnTo>
                  <a:pt x="232412" y="317487"/>
                </a:lnTo>
                <a:cubicBezTo>
                  <a:pt x="227904" y="321995"/>
                  <a:pt x="222552" y="324249"/>
                  <a:pt x="216354" y="324249"/>
                </a:cubicBezTo>
                <a:cubicBezTo>
                  <a:pt x="210156" y="324249"/>
                  <a:pt x="204804" y="321995"/>
                  <a:pt x="200297" y="317487"/>
                </a:cubicBezTo>
                <a:lnTo>
                  <a:pt x="79161" y="196352"/>
                </a:lnTo>
                <a:cubicBezTo>
                  <a:pt x="74654" y="191845"/>
                  <a:pt x="72400" y="186492"/>
                  <a:pt x="72400" y="180295"/>
                </a:cubicBezTo>
                <a:cubicBezTo>
                  <a:pt x="72400" y="174097"/>
                  <a:pt x="74654" y="168744"/>
                  <a:pt x="79161" y="164237"/>
                </a:cubicBezTo>
                <a:lnTo>
                  <a:pt x="110149" y="133249"/>
                </a:lnTo>
                <a:cubicBezTo>
                  <a:pt x="114657" y="128742"/>
                  <a:pt x="120009" y="126488"/>
                  <a:pt x="126207" y="126488"/>
                </a:cubicBezTo>
                <a:cubicBezTo>
                  <a:pt x="132405" y="126488"/>
                  <a:pt x="137757" y="128742"/>
                  <a:pt x="142264" y="133249"/>
                </a:cubicBezTo>
                <a:lnTo>
                  <a:pt x="216354" y="207339"/>
                </a:lnTo>
                <a:lnTo>
                  <a:pt x="398621" y="25072"/>
                </a:lnTo>
                <a:cubicBezTo>
                  <a:pt x="403128" y="20565"/>
                  <a:pt x="408481" y="18311"/>
                  <a:pt x="414678" y="18311"/>
                </a:cubicBezTo>
                <a:close/>
                <a:moveTo>
                  <a:pt x="81132" y="0"/>
                </a:moveTo>
                <a:lnTo>
                  <a:pt x="315515" y="0"/>
                </a:lnTo>
                <a:cubicBezTo>
                  <a:pt x="327347" y="0"/>
                  <a:pt x="338334" y="2348"/>
                  <a:pt x="348476" y="7043"/>
                </a:cubicBezTo>
                <a:cubicBezTo>
                  <a:pt x="351293" y="8357"/>
                  <a:pt x="352983" y="10517"/>
                  <a:pt x="353546" y="13522"/>
                </a:cubicBezTo>
                <a:cubicBezTo>
                  <a:pt x="354110" y="16715"/>
                  <a:pt x="353264" y="19438"/>
                  <a:pt x="351011" y="21692"/>
                </a:cubicBezTo>
                <a:lnTo>
                  <a:pt x="337207" y="35495"/>
                </a:lnTo>
                <a:cubicBezTo>
                  <a:pt x="335329" y="37373"/>
                  <a:pt x="333169" y="38313"/>
                  <a:pt x="330728" y="38313"/>
                </a:cubicBezTo>
                <a:cubicBezTo>
                  <a:pt x="330164" y="38313"/>
                  <a:pt x="329319" y="38125"/>
                  <a:pt x="328192" y="37749"/>
                </a:cubicBezTo>
                <a:cubicBezTo>
                  <a:pt x="323873" y="36622"/>
                  <a:pt x="319647" y="36059"/>
                  <a:pt x="315515" y="36059"/>
                </a:cubicBezTo>
                <a:lnTo>
                  <a:pt x="81132" y="36059"/>
                </a:lnTo>
                <a:cubicBezTo>
                  <a:pt x="68737" y="36059"/>
                  <a:pt x="58126" y="40472"/>
                  <a:pt x="49299" y="49299"/>
                </a:cubicBezTo>
                <a:cubicBezTo>
                  <a:pt x="40472" y="58126"/>
                  <a:pt x="36058" y="68737"/>
                  <a:pt x="36058" y="81132"/>
                </a:cubicBezTo>
                <a:lnTo>
                  <a:pt x="36058" y="315515"/>
                </a:lnTo>
                <a:cubicBezTo>
                  <a:pt x="36058" y="327911"/>
                  <a:pt x="40472" y="338522"/>
                  <a:pt x="49299" y="347349"/>
                </a:cubicBezTo>
                <a:cubicBezTo>
                  <a:pt x="58126" y="356176"/>
                  <a:pt x="68737" y="360589"/>
                  <a:pt x="81132" y="360589"/>
                </a:cubicBezTo>
                <a:lnTo>
                  <a:pt x="315515" y="360589"/>
                </a:lnTo>
                <a:cubicBezTo>
                  <a:pt x="327911" y="360589"/>
                  <a:pt x="338522" y="356176"/>
                  <a:pt x="347348" y="347349"/>
                </a:cubicBezTo>
                <a:cubicBezTo>
                  <a:pt x="356175" y="338522"/>
                  <a:pt x="360589" y="327911"/>
                  <a:pt x="360589" y="315515"/>
                </a:cubicBezTo>
                <a:lnTo>
                  <a:pt x="360589" y="243961"/>
                </a:lnTo>
                <a:cubicBezTo>
                  <a:pt x="360589" y="241520"/>
                  <a:pt x="361434" y="239454"/>
                  <a:pt x="363124" y="237764"/>
                </a:cubicBezTo>
                <a:lnTo>
                  <a:pt x="381154" y="219734"/>
                </a:lnTo>
                <a:cubicBezTo>
                  <a:pt x="383032" y="217856"/>
                  <a:pt x="385192" y="216917"/>
                  <a:pt x="387633" y="216917"/>
                </a:cubicBezTo>
                <a:cubicBezTo>
                  <a:pt x="388760" y="216917"/>
                  <a:pt x="389887" y="217198"/>
                  <a:pt x="391014" y="217762"/>
                </a:cubicBezTo>
                <a:cubicBezTo>
                  <a:pt x="394770" y="219264"/>
                  <a:pt x="396648" y="221988"/>
                  <a:pt x="396648" y="225932"/>
                </a:cubicBezTo>
                <a:lnTo>
                  <a:pt x="396648" y="315515"/>
                </a:lnTo>
                <a:cubicBezTo>
                  <a:pt x="396648" y="337865"/>
                  <a:pt x="388713" y="356974"/>
                  <a:pt x="372843" y="372844"/>
                </a:cubicBezTo>
                <a:cubicBezTo>
                  <a:pt x="356974" y="388713"/>
                  <a:pt x="337864" y="396648"/>
                  <a:pt x="315515" y="396648"/>
                </a:cubicBezTo>
                <a:lnTo>
                  <a:pt x="81132" y="396648"/>
                </a:lnTo>
                <a:cubicBezTo>
                  <a:pt x="58783" y="396648"/>
                  <a:pt x="39674" y="388713"/>
                  <a:pt x="23804" y="372844"/>
                </a:cubicBezTo>
                <a:cubicBezTo>
                  <a:pt x="7935" y="356974"/>
                  <a:pt x="0" y="337865"/>
                  <a:pt x="0" y="315515"/>
                </a:cubicBezTo>
                <a:lnTo>
                  <a:pt x="0" y="81132"/>
                </a:lnTo>
                <a:cubicBezTo>
                  <a:pt x="0" y="58783"/>
                  <a:pt x="7935" y="39674"/>
                  <a:pt x="23804" y="23804"/>
                </a:cubicBezTo>
                <a:cubicBezTo>
                  <a:pt x="39674" y="7935"/>
                  <a:pt x="58783" y="0"/>
                  <a:pt x="81132" y="0"/>
                </a:cubicBezTo>
                <a:close/>
              </a:path>
            </a:pathLst>
          </a:custGeom>
          <a:solidFill>
            <a:srgbClr val="0038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5765398" y="5987138"/>
            <a:ext cx="422269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3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Une équipe d’assistance médicale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3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24h sur 24 – 7 jours sur 7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300" dirty="0" smtClean="0">
                <a:solidFill>
                  <a:srgbClr val="7BB21B"/>
                </a:solidFill>
                <a:latin typeface="Berlin Sans FB" panose="020E0602020502020306" pitchFamily="34" charset="0"/>
              </a:rPr>
              <a:t>Vérifications techniques régulières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291031" y="3650143"/>
            <a:ext cx="4095270" cy="1346966"/>
            <a:chOff x="191971" y="3650143"/>
            <a:chExt cx="4095270" cy="1346966"/>
          </a:xfrm>
        </p:grpSpPr>
        <p:sp>
          <p:nvSpPr>
            <p:cNvPr id="40" name="Text Placeholder 19"/>
            <p:cNvSpPr txBox="1">
              <a:spLocks/>
            </p:cNvSpPr>
            <p:nvPr/>
          </p:nvSpPr>
          <p:spPr>
            <a:xfrm>
              <a:off x="191971" y="3650143"/>
              <a:ext cx="1325302" cy="1339303"/>
            </a:xfrm>
            <a:prstGeom prst="rect">
              <a:avLst/>
            </a:prstGeom>
            <a:solidFill>
              <a:srgbClr val="F17C3F"/>
            </a:solidFill>
          </p:spPr>
          <p:txBody>
            <a:bodyPr vert="horz" wrap="square" lIns="91440" tIns="45720" rIns="91440" bIns="45720" rtlCol="0" anchor="ctr" anchorCtr="0">
              <a:normAutofit/>
            </a:bodyPr>
            <a:lstStyle>
              <a:lvl1pPr marL="0" indent="0" algn="just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2800" b="1" dirty="0" err="1" smtClean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  <a:t>Pôle</a:t>
              </a:r>
              <a:r>
                <a:rPr lang="en-US" sz="2800" b="1" dirty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  <a:t/>
              </a:r>
              <a:br>
                <a:rPr lang="en-US" sz="2800" b="1" dirty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</a:br>
              <a:r>
                <a:rPr lang="en-US" sz="2800" b="1" dirty="0" err="1" smtClean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  <a:t>Soins</a:t>
              </a:r>
              <a:endParaRPr lang="en-US" sz="2800" b="1" dirty="0">
                <a:solidFill>
                  <a:sysClr val="window" lastClr="FFFFFF"/>
                </a:solidFill>
                <a:latin typeface="Berlin Sans FB Demi" panose="020E0802020502020306" pitchFamily="34" charset="0"/>
              </a:endParaRPr>
            </a:p>
          </p:txBody>
        </p:sp>
        <p:pic>
          <p:nvPicPr>
            <p:cNvPr id="41" name="Espace réservé pour une image 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80" b="8680"/>
            <a:stretch>
              <a:fillRect/>
            </a:stretch>
          </p:blipFill>
          <p:spPr>
            <a:xfrm>
              <a:off x="1517273" y="3652477"/>
              <a:ext cx="2769968" cy="1344632"/>
            </a:xfrm>
            <a:prstGeom prst="rect">
              <a:avLst/>
            </a:prstGeom>
            <a:solidFill>
              <a:srgbClr val="F17C3F">
                <a:alpha val="30000"/>
              </a:srgbClr>
            </a:solidFill>
          </p:spPr>
        </p:pic>
      </p:grpSp>
      <p:grpSp>
        <p:nvGrpSpPr>
          <p:cNvPr id="3" name="Groupe 2"/>
          <p:cNvGrpSpPr/>
          <p:nvPr/>
        </p:nvGrpSpPr>
        <p:grpSpPr>
          <a:xfrm>
            <a:off x="247503" y="-543"/>
            <a:ext cx="4134443" cy="1332705"/>
            <a:chOff x="223610" y="194022"/>
            <a:chExt cx="4084984" cy="1332705"/>
          </a:xfrm>
        </p:grpSpPr>
        <p:sp>
          <p:nvSpPr>
            <p:cNvPr id="42" name="Text Placeholder 15"/>
            <p:cNvSpPr txBox="1">
              <a:spLocks/>
            </p:cNvSpPr>
            <p:nvPr/>
          </p:nvSpPr>
          <p:spPr>
            <a:xfrm>
              <a:off x="223610" y="194022"/>
              <a:ext cx="1322022" cy="1331583"/>
            </a:xfrm>
            <a:prstGeom prst="rect">
              <a:avLst/>
            </a:prstGeom>
            <a:solidFill>
              <a:srgbClr val="7BB21B"/>
            </a:solidFill>
          </p:spPr>
          <p:txBody>
            <a:bodyPr vert="horz" wrap="square" lIns="91440" tIns="45720" rIns="91440" bIns="45720" rtlCol="0" anchor="ctr" anchorCtr="0">
              <a:normAutofit/>
            </a:bodyPr>
            <a:lstStyle>
              <a:lvl1pPr marL="0" indent="0" algn="just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2800" b="1" dirty="0" err="1" smtClean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  <a:t>Pôle</a:t>
              </a:r>
              <a:r>
                <a:rPr lang="en-US" sz="2800" b="1" dirty="0" smtClean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  <a:t/>
              </a:r>
              <a:br>
                <a:rPr lang="en-US" sz="2800" b="1" dirty="0" smtClean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</a:br>
              <a:r>
                <a:rPr lang="en-US" sz="2800" b="1" dirty="0" smtClean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  <a:t>Aide</a:t>
              </a:r>
              <a:endParaRPr lang="en-US" sz="2800" b="1" dirty="0">
                <a:solidFill>
                  <a:sysClr val="window" lastClr="FFFFFF"/>
                </a:solidFill>
                <a:latin typeface="Berlin Sans FB Demi" panose="020E0802020502020306" pitchFamily="34" charset="0"/>
              </a:endParaRPr>
            </a:p>
          </p:txBody>
        </p:sp>
        <p:pic>
          <p:nvPicPr>
            <p:cNvPr id="43" name="Espace réservé pour une image 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635" b="31635"/>
            <a:stretch>
              <a:fillRect/>
            </a:stretch>
          </p:blipFill>
          <p:spPr>
            <a:xfrm>
              <a:off x="1545484" y="195143"/>
              <a:ext cx="2763110" cy="1331584"/>
            </a:xfrm>
            <a:prstGeom prst="rect">
              <a:avLst/>
            </a:prstGeom>
            <a:solidFill>
              <a:srgbClr val="7BB21B">
                <a:alpha val="30000"/>
              </a:srgbClr>
            </a:solidFill>
          </p:spPr>
        </p:pic>
      </p:grpSp>
      <p:grpSp>
        <p:nvGrpSpPr>
          <p:cNvPr id="4" name="Groupe 3"/>
          <p:cNvGrpSpPr/>
          <p:nvPr/>
        </p:nvGrpSpPr>
        <p:grpSpPr>
          <a:xfrm>
            <a:off x="5424223" y="-4537"/>
            <a:ext cx="4194482" cy="1347401"/>
            <a:chOff x="5269558" y="104681"/>
            <a:chExt cx="4084984" cy="1329683"/>
          </a:xfrm>
        </p:grpSpPr>
        <p:sp>
          <p:nvSpPr>
            <p:cNvPr id="44" name="Text Placeholder 17"/>
            <p:cNvSpPr txBox="1">
              <a:spLocks/>
            </p:cNvSpPr>
            <p:nvPr/>
          </p:nvSpPr>
          <p:spPr>
            <a:xfrm>
              <a:off x="5269558" y="105803"/>
              <a:ext cx="1322022" cy="1328561"/>
            </a:xfrm>
            <a:prstGeom prst="rect">
              <a:avLst/>
            </a:prstGeom>
            <a:solidFill>
              <a:srgbClr val="0095CD"/>
            </a:solidFill>
          </p:spPr>
          <p:txBody>
            <a:bodyPr vert="horz" wrap="square" lIns="91440" tIns="45720" rIns="91440" bIns="45720" rtlCol="0" anchor="ctr" anchorCtr="0">
              <a:normAutofit/>
            </a:bodyPr>
            <a:lstStyle>
              <a:lvl1pPr marL="0" indent="0" algn="just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2000" b="1" dirty="0" smtClean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  <a:t>Portage             de </a:t>
              </a:r>
              <a:r>
                <a:rPr lang="en-US" sz="2000" b="1" dirty="0" err="1" smtClean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  <a:t>repas</a:t>
              </a:r>
              <a:endParaRPr lang="en-US" sz="2000" b="1" dirty="0" smtClean="0">
                <a:solidFill>
                  <a:sysClr val="window" lastClr="FFFFFF"/>
                </a:solidFill>
                <a:latin typeface="Berlin Sans FB Demi" panose="020E0802020502020306" pitchFamily="34" charset="0"/>
              </a:endParaRPr>
            </a:p>
          </p:txBody>
        </p:sp>
        <p:pic>
          <p:nvPicPr>
            <p:cNvPr id="45" name="Espace réservé pour une image 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50" b="11350"/>
            <a:stretch>
              <a:fillRect/>
            </a:stretch>
          </p:blipFill>
          <p:spPr>
            <a:xfrm>
              <a:off x="6588225" y="104681"/>
              <a:ext cx="2766317" cy="1328561"/>
            </a:xfrm>
            <a:prstGeom prst="rect">
              <a:avLst/>
            </a:prstGeom>
            <a:solidFill>
              <a:srgbClr val="0095CD">
                <a:alpha val="30000"/>
              </a:srgbClr>
            </a:solidFill>
          </p:spPr>
        </p:pic>
      </p:grpSp>
      <p:grpSp>
        <p:nvGrpSpPr>
          <p:cNvPr id="5" name="Groupe 4"/>
          <p:cNvGrpSpPr/>
          <p:nvPr/>
        </p:nvGrpSpPr>
        <p:grpSpPr>
          <a:xfrm>
            <a:off x="5434531" y="3619028"/>
            <a:ext cx="4185719" cy="1355982"/>
            <a:chOff x="5278321" y="3644107"/>
            <a:chExt cx="4084983" cy="1369638"/>
          </a:xfrm>
        </p:grpSpPr>
        <p:sp>
          <p:nvSpPr>
            <p:cNvPr id="46" name="Text Placeholder 21"/>
            <p:cNvSpPr txBox="1">
              <a:spLocks/>
            </p:cNvSpPr>
            <p:nvPr/>
          </p:nvSpPr>
          <p:spPr>
            <a:xfrm>
              <a:off x="5278321" y="3644107"/>
              <a:ext cx="1321874" cy="1369638"/>
            </a:xfrm>
            <a:prstGeom prst="rect">
              <a:avLst/>
            </a:prstGeom>
            <a:solidFill>
              <a:srgbClr val="003852"/>
            </a:solidFill>
          </p:spPr>
          <p:txBody>
            <a:bodyPr vert="horz" wrap="square" lIns="91440" tIns="45720" rIns="91440" bIns="45720" rtlCol="0" anchor="ctr" anchorCtr="0">
              <a:normAutofit/>
            </a:bodyPr>
            <a:lstStyle>
              <a:lvl1pPr marL="0" indent="0" algn="just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800" b="1" dirty="0" err="1" smtClean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  <a:t>Télé</a:t>
              </a:r>
              <a:r>
                <a:rPr lang="en-US" sz="1800" b="1" dirty="0" smtClean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  <a:t/>
              </a:r>
              <a:br>
                <a:rPr lang="en-US" sz="1800" b="1" dirty="0" smtClean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</a:br>
              <a:r>
                <a:rPr lang="en-US" sz="1800" b="1" dirty="0" smtClean="0">
                  <a:solidFill>
                    <a:sysClr val="window" lastClr="FFFFFF"/>
                  </a:solidFill>
                  <a:latin typeface="Berlin Sans FB Demi" panose="020E0802020502020306" pitchFamily="34" charset="0"/>
                </a:rPr>
                <a:t>Assistance</a:t>
              </a:r>
              <a:endParaRPr lang="en-US" sz="1800" b="1" dirty="0">
                <a:solidFill>
                  <a:sysClr val="window" lastClr="FFFFFF"/>
                </a:solidFill>
                <a:latin typeface="Berlin Sans FB Demi" panose="020E0802020502020306" pitchFamily="34" charset="0"/>
              </a:endParaRPr>
            </a:p>
          </p:txBody>
        </p:sp>
        <p:pic>
          <p:nvPicPr>
            <p:cNvPr id="47" name="Image 4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2"/>
            <a:stretch/>
          </p:blipFill>
          <p:spPr>
            <a:xfrm>
              <a:off x="6596987" y="3644107"/>
              <a:ext cx="2766317" cy="1369638"/>
            </a:xfrm>
            <a:prstGeom prst="rect">
              <a:avLst/>
            </a:prstGeom>
          </p:spPr>
        </p:pic>
      </p:grpSp>
      <p:sp>
        <p:nvSpPr>
          <p:cNvPr id="48" name="Freeform 430"/>
          <p:cNvSpPr>
            <a:spLocks noChangeAspect="1"/>
          </p:cNvSpPr>
          <p:nvPr/>
        </p:nvSpPr>
        <p:spPr>
          <a:xfrm>
            <a:off x="345357" y="5134976"/>
            <a:ext cx="229222" cy="193974"/>
          </a:xfrm>
          <a:custGeom>
            <a:avLst/>
            <a:gdLst>
              <a:gd name="connsiteX0" fmla="*/ 414678 w 468485"/>
              <a:gd name="connsiteY0" fmla="*/ 18311 h 396648"/>
              <a:gd name="connsiteX1" fmla="*/ 430736 w 468485"/>
              <a:gd name="connsiteY1" fmla="*/ 25072 h 396648"/>
              <a:gd name="connsiteX2" fmla="*/ 461724 w 468485"/>
              <a:gd name="connsiteY2" fmla="*/ 56060 h 396648"/>
              <a:gd name="connsiteX3" fmla="*/ 468485 w 468485"/>
              <a:gd name="connsiteY3" fmla="*/ 72118 h 396648"/>
              <a:gd name="connsiteX4" fmla="*/ 461724 w 468485"/>
              <a:gd name="connsiteY4" fmla="*/ 88175 h 396648"/>
              <a:gd name="connsiteX5" fmla="*/ 232412 w 468485"/>
              <a:gd name="connsiteY5" fmla="*/ 317487 h 396648"/>
              <a:gd name="connsiteX6" fmla="*/ 216354 w 468485"/>
              <a:gd name="connsiteY6" fmla="*/ 324249 h 396648"/>
              <a:gd name="connsiteX7" fmla="*/ 200297 w 468485"/>
              <a:gd name="connsiteY7" fmla="*/ 317487 h 396648"/>
              <a:gd name="connsiteX8" fmla="*/ 79161 w 468485"/>
              <a:gd name="connsiteY8" fmla="*/ 196352 h 396648"/>
              <a:gd name="connsiteX9" fmla="*/ 72400 w 468485"/>
              <a:gd name="connsiteY9" fmla="*/ 180295 h 396648"/>
              <a:gd name="connsiteX10" fmla="*/ 79161 w 468485"/>
              <a:gd name="connsiteY10" fmla="*/ 164237 h 396648"/>
              <a:gd name="connsiteX11" fmla="*/ 110149 w 468485"/>
              <a:gd name="connsiteY11" fmla="*/ 133249 h 396648"/>
              <a:gd name="connsiteX12" fmla="*/ 126207 w 468485"/>
              <a:gd name="connsiteY12" fmla="*/ 126488 h 396648"/>
              <a:gd name="connsiteX13" fmla="*/ 142264 w 468485"/>
              <a:gd name="connsiteY13" fmla="*/ 133249 h 396648"/>
              <a:gd name="connsiteX14" fmla="*/ 216354 w 468485"/>
              <a:gd name="connsiteY14" fmla="*/ 207339 h 396648"/>
              <a:gd name="connsiteX15" fmla="*/ 398621 w 468485"/>
              <a:gd name="connsiteY15" fmla="*/ 25072 h 396648"/>
              <a:gd name="connsiteX16" fmla="*/ 414678 w 468485"/>
              <a:gd name="connsiteY16" fmla="*/ 18311 h 396648"/>
              <a:gd name="connsiteX17" fmla="*/ 81132 w 468485"/>
              <a:gd name="connsiteY17" fmla="*/ 0 h 396648"/>
              <a:gd name="connsiteX18" fmla="*/ 315515 w 468485"/>
              <a:gd name="connsiteY18" fmla="*/ 0 h 396648"/>
              <a:gd name="connsiteX19" fmla="*/ 348476 w 468485"/>
              <a:gd name="connsiteY19" fmla="*/ 7043 h 396648"/>
              <a:gd name="connsiteX20" fmla="*/ 353546 w 468485"/>
              <a:gd name="connsiteY20" fmla="*/ 13522 h 396648"/>
              <a:gd name="connsiteX21" fmla="*/ 351011 w 468485"/>
              <a:gd name="connsiteY21" fmla="*/ 21692 h 396648"/>
              <a:gd name="connsiteX22" fmla="*/ 337207 w 468485"/>
              <a:gd name="connsiteY22" fmla="*/ 35495 h 396648"/>
              <a:gd name="connsiteX23" fmla="*/ 330728 w 468485"/>
              <a:gd name="connsiteY23" fmla="*/ 38313 h 396648"/>
              <a:gd name="connsiteX24" fmla="*/ 328192 w 468485"/>
              <a:gd name="connsiteY24" fmla="*/ 37749 h 396648"/>
              <a:gd name="connsiteX25" fmla="*/ 315515 w 468485"/>
              <a:gd name="connsiteY25" fmla="*/ 36059 h 396648"/>
              <a:gd name="connsiteX26" fmla="*/ 81132 w 468485"/>
              <a:gd name="connsiteY26" fmla="*/ 36059 h 396648"/>
              <a:gd name="connsiteX27" fmla="*/ 49299 w 468485"/>
              <a:gd name="connsiteY27" fmla="*/ 49299 h 396648"/>
              <a:gd name="connsiteX28" fmla="*/ 36058 w 468485"/>
              <a:gd name="connsiteY28" fmla="*/ 81132 h 396648"/>
              <a:gd name="connsiteX29" fmla="*/ 36058 w 468485"/>
              <a:gd name="connsiteY29" fmla="*/ 315515 h 396648"/>
              <a:gd name="connsiteX30" fmla="*/ 49299 w 468485"/>
              <a:gd name="connsiteY30" fmla="*/ 347349 h 396648"/>
              <a:gd name="connsiteX31" fmla="*/ 81132 w 468485"/>
              <a:gd name="connsiteY31" fmla="*/ 360589 h 396648"/>
              <a:gd name="connsiteX32" fmla="*/ 315515 w 468485"/>
              <a:gd name="connsiteY32" fmla="*/ 360589 h 396648"/>
              <a:gd name="connsiteX33" fmla="*/ 347348 w 468485"/>
              <a:gd name="connsiteY33" fmla="*/ 347349 h 396648"/>
              <a:gd name="connsiteX34" fmla="*/ 360589 w 468485"/>
              <a:gd name="connsiteY34" fmla="*/ 315515 h 396648"/>
              <a:gd name="connsiteX35" fmla="*/ 360589 w 468485"/>
              <a:gd name="connsiteY35" fmla="*/ 243961 h 396648"/>
              <a:gd name="connsiteX36" fmla="*/ 363124 w 468485"/>
              <a:gd name="connsiteY36" fmla="*/ 237764 h 396648"/>
              <a:gd name="connsiteX37" fmla="*/ 381154 w 468485"/>
              <a:gd name="connsiteY37" fmla="*/ 219734 h 396648"/>
              <a:gd name="connsiteX38" fmla="*/ 387633 w 468485"/>
              <a:gd name="connsiteY38" fmla="*/ 216917 h 396648"/>
              <a:gd name="connsiteX39" fmla="*/ 391014 w 468485"/>
              <a:gd name="connsiteY39" fmla="*/ 217762 h 396648"/>
              <a:gd name="connsiteX40" fmla="*/ 396648 w 468485"/>
              <a:gd name="connsiteY40" fmla="*/ 225932 h 396648"/>
              <a:gd name="connsiteX41" fmla="*/ 396648 w 468485"/>
              <a:gd name="connsiteY41" fmla="*/ 315515 h 396648"/>
              <a:gd name="connsiteX42" fmla="*/ 372843 w 468485"/>
              <a:gd name="connsiteY42" fmla="*/ 372844 h 396648"/>
              <a:gd name="connsiteX43" fmla="*/ 315515 w 468485"/>
              <a:gd name="connsiteY43" fmla="*/ 396648 h 396648"/>
              <a:gd name="connsiteX44" fmla="*/ 81132 w 468485"/>
              <a:gd name="connsiteY44" fmla="*/ 396648 h 396648"/>
              <a:gd name="connsiteX45" fmla="*/ 23804 w 468485"/>
              <a:gd name="connsiteY45" fmla="*/ 372844 h 396648"/>
              <a:gd name="connsiteX46" fmla="*/ 0 w 468485"/>
              <a:gd name="connsiteY46" fmla="*/ 315515 h 396648"/>
              <a:gd name="connsiteX47" fmla="*/ 0 w 468485"/>
              <a:gd name="connsiteY47" fmla="*/ 81132 h 396648"/>
              <a:gd name="connsiteX48" fmla="*/ 23804 w 468485"/>
              <a:gd name="connsiteY48" fmla="*/ 23804 h 396648"/>
              <a:gd name="connsiteX49" fmla="*/ 81132 w 468485"/>
              <a:gd name="connsiteY49" fmla="*/ 0 h 39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68485" h="396648">
                <a:moveTo>
                  <a:pt x="414678" y="18311"/>
                </a:moveTo>
                <a:cubicBezTo>
                  <a:pt x="420876" y="18311"/>
                  <a:pt x="426229" y="20565"/>
                  <a:pt x="430736" y="25072"/>
                </a:cubicBezTo>
                <a:lnTo>
                  <a:pt x="461724" y="56060"/>
                </a:lnTo>
                <a:cubicBezTo>
                  <a:pt x="466231" y="60568"/>
                  <a:pt x="468485" y="65920"/>
                  <a:pt x="468485" y="72118"/>
                </a:cubicBezTo>
                <a:cubicBezTo>
                  <a:pt x="468485" y="78315"/>
                  <a:pt x="466231" y="83668"/>
                  <a:pt x="461724" y="88175"/>
                </a:cubicBezTo>
                <a:lnTo>
                  <a:pt x="232412" y="317487"/>
                </a:lnTo>
                <a:cubicBezTo>
                  <a:pt x="227904" y="321995"/>
                  <a:pt x="222552" y="324249"/>
                  <a:pt x="216354" y="324249"/>
                </a:cubicBezTo>
                <a:cubicBezTo>
                  <a:pt x="210156" y="324249"/>
                  <a:pt x="204804" y="321995"/>
                  <a:pt x="200297" y="317487"/>
                </a:cubicBezTo>
                <a:lnTo>
                  <a:pt x="79161" y="196352"/>
                </a:lnTo>
                <a:cubicBezTo>
                  <a:pt x="74654" y="191845"/>
                  <a:pt x="72400" y="186492"/>
                  <a:pt x="72400" y="180295"/>
                </a:cubicBezTo>
                <a:cubicBezTo>
                  <a:pt x="72400" y="174097"/>
                  <a:pt x="74654" y="168744"/>
                  <a:pt x="79161" y="164237"/>
                </a:cubicBezTo>
                <a:lnTo>
                  <a:pt x="110149" y="133249"/>
                </a:lnTo>
                <a:cubicBezTo>
                  <a:pt x="114657" y="128742"/>
                  <a:pt x="120009" y="126488"/>
                  <a:pt x="126207" y="126488"/>
                </a:cubicBezTo>
                <a:cubicBezTo>
                  <a:pt x="132405" y="126488"/>
                  <a:pt x="137757" y="128742"/>
                  <a:pt x="142264" y="133249"/>
                </a:cubicBezTo>
                <a:lnTo>
                  <a:pt x="216354" y="207339"/>
                </a:lnTo>
                <a:lnTo>
                  <a:pt x="398621" y="25072"/>
                </a:lnTo>
                <a:cubicBezTo>
                  <a:pt x="403128" y="20565"/>
                  <a:pt x="408481" y="18311"/>
                  <a:pt x="414678" y="18311"/>
                </a:cubicBezTo>
                <a:close/>
                <a:moveTo>
                  <a:pt x="81132" y="0"/>
                </a:moveTo>
                <a:lnTo>
                  <a:pt x="315515" y="0"/>
                </a:lnTo>
                <a:cubicBezTo>
                  <a:pt x="327347" y="0"/>
                  <a:pt x="338334" y="2348"/>
                  <a:pt x="348476" y="7043"/>
                </a:cubicBezTo>
                <a:cubicBezTo>
                  <a:pt x="351293" y="8357"/>
                  <a:pt x="352983" y="10517"/>
                  <a:pt x="353546" y="13522"/>
                </a:cubicBezTo>
                <a:cubicBezTo>
                  <a:pt x="354110" y="16715"/>
                  <a:pt x="353264" y="19438"/>
                  <a:pt x="351011" y="21692"/>
                </a:cubicBezTo>
                <a:lnTo>
                  <a:pt x="337207" y="35495"/>
                </a:lnTo>
                <a:cubicBezTo>
                  <a:pt x="335329" y="37373"/>
                  <a:pt x="333169" y="38313"/>
                  <a:pt x="330728" y="38313"/>
                </a:cubicBezTo>
                <a:cubicBezTo>
                  <a:pt x="330164" y="38313"/>
                  <a:pt x="329319" y="38125"/>
                  <a:pt x="328192" y="37749"/>
                </a:cubicBezTo>
                <a:cubicBezTo>
                  <a:pt x="323873" y="36622"/>
                  <a:pt x="319647" y="36059"/>
                  <a:pt x="315515" y="36059"/>
                </a:cubicBezTo>
                <a:lnTo>
                  <a:pt x="81132" y="36059"/>
                </a:lnTo>
                <a:cubicBezTo>
                  <a:pt x="68737" y="36059"/>
                  <a:pt x="58126" y="40472"/>
                  <a:pt x="49299" y="49299"/>
                </a:cubicBezTo>
                <a:cubicBezTo>
                  <a:pt x="40472" y="58126"/>
                  <a:pt x="36058" y="68737"/>
                  <a:pt x="36058" y="81132"/>
                </a:cubicBezTo>
                <a:lnTo>
                  <a:pt x="36058" y="315515"/>
                </a:lnTo>
                <a:cubicBezTo>
                  <a:pt x="36058" y="327911"/>
                  <a:pt x="40472" y="338522"/>
                  <a:pt x="49299" y="347349"/>
                </a:cubicBezTo>
                <a:cubicBezTo>
                  <a:pt x="58126" y="356176"/>
                  <a:pt x="68737" y="360589"/>
                  <a:pt x="81132" y="360589"/>
                </a:cubicBezTo>
                <a:lnTo>
                  <a:pt x="315515" y="360589"/>
                </a:lnTo>
                <a:cubicBezTo>
                  <a:pt x="327911" y="360589"/>
                  <a:pt x="338522" y="356176"/>
                  <a:pt x="347348" y="347349"/>
                </a:cubicBezTo>
                <a:cubicBezTo>
                  <a:pt x="356175" y="338522"/>
                  <a:pt x="360589" y="327911"/>
                  <a:pt x="360589" y="315515"/>
                </a:cubicBezTo>
                <a:lnTo>
                  <a:pt x="360589" y="243961"/>
                </a:lnTo>
                <a:cubicBezTo>
                  <a:pt x="360589" y="241520"/>
                  <a:pt x="361434" y="239454"/>
                  <a:pt x="363124" y="237764"/>
                </a:cubicBezTo>
                <a:lnTo>
                  <a:pt x="381154" y="219734"/>
                </a:lnTo>
                <a:cubicBezTo>
                  <a:pt x="383032" y="217856"/>
                  <a:pt x="385192" y="216917"/>
                  <a:pt x="387633" y="216917"/>
                </a:cubicBezTo>
                <a:cubicBezTo>
                  <a:pt x="388760" y="216917"/>
                  <a:pt x="389887" y="217198"/>
                  <a:pt x="391014" y="217762"/>
                </a:cubicBezTo>
                <a:cubicBezTo>
                  <a:pt x="394770" y="219264"/>
                  <a:pt x="396648" y="221988"/>
                  <a:pt x="396648" y="225932"/>
                </a:cubicBezTo>
                <a:lnTo>
                  <a:pt x="396648" y="315515"/>
                </a:lnTo>
                <a:cubicBezTo>
                  <a:pt x="396648" y="337865"/>
                  <a:pt x="388713" y="356974"/>
                  <a:pt x="372843" y="372844"/>
                </a:cubicBezTo>
                <a:cubicBezTo>
                  <a:pt x="356974" y="388713"/>
                  <a:pt x="337864" y="396648"/>
                  <a:pt x="315515" y="396648"/>
                </a:cubicBezTo>
                <a:lnTo>
                  <a:pt x="81132" y="396648"/>
                </a:lnTo>
                <a:cubicBezTo>
                  <a:pt x="58783" y="396648"/>
                  <a:pt x="39674" y="388713"/>
                  <a:pt x="23804" y="372844"/>
                </a:cubicBezTo>
                <a:cubicBezTo>
                  <a:pt x="7935" y="356974"/>
                  <a:pt x="0" y="337865"/>
                  <a:pt x="0" y="315515"/>
                </a:cubicBezTo>
                <a:lnTo>
                  <a:pt x="0" y="81132"/>
                </a:lnTo>
                <a:cubicBezTo>
                  <a:pt x="0" y="58783"/>
                  <a:pt x="7935" y="39674"/>
                  <a:pt x="23804" y="23804"/>
                </a:cubicBezTo>
                <a:cubicBezTo>
                  <a:pt x="39674" y="7935"/>
                  <a:pt x="58783" y="0"/>
                  <a:pt x="81132" y="0"/>
                </a:cubicBezTo>
                <a:close/>
              </a:path>
            </a:pathLst>
          </a:custGeom>
          <a:solidFill>
            <a:srgbClr val="0038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Freeform 430"/>
          <p:cNvSpPr>
            <a:spLocks noChangeAspect="1"/>
          </p:cNvSpPr>
          <p:nvPr/>
        </p:nvSpPr>
        <p:spPr>
          <a:xfrm>
            <a:off x="345357" y="5367262"/>
            <a:ext cx="229222" cy="193974"/>
          </a:xfrm>
          <a:custGeom>
            <a:avLst/>
            <a:gdLst>
              <a:gd name="connsiteX0" fmla="*/ 414678 w 468485"/>
              <a:gd name="connsiteY0" fmla="*/ 18311 h 396648"/>
              <a:gd name="connsiteX1" fmla="*/ 430736 w 468485"/>
              <a:gd name="connsiteY1" fmla="*/ 25072 h 396648"/>
              <a:gd name="connsiteX2" fmla="*/ 461724 w 468485"/>
              <a:gd name="connsiteY2" fmla="*/ 56060 h 396648"/>
              <a:gd name="connsiteX3" fmla="*/ 468485 w 468485"/>
              <a:gd name="connsiteY3" fmla="*/ 72118 h 396648"/>
              <a:gd name="connsiteX4" fmla="*/ 461724 w 468485"/>
              <a:gd name="connsiteY4" fmla="*/ 88175 h 396648"/>
              <a:gd name="connsiteX5" fmla="*/ 232412 w 468485"/>
              <a:gd name="connsiteY5" fmla="*/ 317487 h 396648"/>
              <a:gd name="connsiteX6" fmla="*/ 216354 w 468485"/>
              <a:gd name="connsiteY6" fmla="*/ 324249 h 396648"/>
              <a:gd name="connsiteX7" fmla="*/ 200297 w 468485"/>
              <a:gd name="connsiteY7" fmla="*/ 317487 h 396648"/>
              <a:gd name="connsiteX8" fmla="*/ 79161 w 468485"/>
              <a:gd name="connsiteY8" fmla="*/ 196352 h 396648"/>
              <a:gd name="connsiteX9" fmla="*/ 72400 w 468485"/>
              <a:gd name="connsiteY9" fmla="*/ 180295 h 396648"/>
              <a:gd name="connsiteX10" fmla="*/ 79161 w 468485"/>
              <a:gd name="connsiteY10" fmla="*/ 164237 h 396648"/>
              <a:gd name="connsiteX11" fmla="*/ 110149 w 468485"/>
              <a:gd name="connsiteY11" fmla="*/ 133249 h 396648"/>
              <a:gd name="connsiteX12" fmla="*/ 126207 w 468485"/>
              <a:gd name="connsiteY12" fmla="*/ 126488 h 396648"/>
              <a:gd name="connsiteX13" fmla="*/ 142264 w 468485"/>
              <a:gd name="connsiteY13" fmla="*/ 133249 h 396648"/>
              <a:gd name="connsiteX14" fmla="*/ 216354 w 468485"/>
              <a:gd name="connsiteY14" fmla="*/ 207339 h 396648"/>
              <a:gd name="connsiteX15" fmla="*/ 398621 w 468485"/>
              <a:gd name="connsiteY15" fmla="*/ 25072 h 396648"/>
              <a:gd name="connsiteX16" fmla="*/ 414678 w 468485"/>
              <a:gd name="connsiteY16" fmla="*/ 18311 h 396648"/>
              <a:gd name="connsiteX17" fmla="*/ 81132 w 468485"/>
              <a:gd name="connsiteY17" fmla="*/ 0 h 396648"/>
              <a:gd name="connsiteX18" fmla="*/ 315515 w 468485"/>
              <a:gd name="connsiteY18" fmla="*/ 0 h 396648"/>
              <a:gd name="connsiteX19" fmla="*/ 348476 w 468485"/>
              <a:gd name="connsiteY19" fmla="*/ 7043 h 396648"/>
              <a:gd name="connsiteX20" fmla="*/ 353546 w 468485"/>
              <a:gd name="connsiteY20" fmla="*/ 13522 h 396648"/>
              <a:gd name="connsiteX21" fmla="*/ 351011 w 468485"/>
              <a:gd name="connsiteY21" fmla="*/ 21692 h 396648"/>
              <a:gd name="connsiteX22" fmla="*/ 337207 w 468485"/>
              <a:gd name="connsiteY22" fmla="*/ 35495 h 396648"/>
              <a:gd name="connsiteX23" fmla="*/ 330728 w 468485"/>
              <a:gd name="connsiteY23" fmla="*/ 38313 h 396648"/>
              <a:gd name="connsiteX24" fmla="*/ 328192 w 468485"/>
              <a:gd name="connsiteY24" fmla="*/ 37749 h 396648"/>
              <a:gd name="connsiteX25" fmla="*/ 315515 w 468485"/>
              <a:gd name="connsiteY25" fmla="*/ 36059 h 396648"/>
              <a:gd name="connsiteX26" fmla="*/ 81132 w 468485"/>
              <a:gd name="connsiteY26" fmla="*/ 36059 h 396648"/>
              <a:gd name="connsiteX27" fmla="*/ 49299 w 468485"/>
              <a:gd name="connsiteY27" fmla="*/ 49299 h 396648"/>
              <a:gd name="connsiteX28" fmla="*/ 36058 w 468485"/>
              <a:gd name="connsiteY28" fmla="*/ 81132 h 396648"/>
              <a:gd name="connsiteX29" fmla="*/ 36058 w 468485"/>
              <a:gd name="connsiteY29" fmla="*/ 315515 h 396648"/>
              <a:gd name="connsiteX30" fmla="*/ 49299 w 468485"/>
              <a:gd name="connsiteY30" fmla="*/ 347349 h 396648"/>
              <a:gd name="connsiteX31" fmla="*/ 81132 w 468485"/>
              <a:gd name="connsiteY31" fmla="*/ 360589 h 396648"/>
              <a:gd name="connsiteX32" fmla="*/ 315515 w 468485"/>
              <a:gd name="connsiteY32" fmla="*/ 360589 h 396648"/>
              <a:gd name="connsiteX33" fmla="*/ 347348 w 468485"/>
              <a:gd name="connsiteY33" fmla="*/ 347349 h 396648"/>
              <a:gd name="connsiteX34" fmla="*/ 360589 w 468485"/>
              <a:gd name="connsiteY34" fmla="*/ 315515 h 396648"/>
              <a:gd name="connsiteX35" fmla="*/ 360589 w 468485"/>
              <a:gd name="connsiteY35" fmla="*/ 243961 h 396648"/>
              <a:gd name="connsiteX36" fmla="*/ 363124 w 468485"/>
              <a:gd name="connsiteY36" fmla="*/ 237764 h 396648"/>
              <a:gd name="connsiteX37" fmla="*/ 381154 w 468485"/>
              <a:gd name="connsiteY37" fmla="*/ 219734 h 396648"/>
              <a:gd name="connsiteX38" fmla="*/ 387633 w 468485"/>
              <a:gd name="connsiteY38" fmla="*/ 216917 h 396648"/>
              <a:gd name="connsiteX39" fmla="*/ 391014 w 468485"/>
              <a:gd name="connsiteY39" fmla="*/ 217762 h 396648"/>
              <a:gd name="connsiteX40" fmla="*/ 396648 w 468485"/>
              <a:gd name="connsiteY40" fmla="*/ 225932 h 396648"/>
              <a:gd name="connsiteX41" fmla="*/ 396648 w 468485"/>
              <a:gd name="connsiteY41" fmla="*/ 315515 h 396648"/>
              <a:gd name="connsiteX42" fmla="*/ 372843 w 468485"/>
              <a:gd name="connsiteY42" fmla="*/ 372844 h 396648"/>
              <a:gd name="connsiteX43" fmla="*/ 315515 w 468485"/>
              <a:gd name="connsiteY43" fmla="*/ 396648 h 396648"/>
              <a:gd name="connsiteX44" fmla="*/ 81132 w 468485"/>
              <a:gd name="connsiteY44" fmla="*/ 396648 h 396648"/>
              <a:gd name="connsiteX45" fmla="*/ 23804 w 468485"/>
              <a:gd name="connsiteY45" fmla="*/ 372844 h 396648"/>
              <a:gd name="connsiteX46" fmla="*/ 0 w 468485"/>
              <a:gd name="connsiteY46" fmla="*/ 315515 h 396648"/>
              <a:gd name="connsiteX47" fmla="*/ 0 w 468485"/>
              <a:gd name="connsiteY47" fmla="*/ 81132 h 396648"/>
              <a:gd name="connsiteX48" fmla="*/ 23804 w 468485"/>
              <a:gd name="connsiteY48" fmla="*/ 23804 h 396648"/>
              <a:gd name="connsiteX49" fmla="*/ 81132 w 468485"/>
              <a:gd name="connsiteY49" fmla="*/ 0 h 39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68485" h="396648">
                <a:moveTo>
                  <a:pt x="414678" y="18311"/>
                </a:moveTo>
                <a:cubicBezTo>
                  <a:pt x="420876" y="18311"/>
                  <a:pt x="426229" y="20565"/>
                  <a:pt x="430736" y="25072"/>
                </a:cubicBezTo>
                <a:lnTo>
                  <a:pt x="461724" y="56060"/>
                </a:lnTo>
                <a:cubicBezTo>
                  <a:pt x="466231" y="60568"/>
                  <a:pt x="468485" y="65920"/>
                  <a:pt x="468485" y="72118"/>
                </a:cubicBezTo>
                <a:cubicBezTo>
                  <a:pt x="468485" y="78315"/>
                  <a:pt x="466231" y="83668"/>
                  <a:pt x="461724" y="88175"/>
                </a:cubicBezTo>
                <a:lnTo>
                  <a:pt x="232412" y="317487"/>
                </a:lnTo>
                <a:cubicBezTo>
                  <a:pt x="227904" y="321995"/>
                  <a:pt x="222552" y="324249"/>
                  <a:pt x="216354" y="324249"/>
                </a:cubicBezTo>
                <a:cubicBezTo>
                  <a:pt x="210156" y="324249"/>
                  <a:pt x="204804" y="321995"/>
                  <a:pt x="200297" y="317487"/>
                </a:cubicBezTo>
                <a:lnTo>
                  <a:pt x="79161" y="196352"/>
                </a:lnTo>
                <a:cubicBezTo>
                  <a:pt x="74654" y="191845"/>
                  <a:pt x="72400" y="186492"/>
                  <a:pt x="72400" y="180295"/>
                </a:cubicBezTo>
                <a:cubicBezTo>
                  <a:pt x="72400" y="174097"/>
                  <a:pt x="74654" y="168744"/>
                  <a:pt x="79161" y="164237"/>
                </a:cubicBezTo>
                <a:lnTo>
                  <a:pt x="110149" y="133249"/>
                </a:lnTo>
                <a:cubicBezTo>
                  <a:pt x="114657" y="128742"/>
                  <a:pt x="120009" y="126488"/>
                  <a:pt x="126207" y="126488"/>
                </a:cubicBezTo>
                <a:cubicBezTo>
                  <a:pt x="132405" y="126488"/>
                  <a:pt x="137757" y="128742"/>
                  <a:pt x="142264" y="133249"/>
                </a:cubicBezTo>
                <a:lnTo>
                  <a:pt x="216354" y="207339"/>
                </a:lnTo>
                <a:lnTo>
                  <a:pt x="398621" y="25072"/>
                </a:lnTo>
                <a:cubicBezTo>
                  <a:pt x="403128" y="20565"/>
                  <a:pt x="408481" y="18311"/>
                  <a:pt x="414678" y="18311"/>
                </a:cubicBezTo>
                <a:close/>
                <a:moveTo>
                  <a:pt x="81132" y="0"/>
                </a:moveTo>
                <a:lnTo>
                  <a:pt x="315515" y="0"/>
                </a:lnTo>
                <a:cubicBezTo>
                  <a:pt x="327347" y="0"/>
                  <a:pt x="338334" y="2348"/>
                  <a:pt x="348476" y="7043"/>
                </a:cubicBezTo>
                <a:cubicBezTo>
                  <a:pt x="351293" y="8357"/>
                  <a:pt x="352983" y="10517"/>
                  <a:pt x="353546" y="13522"/>
                </a:cubicBezTo>
                <a:cubicBezTo>
                  <a:pt x="354110" y="16715"/>
                  <a:pt x="353264" y="19438"/>
                  <a:pt x="351011" y="21692"/>
                </a:cubicBezTo>
                <a:lnTo>
                  <a:pt x="337207" y="35495"/>
                </a:lnTo>
                <a:cubicBezTo>
                  <a:pt x="335329" y="37373"/>
                  <a:pt x="333169" y="38313"/>
                  <a:pt x="330728" y="38313"/>
                </a:cubicBezTo>
                <a:cubicBezTo>
                  <a:pt x="330164" y="38313"/>
                  <a:pt x="329319" y="38125"/>
                  <a:pt x="328192" y="37749"/>
                </a:cubicBezTo>
                <a:cubicBezTo>
                  <a:pt x="323873" y="36622"/>
                  <a:pt x="319647" y="36059"/>
                  <a:pt x="315515" y="36059"/>
                </a:cubicBezTo>
                <a:lnTo>
                  <a:pt x="81132" y="36059"/>
                </a:lnTo>
                <a:cubicBezTo>
                  <a:pt x="68737" y="36059"/>
                  <a:pt x="58126" y="40472"/>
                  <a:pt x="49299" y="49299"/>
                </a:cubicBezTo>
                <a:cubicBezTo>
                  <a:pt x="40472" y="58126"/>
                  <a:pt x="36058" y="68737"/>
                  <a:pt x="36058" y="81132"/>
                </a:cubicBezTo>
                <a:lnTo>
                  <a:pt x="36058" y="315515"/>
                </a:lnTo>
                <a:cubicBezTo>
                  <a:pt x="36058" y="327911"/>
                  <a:pt x="40472" y="338522"/>
                  <a:pt x="49299" y="347349"/>
                </a:cubicBezTo>
                <a:cubicBezTo>
                  <a:pt x="58126" y="356176"/>
                  <a:pt x="68737" y="360589"/>
                  <a:pt x="81132" y="360589"/>
                </a:cubicBezTo>
                <a:lnTo>
                  <a:pt x="315515" y="360589"/>
                </a:lnTo>
                <a:cubicBezTo>
                  <a:pt x="327911" y="360589"/>
                  <a:pt x="338522" y="356176"/>
                  <a:pt x="347348" y="347349"/>
                </a:cubicBezTo>
                <a:cubicBezTo>
                  <a:pt x="356175" y="338522"/>
                  <a:pt x="360589" y="327911"/>
                  <a:pt x="360589" y="315515"/>
                </a:cubicBezTo>
                <a:lnTo>
                  <a:pt x="360589" y="243961"/>
                </a:lnTo>
                <a:cubicBezTo>
                  <a:pt x="360589" y="241520"/>
                  <a:pt x="361434" y="239454"/>
                  <a:pt x="363124" y="237764"/>
                </a:cubicBezTo>
                <a:lnTo>
                  <a:pt x="381154" y="219734"/>
                </a:lnTo>
                <a:cubicBezTo>
                  <a:pt x="383032" y="217856"/>
                  <a:pt x="385192" y="216917"/>
                  <a:pt x="387633" y="216917"/>
                </a:cubicBezTo>
                <a:cubicBezTo>
                  <a:pt x="388760" y="216917"/>
                  <a:pt x="389887" y="217198"/>
                  <a:pt x="391014" y="217762"/>
                </a:cubicBezTo>
                <a:cubicBezTo>
                  <a:pt x="394770" y="219264"/>
                  <a:pt x="396648" y="221988"/>
                  <a:pt x="396648" y="225932"/>
                </a:cubicBezTo>
                <a:lnTo>
                  <a:pt x="396648" y="315515"/>
                </a:lnTo>
                <a:cubicBezTo>
                  <a:pt x="396648" y="337865"/>
                  <a:pt x="388713" y="356974"/>
                  <a:pt x="372843" y="372844"/>
                </a:cubicBezTo>
                <a:cubicBezTo>
                  <a:pt x="356974" y="388713"/>
                  <a:pt x="337864" y="396648"/>
                  <a:pt x="315515" y="396648"/>
                </a:cubicBezTo>
                <a:lnTo>
                  <a:pt x="81132" y="396648"/>
                </a:lnTo>
                <a:cubicBezTo>
                  <a:pt x="58783" y="396648"/>
                  <a:pt x="39674" y="388713"/>
                  <a:pt x="23804" y="372844"/>
                </a:cubicBezTo>
                <a:cubicBezTo>
                  <a:pt x="7935" y="356974"/>
                  <a:pt x="0" y="337865"/>
                  <a:pt x="0" y="315515"/>
                </a:cubicBezTo>
                <a:lnTo>
                  <a:pt x="0" y="81132"/>
                </a:lnTo>
                <a:cubicBezTo>
                  <a:pt x="0" y="58783"/>
                  <a:pt x="7935" y="39674"/>
                  <a:pt x="23804" y="23804"/>
                </a:cubicBezTo>
                <a:cubicBezTo>
                  <a:pt x="39674" y="7935"/>
                  <a:pt x="58783" y="0"/>
                  <a:pt x="81132" y="0"/>
                </a:cubicBezTo>
                <a:close/>
              </a:path>
            </a:pathLst>
          </a:custGeom>
          <a:solidFill>
            <a:srgbClr val="0038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reeform 430"/>
          <p:cNvSpPr>
            <a:spLocks noChangeAspect="1"/>
          </p:cNvSpPr>
          <p:nvPr/>
        </p:nvSpPr>
        <p:spPr>
          <a:xfrm>
            <a:off x="345357" y="5592613"/>
            <a:ext cx="229222" cy="193974"/>
          </a:xfrm>
          <a:custGeom>
            <a:avLst/>
            <a:gdLst>
              <a:gd name="connsiteX0" fmla="*/ 414678 w 468485"/>
              <a:gd name="connsiteY0" fmla="*/ 18311 h 396648"/>
              <a:gd name="connsiteX1" fmla="*/ 430736 w 468485"/>
              <a:gd name="connsiteY1" fmla="*/ 25072 h 396648"/>
              <a:gd name="connsiteX2" fmla="*/ 461724 w 468485"/>
              <a:gd name="connsiteY2" fmla="*/ 56060 h 396648"/>
              <a:gd name="connsiteX3" fmla="*/ 468485 w 468485"/>
              <a:gd name="connsiteY3" fmla="*/ 72118 h 396648"/>
              <a:gd name="connsiteX4" fmla="*/ 461724 w 468485"/>
              <a:gd name="connsiteY4" fmla="*/ 88175 h 396648"/>
              <a:gd name="connsiteX5" fmla="*/ 232412 w 468485"/>
              <a:gd name="connsiteY5" fmla="*/ 317487 h 396648"/>
              <a:gd name="connsiteX6" fmla="*/ 216354 w 468485"/>
              <a:gd name="connsiteY6" fmla="*/ 324249 h 396648"/>
              <a:gd name="connsiteX7" fmla="*/ 200297 w 468485"/>
              <a:gd name="connsiteY7" fmla="*/ 317487 h 396648"/>
              <a:gd name="connsiteX8" fmla="*/ 79161 w 468485"/>
              <a:gd name="connsiteY8" fmla="*/ 196352 h 396648"/>
              <a:gd name="connsiteX9" fmla="*/ 72400 w 468485"/>
              <a:gd name="connsiteY9" fmla="*/ 180295 h 396648"/>
              <a:gd name="connsiteX10" fmla="*/ 79161 w 468485"/>
              <a:gd name="connsiteY10" fmla="*/ 164237 h 396648"/>
              <a:gd name="connsiteX11" fmla="*/ 110149 w 468485"/>
              <a:gd name="connsiteY11" fmla="*/ 133249 h 396648"/>
              <a:gd name="connsiteX12" fmla="*/ 126207 w 468485"/>
              <a:gd name="connsiteY12" fmla="*/ 126488 h 396648"/>
              <a:gd name="connsiteX13" fmla="*/ 142264 w 468485"/>
              <a:gd name="connsiteY13" fmla="*/ 133249 h 396648"/>
              <a:gd name="connsiteX14" fmla="*/ 216354 w 468485"/>
              <a:gd name="connsiteY14" fmla="*/ 207339 h 396648"/>
              <a:gd name="connsiteX15" fmla="*/ 398621 w 468485"/>
              <a:gd name="connsiteY15" fmla="*/ 25072 h 396648"/>
              <a:gd name="connsiteX16" fmla="*/ 414678 w 468485"/>
              <a:gd name="connsiteY16" fmla="*/ 18311 h 396648"/>
              <a:gd name="connsiteX17" fmla="*/ 81132 w 468485"/>
              <a:gd name="connsiteY17" fmla="*/ 0 h 396648"/>
              <a:gd name="connsiteX18" fmla="*/ 315515 w 468485"/>
              <a:gd name="connsiteY18" fmla="*/ 0 h 396648"/>
              <a:gd name="connsiteX19" fmla="*/ 348476 w 468485"/>
              <a:gd name="connsiteY19" fmla="*/ 7043 h 396648"/>
              <a:gd name="connsiteX20" fmla="*/ 353546 w 468485"/>
              <a:gd name="connsiteY20" fmla="*/ 13522 h 396648"/>
              <a:gd name="connsiteX21" fmla="*/ 351011 w 468485"/>
              <a:gd name="connsiteY21" fmla="*/ 21692 h 396648"/>
              <a:gd name="connsiteX22" fmla="*/ 337207 w 468485"/>
              <a:gd name="connsiteY22" fmla="*/ 35495 h 396648"/>
              <a:gd name="connsiteX23" fmla="*/ 330728 w 468485"/>
              <a:gd name="connsiteY23" fmla="*/ 38313 h 396648"/>
              <a:gd name="connsiteX24" fmla="*/ 328192 w 468485"/>
              <a:gd name="connsiteY24" fmla="*/ 37749 h 396648"/>
              <a:gd name="connsiteX25" fmla="*/ 315515 w 468485"/>
              <a:gd name="connsiteY25" fmla="*/ 36059 h 396648"/>
              <a:gd name="connsiteX26" fmla="*/ 81132 w 468485"/>
              <a:gd name="connsiteY26" fmla="*/ 36059 h 396648"/>
              <a:gd name="connsiteX27" fmla="*/ 49299 w 468485"/>
              <a:gd name="connsiteY27" fmla="*/ 49299 h 396648"/>
              <a:gd name="connsiteX28" fmla="*/ 36058 w 468485"/>
              <a:gd name="connsiteY28" fmla="*/ 81132 h 396648"/>
              <a:gd name="connsiteX29" fmla="*/ 36058 w 468485"/>
              <a:gd name="connsiteY29" fmla="*/ 315515 h 396648"/>
              <a:gd name="connsiteX30" fmla="*/ 49299 w 468485"/>
              <a:gd name="connsiteY30" fmla="*/ 347349 h 396648"/>
              <a:gd name="connsiteX31" fmla="*/ 81132 w 468485"/>
              <a:gd name="connsiteY31" fmla="*/ 360589 h 396648"/>
              <a:gd name="connsiteX32" fmla="*/ 315515 w 468485"/>
              <a:gd name="connsiteY32" fmla="*/ 360589 h 396648"/>
              <a:gd name="connsiteX33" fmla="*/ 347348 w 468485"/>
              <a:gd name="connsiteY33" fmla="*/ 347349 h 396648"/>
              <a:gd name="connsiteX34" fmla="*/ 360589 w 468485"/>
              <a:gd name="connsiteY34" fmla="*/ 315515 h 396648"/>
              <a:gd name="connsiteX35" fmla="*/ 360589 w 468485"/>
              <a:gd name="connsiteY35" fmla="*/ 243961 h 396648"/>
              <a:gd name="connsiteX36" fmla="*/ 363124 w 468485"/>
              <a:gd name="connsiteY36" fmla="*/ 237764 h 396648"/>
              <a:gd name="connsiteX37" fmla="*/ 381154 w 468485"/>
              <a:gd name="connsiteY37" fmla="*/ 219734 h 396648"/>
              <a:gd name="connsiteX38" fmla="*/ 387633 w 468485"/>
              <a:gd name="connsiteY38" fmla="*/ 216917 h 396648"/>
              <a:gd name="connsiteX39" fmla="*/ 391014 w 468485"/>
              <a:gd name="connsiteY39" fmla="*/ 217762 h 396648"/>
              <a:gd name="connsiteX40" fmla="*/ 396648 w 468485"/>
              <a:gd name="connsiteY40" fmla="*/ 225932 h 396648"/>
              <a:gd name="connsiteX41" fmla="*/ 396648 w 468485"/>
              <a:gd name="connsiteY41" fmla="*/ 315515 h 396648"/>
              <a:gd name="connsiteX42" fmla="*/ 372843 w 468485"/>
              <a:gd name="connsiteY42" fmla="*/ 372844 h 396648"/>
              <a:gd name="connsiteX43" fmla="*/ 315515 w 468485"/>
              <a:gd name="connsiteY43" fmla="*/ 396648 h 396648"/>
              <a:gd name="connsiteX44" fmla="*/ 81132 w 468485"/>
              <a:gd name="connsiteY44" fmla="*/ 396648 h 396648"/>
              <a:gd name="connsiteX45" fmla="*/ 23804 w 468485"/>
              <a:gd name="connsiteY45" fmla="*/ 372844 h 396648"/>
              <a:gd name="connsiteX46" fmla="*/ 0 w 468485"/>
              <a:gd name="connsiteY46" fmla="*/ 315515 h 396648"/>
              <a:gd name="connsiteX47" fmla="*/ 0 w 468485"/>
              <a:gd name="connsiteY47" fmla="*/ 81132 h 396648"/>
              <a:gd name="connsiteX48" fmla="*/ 23804 w 468485"/>
              <a:gd name="connsiteY48" fmla="*/ 23804 h 396648"/>
              <a:gd name="connsiteX49" fmla="*/ 81132 w 468485"/>
              <a:gd name="connsiteY49" fmla="*/ 0 h 39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68485" h="396648">
                <a:moveTo>
                  <a:pt x="414678" y="18311"/>
                </a:moveTo>
                <a:cubicBezTo>
                  <a:pt x="420876" y="18311"/>
                  <a:pt x="426229" y="20565"/>
                  <a:pt x="430736" y="25072"/>
                </a:cubicBezTo>
                <a:lnTo>
                  <a:pt x="461724" y="56060"/>
                </a:lnTo>
                <a:cubicBezTo>
                  <a:pt x="466231" y="60568"/>
                  <a:pt x="468485" y="65920"/>
                  <a:pt x="468485" y="72118"/>
                </a:cubicBezTo>
                <a:cubicBezTo>
                  <a:pt x="468485" y="78315"/>
                  <a:pt x="466231" y="83668"/>
                  <a:pt x="461724" y="88175"/>
                </a:cubicBezTo>
                <a:lnTo>
                  <a:pt x="232412" y="317487"/>
                </a:lnTo>
                <a:cubicBezTo>
                  <a:pt x="227904" y="321995"/>
                  <a:pt x="222552" y="324249"/>
                  <a:pt x="216354" y="324249"/>
                </a:cubicBezTo>
                <a:cubicBezTo>
                  <a:pt x="210156" y="324249"/>
                  <a:pt x="204804" y="321995"/>
                  <a:pt x="200297" y="317487"/>
                </a:cubicBezTo>
                <a:lnTo>
                  <a:pt x="79161" y="196352"/>
                </a:lnTo>
                <a:cubicBezTo>
                  <a:pt x="74654" y="191845"/>
                  <a:pt x="72400" y="186492"/>
                  <a:pt x="72400" y="180295"/>
                </a:cubicBezTo>
                <a:cubicBezTo>
                  <a:pt x="72400" y="174097"/>
                  <a:pt x="74654" y="168744"/>
                  <a:pt x="79161" y="164237"/>
                </a:cubicBezTo>
                <a:lnTo>
                  <a:pt x="110149" y="133249"/>
                </a:lnTo>
                <a:cubicBezTo>
                  <a:pt x="114657" y="128742"/>
                  <a:pt x="120009" y="126488"/>
                  <a:pt x="126207" y="126488"/>
                </a:cubicBezTo>
                <a:cubicBezTo>
                  <a:pt x="132405" y="126488"/>
                  <a:pt x="137757" y="128742"/>
                  <a:pt x="142264" y="133249"/>
                </a:cubicBezTo>
                <a:lnTo>
                  <a:pt x="216354" y="207339"/>
                </a:lnTo>
                <a:lnTo>
                  <a:pt x="398621" y="25072"/>
                </a:lnTo>
                <a:cubicBezTo>
                  <a:pt x="403128" y="20565"/>
                  <a:pt x="408481" y="18311"/>
                  <a:pt x="414678" y="18311"/>
                </a:cubicBezTo>
                <a:close/>
                <a:moveTo>
                  <a:pt x="81132" y="0"/>
                </a:moveTo>
                <a:lnTo>
                  <a:pt x="315515" y="0"/>
                </a:lnTo>
                <a:cubicBezTo>
                  <a:pt x="327347" y="0"/>
                  <a:pt x="338334" y="2348"/>
                  <a:pt x="348476" y="7043"/>
                </a:cubicBezTo>
                <a:cubicBezTo>
                  <a:pt x="351293" y="8357"/>
                  <a:pt x="352983" y="10517"/>
                  <a:pt x="353546" y="13522"/>
                </a:cubicBezTo>
                <a:cubicBezTo>
                  <a:pt x="354110" y="16715"/>
                  <a:pt x="353264" y="19438"/>
                  <a:pt x="351011" y="21692"/>
                </a:cubicBezTo>
                <a:lnTo>
                  <a:pt x="337207" y="35495"/>
                </a:lnTo>
                <a:cubicBezTo>
                  <a:pt x="335329" y="37373"/>
                  <a:pt x="333169" y="38313"/>
                  <a:pt x="330728" y="38313"/>
                </a:cubicBezTo>
                <a:cubicBezTo>
                  <a:pt x="330164" y="38313"/>
                  <a:pt x="329319" y="38125"/>
                  <a:pt x="328192" y="37749"/>
                </a:cubicBezTo>
                <a:cubicBezTo>
                  <a:pt x="323873" y="36622"/>
                  <a:pt x="319647" y="36059"/>
                  <a:pt x="315515" y="36059"/>
                </a:cubicBezTo>
                <a:lnTo>
                  <a:pt x="81132" y="36059"/>
                </a:lnTo>
                <a:cubicBezTo>
                  <a:pt x="68737" y="36059"/>
                  <a:pt x="58126" y="40472"/>
                  <a:pt x="49299" y="49299"/>
                </a:cubicBezTo>
                <a:cubicBezTo>
                  <a:pt x="40472" y="58126"/>
                  <a:pt x="36058" y="68737"/>
                  <a:pt x="36058" y="81132"/>
                </a:cubicBezTo>
                <a:lnTo>
                  <a:pt x="36058" y="315515"/>
                </a:lnTo>
                <a:cubicBezTo>
                  <a:pt x="36058" y="327911"/>
                  <a:pt x="40472" y="338522"/>
                  <a:pt x="49299" y="347349"/>
                </a:cubicBezTo>
                <a:cubicBezTo>
                  <a:pt x="58126" y="356176"/>
                  <a:pt x="68737" y="360589"/>
                  <a:pt x="81132" y="360589"/>
                </a:cubicBezTo>
                <a:lnTo>
                  <a:pt x="315515" y="360589"/>
                </a:lnTo>
                <a:cubicBezTo>
                  <a:pt x="327911" y="360589"/>
                  <a:pt x="338522" y="356176"/>
                  <a:pt x="347348" y="347349"/>
                </a:cubicBezTo>
                <a:cubicBezTo>
                  <a:pt x="356175" y="338522"/>
                  <a:pt x="360589" y="327911"/>
                  <a:pt x="360589" y="315515"/>
                </a:cubicBezTo>
                <a:lnTo>
                  <a:pt x="360589" y="243961"/>
                </a:lnTo>
                <a:cubicBezTo>
                  <a:pt x="360589" y="241520"/>
                  <a:pt x="361434" y="239454"/>
                  <a:pt x="363124" y="237764"/>
                </a:cubicBezTo>
                <a:lnTo>
                  <a:pt x="381154" y="219734"/>
                </a:lnTo>
                <a:cubicBezTo>
                  <a:pt x="383032" y="217856"/>
                  <a:pt x="385192" y="216917"/>
                  <a:pt x="387633" y="216917"/>
                </a:cubicBezTo>
                <a:cubicBezTo>
                  <a:pt x="388760" y="216917"/>
                  <a:pt x="389887" y="217198"/>
                  <a:pt x="391014" y="217762"/>
                </a:cubicBezTo>
                <a:cubicBezTo>
                  <a:pt x="394770" y="219264"/>
                  <a:pt x="396648" y="221988"/>
                  <a:pt x="396648" y="225932"/>
                </a:cubicBezTo>
                <a:lnTo>
                  <a:pt x="396648" y="315515"/>
                </a:lnTo>
                <a:cubicBezTo>
                  <a:pt x="396648" y="337865"/>
                  <a:pt x="388713" y="356974"/>
                  <a:pt x="372843" y="372844"/>
                </a:cubicBezTo>
                <a:cubicBezTo>
                  <a:pt x="356974" y="388713"/>
                  <a:pt x="337864" y="396648"/>
                  <a:pt x="315515" y="396648"/>
                </a:cubicBezTo>
                <a:lnTo>
                  <a:pt x="81132" y="396648"/>
                </a:lnTo>
                <a:cubicBezTo>
                  <a:pt x="58783" y="396648"/>
                  <a:pt x="39674" y="388713"/>
                  <a:pt x="23804" y="372844"/>
                </a:cubicBezTo>
                <a:cubicBezTo>
                  <a:pt x="7935" y="356974"/>
                  <a:pt x="0" y="337865"/>
                  <a:pt x="0" y="315515"/>
                </a:cubicBezTo>
                <a:lnTo>
                  <a:pt x="0" y="81132"/>
                </a:lnTo>
                <a:cubicBezTo>
                  <a:pt x="0" y="58783"/>
                  <a:pt x="7935" y="39674"/>
                  <a:pt x="23804" y="23804"/>
                </a:cubicBezTo>
                <a:cubicBezTo>
                  <a:pt x="39674" y="7935"/>
                  <a:pt x="58783" y="0"/>
                  <a:pt x="81132" y="0"/>
                </a:cubicBezTo>
                <a:close/>
              </a:path>
            </a:pathLst>
          </a:custGeom>
          <a:solidFill>
            <a:srgbClr val="0038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Freeform 430"/>
          <p:cNvSpPr>
            <a:spLocks noChangeAspect="1"/>
          </p:cNvSpPr>
          <p:nvPr/>
        </p:nvSpPr>
        <p:spPr>
          <a:xfrm>
            <a:off x="340444" y="6035092"/>
            <a:ext cx="229222" cy="193974"/>
          </a:xfrm>
          <a:custGeom>
            <a:avLst/>
            <a:gdLst>
              <a:gd name="connsiteX0" fmla="*/ 414678 w 468485"/>
              <a:gd name="connsiteY0" fmla="*/ 18311 h 396648"/>
              <a:gd name="connsiteX1" fmla="*/ 430736 w 468485"/>
              <a:gd name="connsiteY1" fmla="*/ 25072 h 396648"/>
              <a:gd name="connsiteX2" fmla="*/ 461724 w 468485"/>
              <a:gd name="connsiteY2" fmla="*/ 56060 h 396648"/>
              <a:gd name="connsiteX3" fmla="*/ 468485 w 468485"/>
              <a:gd name="connsiteY3" fmla="*/ 72118 h 396648"/>
              <a:gd name="connsiteX4" fmla="*/ 461724 w 468485"/>
              <a:gd name="connsiteY4" fmla="*/ 88175 h 396648"/>
              <a:gd name="connsiteX5" fmla="*/ 232412 w 468485"/>
              <a:gd name="connsiteY5" fmla="*/ 317487 h 396648"/>
              <a:gd name="connsiteX6" fmla="*/ 216354 w 468485"/>
              <a:gd name="connsiteY6" fmla="*/ 324249 h 396648"/>
              <a:gd name="connsiteX7" fmla="*/ 200297 w 468485"/>
              <a:gd name="connsiteY7" fmla="*/ 317487 h 396648"/>
              <a:gd name="connsiteX8" fmla="*/ 79161 w 468485"/>
              <a:gd name="connsiteY8" fmla="*/ 196352 h 396648"/>
              <a:gd name="connsiteX9" fmla="*/ 72400 w 468485"/>
              <a:gd name="connsiteY9" fmla="*/ 180295 h 396648"/>
              <a:gd name="connsiteX10" fmla="*/ 79161 w 468485"/>
              <a:gd name="connsiteY10" fmla="*/ 164237 h 396648"/>
              <a:gd name="connsiteX11" fmla="*/ 110149 w 468485"/>
              <a:gd name="connsiteY11" fmla="*/ 133249 h 396648"/>
              <a:gd name="connsiteX12" fmla="*/ 126207 w 468485"/>
              <a:gd name="connsiteY12" fmla="*/ 126488 h 396648"/>
              <a:gd name="connsiteX13" fmla="*/ 142264 w 468485"/>
              <a:gd name="connsiteY13" fmla="*/ 133249 h 396648"/>
              <a:gd name="connsiteX14" fmla="*/ 216354 w 468485"/>
              <a:gd name="connsiteY14" fmla="*/ 207339 h 396648"/>
              <a:gd name="connsiteX15" fmla="*/ 398621 w 468485"/>
              <a:gd name="connsiteY15" fmla="*/ 25072 h 396648"/>
              <a:gd name="connsiteX16" fmla="*/ 414678 w 468485"/>
              <a:gd name="connsiteY16" fmla="*/ 18311 h 396648"/>
              <a:gd name="connsiteX17" fmla="*/ 81132 w 468485"/>
              <a:gd name="connsiteY17" fmla="*/ 0 h 396648"/>
              <a:gd name="connsiteX18" fmla="*/ 315515 w 468485"/>
              <a:gd name="connsiteY18" fmla="*/ 0 h 396648"/>
              <a:gd name="connsiteX19" fmla="*/ 348476 w 468485"/>
              <a:gd name="connsiteY19" fmla="*/ 7043 h 396648"/>
              <a:gd name="connsiteX20" fmla="*/ 353546 w 468485"/>
              <a:gd name="connsiteY20" fmla="*/ 13522 h 396648"/>
              <a:gd name="connsiteX21" fmla="*/ 351011 w 468485"/>
              <a:gd name="connsiteY21" fmla="*/ 21692 h 396648"/>
              <a:gd name="connsiteX22" fmla="*/ 337207 w 468485"/>
              <a:gd name="connsiteY22" fmla="*/ 35495 h 396648"/>
              <a:gd name="connsiteX23" fmla="*/ 330728 w 468485"/>
              <a:gd name="connsiteY23" fmla="*/ 38313 h 396648"/>
              <a:gd name="connsiteX24" fmla="*/ 328192 w 468485"/>
              <a:gd name="connsiteY24" fmla="*/ 37749 h 396648"/>
              <a:gd name="connsiteX25" fmla="*/ 315515 w 468485"/>
              <a:gd name="connsiteY25" fmla="*/ 36059 h 396648"/>
              <a:gd name="connsiteX26" fmla="*/ 81132 w 468485"/>
              <a:gd name="connsiteY26" fmla="*/ 36059 h 396648"/>
              <a:gd name="connsiteX27" fmla="*/ 49299 w 468485"/>
              <a:gd name="connsiteY27" fmla="*/ 49299 h 396648"/>
              <a:gd name="connsiteX28" fmla="*/ 36058 w 468485"/>
              <a:gd name="connsiteY28" fmla="*/ 81132 h 396648"/>
              <a:gd name="connsiteX29" fmla="*/ 36058 w 468485"/>
              <a:gd name="connsiteY29" fmla="*/ 315515 h 396648"/>
              <a:gd name="connsiteX30" fmla="*/ 49299 w 468485"/>
              <a:gd name="connsiteY30" fmla="*/ 347349 h 396648"/>
              <a:gd name="connsiteX31" fmla="*/ 81132 w 468485"/>
              <a:gd name="connsiteY31" fmla="*/ 360589 h 396648"/>
              <a:gd name="connsiteX32" fmla="*/ 315515 w 468485"/>
              <a:gd name="connsiteY32" fmla="*/ 360589 h 396648"/>
              <a:gd name="connsiteX33" fmla="*/ 347348 w 468485"/>
              <a:gd name="connsiteY33" fmla="*/ 347349 h 396648"/>
              <a:gd name="connsiteX34" fmla="*/ 360589 w 468485"/>
              <a:gd name="connsiteY34" fmla="*/ 315515 h 396648"/>
              <a:gd name="connsiteX35" fmla="*/ 360589 w 468485"/>
              <a:gd name="connsiteY35" fmla="*/ 243961 h 396648"/>
              <a:gd name="connsiteX36" fmla="*/ 363124 w 468485"/>
              <a:gd name="connsiteY36" fmla="*/ 237764 h 396648"/>
              <a:gd name="connsiteX37" fmla="*/ 381154 w 468485"/>
              <a:gd name="connsiteY37" fmla="*/ 219734 h 396648"/>
              <a:gd name="connsiteX38" fmla="*/ 387633 w 468485"/>
              <a:gd name="connsiteY38" fmla="*/ 216917 h 396648"/>
              <a:gd name="connsiteX39" fmla="*/ 391014 w 468485"/>
              <a:gd name="connsiteY39" fmla="*/ 217762 h 396648"/>
              <a:gd name="connsiteX40" fmla="*/ 396648 w 468485"/>
              <a:gd name="connsiteY40" fmla="*/ 225932 h 396648"/>
              <a:gd name="connsiteX41" fmla="*/ 396648 w 468485"/>
              <a:gd name="connsiteY41" fmla="*/ 315515 h 396648"/>
              <a:gd name="connsiteX42" fmla="*/ 372843 w 468485"/>
              <a:gd name="connsiteY42" fmla="*/ 372844 h 396648"/>
              <a:gd name="connsiteX43" fmla="*/ 315515 w 468485"/>
              <a:gd name="connsiteY43" fmla="*/ 396648 h 396648"/>
              <a:gd name="connsiteX44" fmla="*/ 81132 w 468485"/>
              <a:gd name="connsiteY44" fmla="*/ 396648 h 396648"/>
              <a:gd name="connsiteX45" fmla="*/ 23804 w 468485"/>
              <a:gd name="connsiteY45" fmla="*/ 372844 h 396648"/>
              <a:gd name="connsiteX46" fmla="*/ 0 w 468485"/>
              <a:gd name="connsiteY46" fmla="*/ 315515 h 396648"/>
              <a:gd name="connsiteX47" fmla="*/ 0 w 468485"/>
              <a:gd name="connsiteY47" fmla="*/ 81132 h 396648"/>
              <a:gd name="connsiteX48" fmla="*/ 23804 w 468485"/>
              <a:gd name="connsiteY48" fmla="*/ 23804 h 396648"/>
              <a:gd name="connsiteX49" fmla="*/ 81132 w 468485"/>
              <a:gd name="connsiteY49" fmla="*/ 0 h 39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68485" h="396648">
                <a:moveTo>
                  <a:pt x="414678" y="18311"/>
                </a:moveTo>
                <a:cubicBezTo>
                  <a:pt x="420876" y="18311"/>
                  <a:pt x="426229" y="20565"/>
                  <a:pt x="430736" y="25072"/>
                </a:cubicBezTo>
                <a:lnTo>
                  <a:pt x="461724" y="56060"/>
                </a:lnTo>
                <a:cubicBezTo>
                  <a:pt x="466231" y="60568"/>
                  <a:pt x="468485" y="65920"/>
                  <a:pt x="468485" y="72118"/>
                </a:cubicBezTo>
                <a:cubicBezTo>
                  <a:pt x="468485" y="78315"/>
                  <a:pt x="466231" y="83668"/>
                  <a:pt x="461724" y="88175"/>
                </a:cubicBezTo>
                <a:lnTo>
                  <a:pt x="232412" y="317487"/>
                </a:lnTo>
                <a:cubicBezTo>
                  <a:pt x="227904" y="321995"/>
                  <a:pt x="222552" y="324249"/>
                  <a:pt x="216354" y="324249"/>
                </a:cubicBezTo>
                <a:cubicBezTo>
                  <a:pt x="210156" y="324249"/>
                  <a:pt x="204804" y="321995"/>
                  <a:pt x="200297" y="317487"/>
                </a:cubicBezTo>
                <a:lnTo>
                  <a:pt x="79161" y="196352"/>
                </a:lnTo>
                <a:cubicBezTo>
                  <a:pt x="74654" y="191845"/>
                  <a:pt x="72400" y="186492"/>
                  <a:pt x="72400" y="180295"/>
                </a:cubicBezTo>
                <a:cubicBezTo>
                  <a:pt x="72400" y="174097"/>
                  <a:pt x="74654" y="168744"/>
                  <a:pt x="79161" y="164237"/>
                </a:cubicBezTo>
                <a:lnTo>
                  <a:pt x="110149" y="133249"/>
                </a:lnTo>
                <a:cubicBezTo>
                  <a:pt x="114657" y="128742"/>
                  <a:pt x="120009" y="126488"/>
                  <a:pt x="126207" y="126488"/>
                </a:cubicBezTo>
                <a:cubicBezTo>
                  <a:pt x="132405" y="126488"/>
                  <a:pt x="137757" y="128742"/>
                  <a:pt x="142264" y="133249"/>
                </a:cubicBezTo>
                <a:lnTo>
                  <a:pt x="216354" y="207339"/>
                </a:lnTo>
                <a:lnTo>
                  <a:pt x="398621" y="25072"/>
                </a:lnTo>
                <a:cubicBezTo>
                  <a:pt x="403128" y="20565"/>
                  <a:pt x="408481" y="18311"/>
                  <a:pt x="414678" y="18311"/>
                </a:cubicBezTo>
                <a:close/>
                <a:moveTo>
                  <a:pt x="81132" y="0"/>
                </a:moveTo>
                <a:lnTo>
                  <a:pt x="315515" y="0"/>
                </a:lnTo>
                <a:cubicBezTo>
                  <a:pt x="327347" y="0"/>
                  <a:pt x="338334" y="2348"/>
                  <a:pt x="348476" y="7043"/>
                </a:cubicBezTo>
                <a:cubicBezTo>
                  <a:pt x="351293" y="8357"/>
                  <a:pt x="352983" y="10517"/>
                  <a:pt x="353546" y="13522"/>
                </a:cubicBezTo>
                <a:cubicBezTo>
                  <a:pt x="354110" y="16715"/>
                  <a:pt x="353264" y="19438"/>
                  <a:pt x="351011" y="21692"/>
                </a:cubicBezTo>
                <a:lnTo>
                  <a:pt x="337207" y="35495"/>
                </a:lnTo>
                <a:cubicBezTo>
                  <a:pt x="335329" y="37373"/>
                  <a:pt x="333169" y="38313"/>
                  <a:pt x="330728" y="38313"/>
                </a:cubicBezTo>
                <a:cubicBezTo>
                  <a:pt x="330164" y="38313"/>
                  <a:pt x="329319" y="38125"/>
                  <a:pt x="328192" y="37749"/>
                </a:cubicBezTo>
                <a:cubicBezTo>
                  <a:pt x="323873" y="36622"/>
                  <a:pt x="319647" y="36059"/>
                  <a:pt x="315515" y="36059"/>
                </a:cubicBezTo>
                <a:lnTo>
                  <a:pt x="81132" y="36059"/>
                </a:lnTo>
                <a:cubicBezTo>
                  <a:pt x="68737" y="36059"/>
                  <a:pt x="58126" y="40472"/>
                  <a:pt x="49299" y="49299"/>
                </a:cubicBezTo>
                <a:cubicBezTo>
                  <a:pt x="40472" y="58126"/>
                  <a:pt x="36058" y="68737"/>
                  <a:pt x="36058" y="81132"/>
                </a:cubicBezTo>
                <a:lnTo>
                  <a:pt x="36058" y="315515"/>
                </a:lnTo>
                <a:cubicBezTo>
                  <a:pt x="36058" y="327911"/>
                  <a:pt x="40472" y="338522"/>
                  <a:pt x="49299" y="347349"/>
                </a:cubicBezTo>
                <a:cubicBezTo>
                  <a:pt x="58126" y="356176"/>
                  <a:pt x="68737" y="360589"/>
                  <a:pt x="81132" y="360589"/>
                </a:cubicBezTo>
                <a:lnTo>
                  <a:pt x="315515" y="360589"/>
                </a:lnTo>
                <a:cubicBezTo>
                  <a:pt x="327911" y="360589"/>
                  <a:pt x="338522" y="356176"/>
                  <a:pt x="347348" y="347349"/>
                </a:cubicBezTo>
                <a:cubicBezTo>
                  <a:pt x="356175" y="338522"/>
                  <a:pt x="360589" y="327911"/>
                  <a:pt x="360589" y="315515"/>
                </a:cubicBezTo>
                <a:lnTo>
                  <a:pt x="360589" y="243961"/>
                </a:lnTo>
                <a:cubicBezTo>
                  <a:pt x="360589" y="241520"/>
                  <a:pt x="361434" y="239454"/>
                  <a:pt x="363124" y="237764"/>
                </a:cubicBezTo>
                <a:lnTo>
                  <a:pt x="381154" y="219734"/>
                </a:lnTo>
                <a:cubicBezTo>
                  <a:pt x="383032" y="217856"/>
                  <a:pt x="385192" y="216917"/>
                  <a:pt x="387633" y="216917"/>
                </a:cubicBezTo>
                <a:cubicBezTo>
                  <a:pt x="388760" y="216917"/>
                  <a:pt x="389887" y="217198"/>
                  <a:pt x="391014" y="217762"/>
                </a:cubicBezTo>
                <a:cubicBezTo>
                  <a:pt x="394770" y="219264"/>
                  <a:pt x="396648" y="221988"/>
                  <a:pt x="396648" y="225932"/>
                </a:cubicBezTo>
                <a:lnTo>
                  <a:pt x="396648" y="315515"/>
                </a:lnTo>
                <a:cubicBezTo>
                  <a:pt x="396648" y="337865"/>
                  <a:pt x="388713" y="356974"/>
                  <a:pt x="372843" y="372844"/>
                </a:cubicBezTo>
                <a:cubicBezTo>
                  <a:pt x="356974" y="388713"/>
                  <a:pt x="337864" y="396648"/>
                  <a:pt x="315515" y="396648"/>
                </a:cubicBezTo>
                <a:lnTo>
                  <a:pt x="81132" y="396648"/>
                </a:lnTo>
                <a:cubicBezTo>
                  <a:pt x="58783" y="396648"/>
                  <a:pt x="39674" y="388713"/>
                  <a:pt x="23804" y="372844"/>
                </a:cubicBezTo>
                <a:cubicBezTo>
                  <a:pt x="7935" y="356974"/>
                  <a:pt x="0" y="337865"/>
                  <a:pt x="0" y="315515"/>
                </a:cubicBezTo>
                <a:lnTo>
                  <a:pt x="0" y="81132"/>
                </a:lnTo>
                <a:cubicBezTo>
                  <a:pt x="0" y="58783"/>
                  <a:pt x="7935" y="39674"/>
                  <a:pt x="23804" y="23804"/>
                </a:cubicBezTo>
                <a:cubicBezTo>
                  <a:pt x="39674" y="7935"/>
                  <a:pt x="58783" y="0"/>
                  <a:pt x="81132" y="0"/>
                </a:cubicBezTo>
                <a:close/>
              </a:path>
            </a:pathLst>
          </a:custGeom>
          <a:solidFill>
            <a:srgbClr val="0038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Rectangle 107"/>
          <p:cNvSpPr/>
          <p:nvPr/>
        </p:nvSpPr>
        <p:spPr>
          <a:xfrm rot="5400000">
            <a:off x="2924174" y="5112461"/>
            <a:ext cx="3205186" cy="285892"/>
          </a:xfrm>
          <a:prstGeom prst="rect">
            <a:avLst/>
          </a:prstGeom>
          <a:solidFill>
            <a:srgbClr val="F17C3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9" name="Rectangle 108"/>
          <p:cNvSpPr/>
          <p:nvPr/>
        </p:nvSpPr>
        <p:spPr>
          <a:xfrm rot="5400000">
            <a:off x="2699973" y="1682470"/>
            <a:ext cx="3648782" cy="286568"/>
          </a:xfrm>
          <a:prstGeom prst="rect">
            <a:avLst/>
          </a:prstGeom>
          <a:solidFill>
            <a:srgbClr val="7BB21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58" name="Connecteur droit 57"/>
          <p:cNvCxnSpPr/>
          <p:nvPr/>
        </p:nvCxnSpPr>
        <p:spPr>
          <a:xfrm flipH="1">
            <a:off x="290842" y="1346280"/>
            <a:ext cx="4093981" cy="10399"/>
          </a:xfrm>
          <a:prstGeom prst="line">
            <a:avLst/>
          </a:prstGeom>
          <a:ln w="76200">
            <a:solidFill>
              <a:srgbClr val="7BB2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 flipH="1">
            <a:off x="276913" y="4981247"/>
            <a:ext cx="4110816" cy="4750"/>
          </a:xfrm>
          <a:prstGeom prst="line">
            <a:avLst/>
          </a:prstGeom>
          <a:ln w="76200">
            <a:solidFill>
              <a:srgbClr val="F77D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 flipH="1">
            <a:off x="5433182" y="1331901"/>
            <a:ext cx="4194688" cy="16218"/>
          </a:xfrm>
          <a:prstGeom prst="line">
            <a:avLst/>
          </a:prstGeom>
          <a:ln w="76200">
            <a:solidFill>
              <a:srgbClr val="0095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 flipH="1">
            <a:off x="5440054" y="4979570"/>
            <a:ext cx="4190356" cy="4761"/>
          </a:xfrm>
          <a:prstGeom prst="line">
            <a:avLst/>
          </a:prstGeom>
          <a:ln w="76200">
            <a:solidFill>
              <a:srgbClr val="003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 rot="5400000">
            <a:off x="7947432" y="1665531"/>
            <a:ext cx="3630504" cy="286631"/>
          </a:xfrm>
          <a:prstGeom prst="rect">
            <a:avLst/>
          </a:prstGeom>
          <a:solidFill>
            <a:srgbClr val="0095C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5" name="Rectangle 94"/>
          <p:cNvSpPr/>
          <p:nvPr/>
        </p:nvSpPr>
        <p:spPr>
          <a:xfrm rot="5400000">
            <a:off x="8147686" y="5099688"/>
            <a:ext cx="3233904" cy="282724"/>
          </a:xfrm>
          <a:prstGeom prst="rect">
            <a:avLst/>
          </a:prstGeom>
          <a:solidFill>
            <a:srgbClr val="0038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2" name="Rectangle 71"/>
          <p:cNvSpPr/>
          <p:nvPr/>
        </p:nvSpPr>
        <p:spPr>
          <a:xfrm rot="5400000">
            <a:off x="-1675365" y="1676295"/>
            <a:ext cx="3648782" cy="286568"/>
          </a:xfrm>
          <a:prstGeom prst="rect">
            <a:avLst/>
          </a:prstGeom>
          <a:solidFill>
            <a:srgbClr val="7BB21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1" name="Rectangle 80"/>
          <p:cNvSpPr/>
          <p:nvPr/>
        </p:nvSpPr>
        <p:spPr>
          <a:xfrm rot="5400000">
            <a:off x="-1454592" y="5100266"/>
            <a:ext cx="3205186" cy="285892"/>
          </a:xfrm>
          <a:prstGeom prst="rect">
            <a:avLst/>
          </a:prstGeom>
          <a:solidFill>
            <a:srgbClr val="F17C3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82" name="Connecteur droit 81"/>
          <p:cNvCxnSpPr/>
          <p:nvPr/>
        </p:nvCxnSpPr>
        <p:spPr>
          <a:xfrm flipH="1">
            <a:off x="0" y="3563335"/>
            <a:ext cx="4665242" cy="34451"/>
          </a:xfrm>
          <a:prstGeom prst="line">
            <a:avLst/>
          </a:prstGeom>
          <a:ln w="76200">
            <a:solidFill>
              <a:srgbClr val="7BB2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 rot="5400000">
            <a:off x="3497936" y="1676264"/>
            <a:ext cx="3630504" cy="286631"/>
          </a:xfrm>
          <a:prstGeom prst="rect">
            <a:avLst/>
          </a:prstGeom>
          <a:solidFill>
            <a:srgbClr val="0095C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4" name="Rectangle 83"/>
          <p:cNvSpPr/>
          <p:nvPr/>
        </p:nvSpPr>
        <p:spPr>
          <a:xfrm rot="5400000">
            <a:off x="3689695" y="5099688"/>
            <a:ext cx="3233904" cy="282724"/>
          </a:xfrm>
          <a:prstGeom prst="rect">
            <a:avLst/>
          </a:prstGeom>
          <a:solidFill>
            <a:srgbClr val="0038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85" name="Connecteur droit 84"/>
          <p:cNvCxnSpPr/>
          <p:nvPr/>
        </p:nvCxnSpPr>
        <p:spPr>
          <a:xfrm flipH="1">
            <a:off x="5185677" y="3540636"/>
            <a:ext cx="4555039" cy="13321"/>
          </a:xfrm>
          <a:prstGeom prst="line">
            <a:avLst/>
          </a:prstGeom>
          <a:ln w="76200">
            <a:solidFill>
              <a:srgbClr val="0095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 flipH="1">
            <a:off x="5166626" y="3597786"/>
            <a:ext cx="4752000" cy="13321"/>
          </a:xfrm>
          <a:prstGeom prst="line">
            <a:avLst/>
          </a:prstGeom>
          <a:ln w="76200">
            <a:solidFill>
              <a:srgbClr val="003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 flipH="1">
            <a:off x="0" y="3621163"/>
            <a:ext cx="4667991" cy="13669"/>
          </a:xfrm>
          <a:prstGeom prst="line">
            <a:avLst/>
          </a:prstGeom>
          <a:ln w="76200">
            <a:solidFill>
              <a:srgbClr val="F77D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 flipH="1">
            <a:off x="5056" y="6819398"/>
            <a:ext cx="4645896" cy="1"/>
          </a:xfrm>
          <a:prstGeom prst="line">
            <a:avLst/>
          </a:prstGeom>
          <a:ln w="76200">
            <a:solidFill>
              <a:srgbClr val="F77D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 flipH="1" flipV="1">
            <a:off x="5409817" y="6823109"/>
            <a:ext cx="4485949" cy="3909"/>
          </a:xfrm>
          <a:prstGeom prst="line">
            <a:avLst/>
          </a:prstGeom>
          <a:ln w="76200">
            <a:solidFill>
              <a:srgbClr val="003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20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2013</TotalTime>
  <Words>944</Words>
  <Application>Microsoft Office PowerPoint</Application>
  <PresentationFormat>Format A4 (210 x 297 mm)</PresentationFormat>
  <Paragraphs>147</Paragraphs>
  <Slides>5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3" baseType="lpstr">
      <vt:lpstr>Arial</vt:lpstr>
      <vt:lpstr>Berlin Sans FB</vt:lpstr>
      <vt:lpstr>Berlin Sans FB Demi</vt:lpstr>
      <vt:lpstr>Calibri</vt:lpstr>
      <vt:lpstr>Calibri Light</vt:lpstr>
      <vt:lpstr>Courier New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Yvan FAUCHON</dc:creator>
  <cp:lastModifiedBy>Anaïs CHANEL</cp:lastModifiedBy>
  <cp:revision>112</cp:revision>
  <cp:lastPrinted>2021-06-21T11:53:20Z</cp:lastPrinted>
  <dcterms:created xsi:type="dcterms:W3CDTF">2021-01-05T13:21:12Z</dcterms:created>
  <dcterms:modified xsi:type="dcterms:W3CDTF">2023-05-31T13:08:51Z</dcterms:modified>
</cp:coreProperties>
</file>