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57" r:id="rId6"/>
    <p:sldId id="258" r:id="rId7"/>
    <p:sldId id="259" r:id="rId8"/>
    <p:sldId id="280" r:id="rId9"/>
    <p:sldId id="281" r:id="rId10"/>
    <p:sldId id="282" r:id="rId11"/>
    <p:sldId id="260" r:id="rId12"/>
    <p:sldId id="261" r:id="rId13"/>
    <p:sldId id="271" r:id="rId14"/>
    <p:sldId id="273" r:id="rId15"/>
    <p:sldId id="272" r:id="rId16"/>
    <p:sldId id="275" r:id="rId17"/>
    <p:sldId id="277" r:id="rId18"/>
    <p:sldId id="278" r:id="rId19"/>
    <p:sldId id="279" r:id="rId20"/>
    <p:sldId id="262" r:id="rId21"/>
    <p:sldId id="274" r:id="rId22"/>
    <p:sldId id="276" r:id="rId23"/>
    <p:sldId id="26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11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430" y="3068960"/>
            <a:ext cx="8928992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Использование игровых макетов в речевом развитии дошкольников младшего возраста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5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Этапы работы по созданию макета: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68880"/>
            <a:ext cx="8229600" cy="4389120"/>
          </a:xfrm>
        </p:spPr>
        <p:txBody>
          <a:bodyPr/>
          <a:lstStyle/>
          <a:p>
            <a:pPr algn="just"/>
            <a:r>
              <a:rPr lang="ru-RU" dirty="0"/>
              <a:t>Предварительный (подготовка и сбор материала для создания </a:t>
            </a:r>
            <a:r>
              <a:rPr lang="ru-RU" dirty="0" smtClean="0"/>
              <a:t>макета).</a:t>
            </a:r>
          </a:p>
          <a:p>
            <a:pPr algn="just"/>
            <a:r>
              <a:rPr lang="ru-RU" dirty="0"/>
              <a:t>Основной (изготовление основы макета и наполнение </a:t>
            </a:r>
            <a:r>
              <a:rPr lang="ru-RU" dirty="0" smtClean="0"/>
              <a:t>его </a:t>
            </a:r>
            <a:r>
              <a:rPr lang="ru-RU" dirty="0"/>
              <a:t>предметным материалом</a:t>
            </a:r>
            <a:r>
              <a:rPr lang="ru-RU" dirty="0" smtClean="0"/>
              <a:t>).</a:t>
            </a:r>
          </a:p>
          <a:p>
            <a:pPr algn="just"/>
            <a:r>
              <a:rPr lang="ru-RU" dirty="0"/>
              <a:t>Активизация игры с макетом. Созданное игровое пространство дополняется новым предметным материалом, используются предметы — заместители, педагог вместе с детьми придумывают игровые сюжеты.</a:t>
            </a:r>
          </a:p>
        </p:txBody>
      </p:sp>
    </p:spTree>
    <p:extLst>
      <p:ext uri="{BB962C8B-B14F-4D97-AF65-F5344CB8AC3E}">
        <p14:creationId xmlns:p14="http://schemas.microsoft.com/office/powerpoint/2010/main" val="281306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макетов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389120"/>
          </a:xfrm>
        </p:spPr>
        <p:txBody>
          <a:bodyPr/>
          <a:lstStyle/>
          <a:p>
            <a:r>
              <a:rPr lang="ru-RU" dirty="0"/>
              <a:t>Макеты-карты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95" y="2542362"/>
            <a:ext cx="3729708" cy="369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423250" cy="308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43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880" y="908720"/>
            <a:ext cx="8229600" cy="1143000"/>
          </a:xfrm>
        </p:spPr>
        <p:txBody>
          <a:bodyPr/>
          <a:lstStyle/>
          <a:p>
            <a:r>
              <a:rPr lang="ru-RU" dirty="0"/>
              <a:t>Универсальный макет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87020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80" y="2636912"/>
            <a:ext cx="3819525" cy="283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9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604867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5711" y="3275692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Макеты к сказке: «Репка».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0948"/>
            <a:ext cx="6048672" cy="272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6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2364"/>
            <a:ext cx="3950493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6809"/>
            <a:ext cx="4109901" cy="342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7253" y="112474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Макеты к сказкам: </a:t>
            </a:r>
            <a:r>
              <a:rPr lang="ru-RU" dirty="0" smtClean="0"/>
              <a:t>«Морозко», «Колобок».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97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3" y="1268760"/>
            <a:ext cx="3848474" cy="47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0147" y="764704"/>
            <a:ext cx="6415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Макеты к сказкам: «Аленький цветочек», «Золотая рыбка».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732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5014" y="1037193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Макеты к сказкам: </a:t>
            </a:r>
            <a:r>
              <a:rPr lang="ru-RU" dirty="0" smtClean="0"/>
              <a:t>«Три поросенка», «Красная шапочка». 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24847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3"/>
            <a:ext cx="421918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96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5014" y="1218919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Макеты к сказкам: </a:t>
            </a:r>
            <a:r>
              <a:rPr lang="ru-RU" dirty="0" smtClean="0"/>
              <a:t>«Зимовье», «Теремок».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" y="1911645"/>
            <a:ext cx="4167615" cy="401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89" y="1911645"/>
            <a:ext cx="4050183" cy="401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979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5014" y="1218919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Макеты к </a:t>
            </a:r>
            <a:r>
              <a:rPr lang="ru-RU" dirty="0" smtClean="0"/>
              <a:t>сказке:  «Курочка Ряба».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" y="2019541"/>
            <a:ext cx="3936989" cy="349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19541"/>
            <a:ext cx="4464495" cy="349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37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5014" y="1218919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Макеты:  «Дикие животные», «Домашние животные».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2048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24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856984" cy="438912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Модели - макеты имеют огромное значение и для интеллектуального развития детей. Дети познают окружающий мир, узнают о природе родного края, знакомятся с разными природными зонами, сообществами животных и растений. В процессе макетирования развиваются интегративные качества личности: эмоциональная отзывчивость, любознательность, активность, умение взаимодействовать со взрослыми и сверстниками.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344972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Ландшафтный макет-карта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1044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43" y="2420888"/>
            <a:ext cx="406717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420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343299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7590" y="1196752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Макет: «Животные в Африке».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48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908720"/>
            <a:ext cx="631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Макет</a:t>
            </a:r>
            <a:r>
              <a:rPr lang="en-US" dirty="0" smtClean="0"/>
              <a:t> </a:t>
            </a:r>
            <a:r>
              <a:rPr lang="ru-RU" dirty="0" smtClean="0"/>
              <a:t>(настенный) к сказке: «Белоснежка и семь гномов». 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536504" cy="479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278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492896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11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Проблемы речевого развития младших дошкольников: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Односложная</a:t>
            </a:r>
            <a:r>
              <a:rPr lang="ru-RU" dirty="0"/>
              <a:t>, состоящая лишь из простых предложений речь.</a:t>
            </a:r>
          </a:p>
          <a:p>
            <a:r>
              <a:rPr lang="ru-RU" dirty="0" smtClean="0"/>
              <a:t>Неспособность </a:t>
            </a:r>
            <a:r>
              <a:rPr lang="ru-RU" dirty="0"/>
              <a:t>грамматически правильно построить распространенное предложение.</a:t>
            </a:r>
          </a:p>
          <a:p>
            <a:r>
              <a:rPr lang="ru-RU" dirty="0" smtClean="0"/>
              <a:t>Бедность </a:t>
            </a:r>
            <a:r>
              <a:rPr lang="ru-RU" dirty="0"/>
              <a:t>речи. Недостаточный словарный запас.</a:t>
            </a:r>
          </a:p>
          <a:p>
            <a:r>
              <a:rPr lang="ru-RU" dirty="0" smtClean="0"/>
              <a:t>Замусоривание </a:t>
            </a:r>
            <a:r>
              <a:rPr lang="ru-RU" dirty="0"/>
              <a:t>речи сленговыми словами (результат просмотров телевизионных передач), употребление нелитературных слов и выражений.</a:t>
            </a:r>
          </a:p>
          <a:p>
            <a:r>
              <a:rPr lang="ru-RU" dirty="0" smtClean="0"/>
              <a:t>Бедная </a:t>
            </a:r>
            <a:r>
              <a:rPr lang="ru-RU" dirty="0"/>
              <a:t>диалогическая речь.</a:t>
            </a:r>
          </a:p>
          <a:p>
            <a:r>
              <a:rPr lang="ru-RU" dirty="0" smtClean="0"/>
              <a:t>Неспособность </a:t>
            </a:r>
            <a:r>
              <a:rPr lang="ru-RU" dirty="0"/>
              <a:t>построить монолог.</a:t>
            </a:r>
          </a:p>
          <a:p>
            <a:r>
              <a:rPr lang="ru-RU" dirty="0" smtClean="0"/>
              <a:t>Отсутствие </a:t>
            </a:r>
            <a:r>
              <a:rPr lang="ru-RU" dirty="0"/>
              <a:t>логического обоснования своих утверждений и выводов.</a:t>
            </a:r>
          </a:p>
          <a:p>
            <a:r>
              <a:rPr lang="ru-RU" dirty="0" smtClean="0"/>
              <a:t>Отсутствие </a:t>
            </a:r>
            <a:r>
              <a:rPr lang="ru-RU" dirty="0"/>
              <a:t>навыков культуры речи.</a:t>
            </a:r>
          </a:p>
          <a:p>
            <a:r>
              <a:rPr lang="ru-RU" dirty="0" smtClean="0"/>
              <a:t>Плохая </a:t>
            </a:r>
            <a:r>
              <a:rPr lang="ru-RU" dirty="0"/>
              <a:t>дикция.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58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создания макета: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579296" cy="43891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Создание максимально благоприятных  условий для речевого развития детей посредством игрового макета.</a:t>
            </a:r>
          </a:p>
        </p:txBody>
      </p:sp>
    </p:spTree>
    <p:extLst>
      <p:ext uri="{BB962C8B-B14F-4D97-AF65-F5344CB8AC3E}">
        <p14:creationId xmlns:p14="http://schemas.microsoft.com/office/powerpoint/2010/main" val="86775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ru-RU" dirty="0" smtClean="0"/>
              <a:t>Определение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68880"/>
            <a:ext cx="8229600" cy="438912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Макеты — это модели, представляющие собой уменьшенные объекты. Макетирование — это творческая конструктивная деятельность детей, создание специального игрового пространства. Использование макетов в предметно-пространственной среде отвечает принципу интеграции образовательных областей.</a:t>
            </a:r>
          </a:p>
        </p:txBody>
      </p:sp>
    </p:spTree>
    <p:extLst>
      <p:ext uri="{BB962C8B-B14F-4D97-AF65-F5344CB8AC3E}">
        <p14:creationId xmlns:p14="http://schemas.microsoft.com/office/powerpoint/2010/main" val="127208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Макеты могут иметь разную тематику, но в процессе их реализации одновременно и параллельно решается несколько задач из различных областей: </a:t>
            </a:r>
            <a:endParaRPr lang="ru-RU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Речевого развития</a:t>
            </a:r>
            <a:r>
              <a:rPr lang="ru-RU" dirty="0" smtClean="0"/>
              <a:t>»,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Познавательного развития», </a:t>
            </a:r>
            <a:endParaRPr lang="ru-RU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Социально коммуникативного развития», </a:t>
            </a:r>
            <a:endParaRPr lang="ru-RU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Художественно-эстетического развития».</a:t>
            </a:r>
          </a:p>
        </p:txBody>
      </p:sp>
    </p:spTree>
    <p:extLst>
      <p:ext uri="{BB962C8B-B14F-4D97-AF65-F5344CB8AC3E}">
        <p14:creationId xmlns:p14="http://schemas.microsoft.com/office/powerpoint/2010/main" val="91126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400" dirty="0"/>
              <a:t>При планировании игр с макетами используются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36912"/>
            <a:ext cx="8291264" cy="354367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Приемы</a:t>
            </a:r>
            <a:r>
              <a:rPr lang="ru-RU" dirty="0" smtClean="0"/>
              <a:t>:</a:t>
            </a:r>
            <a:endParaRPr lang="ru-RU" dirty="0"/>
          </a:p>
          <a:p>
            <a:pPr algn="just"/>
            <a:r>
              <a:rPr lang="ru-RU" dirty="0" smtClean="0"/>
              <a:t>создание </a:t>
            </a:r>
            <a:r>
              <a:rPr lang="ru-RU" dirty="0"/>
              <a:t>предметно игровой среды макетов;</a:t>
            </a:r>
          </a:p>
          <a:p>
            <a:pPr algn="just"/>
            <a:r>
              <a:rPr lang="ru-RU" dirty="0" smtClean="0"/>
              <a:t>придумывание </a:t>
            </a:r>
            <a:r>
              <a:rPr lang="ru-RU" dirty="0"/>
              <a:t>новых сюжетов, объединяя несколько макетов, соединяя в сюжет реалистические и фантастические события;</a:t>
            </a:r>
          </a:p>
          <a:p>
            <a:pPr algn="just"/>
            <a:r>
              <a:rPr lang="ru-RU" dirty="0" smtClean="0"/>
              <a:t>презентация </a:t>
            </a:r>
            <a:r>
              <a:rPr lang="ru-RU" dirty="0"/>
              <a:t>дополнительного материала для игры-макета;</a:t>
            </a:r>
          </a:p>
          <a:p>
            <a:pPr algn="just"/>
            <a:r>
              <a:rPr lang="ru-RU" dirty="0" smtClean="0"/>
              <a:t>беседа </a:t>
            </a:r>
            <a:r>
              <a:rPr lang="ru-RU" dirty="0"/>
              <a:t>после игры - выделение интересного сюжета, ролевого поведения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46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ru-RU" dirty="0"/>
              <a:t>Макет может быть: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064896" cy="4389120"/>
          </a:xfrm>
        </p:spPr>
        <p:txBody>
          <a:bodyPr/>
          <a:lstStyle/>
          <a:p>
            <a:pPr algn="just"/>
            <a:r>
              <a:rPr lang="ru-RU" dirty="0" smtClean="0"/>
              <a:t>Напольным </a:t>
            </a:r>
            <a:r>
              <a:rPr lang="ru-RU" dirty="0"/>
              <a:t>(макет имеет более крупные конструкционные объемы);</a:t>
            </a:r>
          </a:p>
          <a:p>
            <a:pPr algn="just"/>
            <a:r>
              <a:rPr lang="ru-RU" dirty="0" smtClean="0"/>
              <a:t>Настольным </a:t>
            </a:r>
            <a:r>
              <a:rPr lang="ru-RU" dirty="0"/>
              <a:t>(размер ограничивается размером стола или его части);</a:t>
            </a:r>
          </a:p>
          <a:p>
            <a:pPr algn="just"/>
            <a:r>
              <a:rPr lang="ru-RU" dirty="0" err="1" smtClean="0"/>
              <a:t>Подиумным</a:t>
            </a:r>
            <a:r>
              <a:rPr lang="ru-RU" dirty="0" smtClean="0"/>
              <a:t> </a:t>
            </a:r>
            <a:r>
              <a:rPr lang="ru-RU" dirty="0"/>
              <a:t>(это на специальных подставках-подиумах);</a:t>
            </a:r>
          </a:p>
          <a:p>
            <a:pPr algn="just"/>
            <a:r>
              <a:rPr lang="ru-RU" dirty="0" smtClean="0"/>
              <a:t>Настенным </a:t>
            </a:r>
            <a:r>
              <a:rPr lang="ru-RU" dirty="0"/>
              <a:t>(это макеты в виде объемных предметных картин с передним предметным планом, а задний – картина).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16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</a:t>
            </a:r>
            <a:r>
              <a:rPr lang="ru-RU" dirty="0" smtClean="0"/>
              <a:t>макетам: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они должны быть устойчивы и легко перемещаться с места на место; </a:t>
            </a:r>
            <a:endParaRPr lang="ru-RU" dirty="0" smtClean="0"/>
          </a:p>
          <a:p>
            <a:pPr algn="just"/>
            <a:r>
              <a:rPr lang="ru-RU" dirty="0" smtClean="0"/>
              <a:t>удобным </a:t>
            </a:r>
            <a:r>
              <a:rPr lang="ru-RU" dirty="0"/>
              <a:t>в обращении, доступны дошкольникам для свободного выбора и игры; </a:t>
            </a:r>
            <a:endParaRPr lang="ru-RU" dirty="0" smtClean="0"/>
          </a:p>
          <a:p>
            <a:pPr algn="just"/>
            <a:r>
              <a:rPr lang="ru-RU" dirty="0" smtClean="0"/>
              <a:t>должны </a:t>
            </a:r>
            <a:r>
              <a:rPr lang="ru-RU" dirty="0"/>
              <a:t>быть эстетически оформлены; </a:t>
            </a:r>
            <a:endParaRPr lang="ru-RU" dirty="0" smtClean="0"/>
          </a:p>
          <a:p>
            <a:pPr algn="just"/>
            <a:r>
              <a:rPr lang="ru-RU" dirty="0" smtClean="0"/>
              <a:t>служить </a:t>
            </a:r>
            <a:r>
              <a:rPr lang="ru-RU" dirty="0"/>
              <a:t>длительное время и в любой момент быть доступен дошкольникам для игры. </a:t>
            </a:r>
            <a:endParaRPr lang="ru-RU" dirty="0" smtClean="0"/>
          </a:p>
          <a:p>
            <a:pPr algn="just"/>
            <a:r>
              <a:rPr lang="ru-RU" dirty="0" smtClean="0"/>
              <a:t>должен </a:t>
            </a:r>
            <a:r>
              <a:rPr lang="ru-RU" dirty="0"/>
              <a:t>обыгрываться и носить не только экспонатную значимость, но и использоваться, как специальная игровая среда для закрепления знаний детей.</a:t>
            </a:r>
          </a:p>
        </p:txBody>
      </p:sp>
    </p:spTree>
    <p:extLst>
      <p:ext uri="{BB962C8B-B14F-4D97-AF65-F5344CB8AC3E}">
        <p14:creationId xmlns:p14="http://schemas.microsoft.com/office/powerpoint/2010/main" val="365157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</TotalTime>
  <Words>535</Words>
  <Application>Microsoft Office PowerPoint</Application>
  <PresentationFormat>Экран (4:3)</PresentationFormat>
  <Paragraphs>56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Использование игровых макетов в речевом развитии дошкольников младшего возраста</vt:lpstr>
      <vt:lpstr>Презентация PowerPoint</vt:lpstr>
      <vt:lpstr>Проблемы речевого развития младших дошкольников: </vt:lpstr>
      <vt:lpstr>Цель создания макета:</vt:lpstr>
      <vt:lpstr>Определение</vt:lpstr>
      <vt:lpstr>Презентация PowerPoint</vt:lpstr>
      <vt:lpstr> При планировании игр с макетами используются </vt:lpstr>
      <vt:lpstr>Макет может быть:</vt:lpstr>
      <vt:lpstr>Требования к макетам:</vt:lpstr>
      <vt:lpstr>Этапы работы по созданию макета:</vt:lpstr>
      <vt:lpstr>Классификация макетов</vt:lpstr>
      <vt:lpstr>Универсальный макет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Ландшафтный макет-карта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игровых макетов в речевом развитии дошкольников младшего возраста</dc:title>
  <dc:creator>User</dc:creator>
  <cp:lastModifiedBy>User</cp:lastModifiedBy>
  <cp:revision>12</cp:revision>
  <dcterms:created xsi:type="dcterms:W3CDTF">2024-02-05T15:57:43Z</dcterms:created>
  <dcterms:modified xsi:type="dcterms:W3CDTF">2024-02-20T16:20:38Z</dcterms:modified>
</cp:coreProperties>
</file>