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44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2ECFE2-8FB3-4520-BD99-B347C048E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66165"/>
            <a:ext cx="7766936" cy="1198862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«</a:t>
            </a:r>
            <a:r>
              <a:rPr lang="ru-RU" sz="2400" dirty="0">
                <a:solidFill>
                  <a:srgbClr val="C00000"/>
                </a:solidFill>
              </a:rPr>
              <a:t>Огород на подоконнике: методика организации и образовательные возможности в условиях ФГОС ДО</a:t>
            </a:r>
            <a:r>
              <a:rPr lang="ru-RU" sz="2400" dirty="0" smtClean="0">
                <a:solidFill>
                  <a:srgbClr val="C00000"/>
                </a:solidFill>
              </a:rPr>
              <a:t>»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                                 </a:t>
            </a:r>
            <a:r>
              <a:rPr lang="ru-RU" sz="1600" dirty="0" smtClean="0">
                <a:solidFill>
                  <a:srgbClr val="002060"/>
                </a:solidFill>
              </a:rPr>
              <a:t>Воспитатель МДОАУ №121 </a:t>
            </a:r>
            <a:r>
              <a:rPr lang="ru-RU" sz="1600" dirty="0" err="1" smtClean="0">
                <a:solidFill>
                  <a:srgbClr val="002060"/>
                </a:solidFill>
              </a:rPr>
              <a:t>Николаюк</a:t>
            </a:r>
            <a:r>
              <a:rPr lang="ru-RU" sz="1600" dirty="0" smtClean="0">
                <a:solidFill>
                  <a:srgbClr val="002060"/>
                </a:solidFill>
              </a:rPr>
              <a:t> С.В.</a:t>
            </a:r>
            <a:r>
              <a:rPr lang="ru-RU" sz="1600" dirty="0" smtClean="0">
                <a:solidFill>
                  <a:srgbClr val="002060"/>
                </a:solidFill>
              </a:rPr>
              <a:t/>
            </a:r>
            <a:br>
              <a:rPr lang="ru-RU" sz="1600" dirty="0" smtClean="0">
                <a:solidFill>
                  <a:srgbClr val="002060"/>
                </a:solidFill>
              </a:rPr>
            </a:b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82B04E9-B779-4D7C-930E-3144EB0C99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5038165"/>
            <a:ext cx="4149662" cy="10956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42379F-87C2-4D80-B409-77E90F7A4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776" y="2152668"/>
            <a:ext cx="7171765" cy="43922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8255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7F32A1-30B0-4E79-8D48-D4DC3ADD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303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9499EA82-337A-4455-B4D5-C847AF83BA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3810" y="3657599"/>
            <a:ext cx="3968376" cy="2976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FB704CCC-2D6D-41D1-AE7B-66FD5529C9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9352" y="1293309"/>
            <a:ext cx="4184650" cy="3150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DDB0F88-57ED-4F65-9594-4D188592B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70" y="286872"/>
            <a:ext cx="2638144" cy="320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6854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B52249-9F45-4B9A-9739-760322B34EE3}"/>
              </a:ext>
            </a:extLst>
          </p:cNvPr>
          <p:cNvSpPr txBox="1"/>
          <p:nvPr/>
        </p:nvSpPr>
        <p:spPr>
          <a:xfrm>
            <a:off x="618564" y="735106"/>
            <a:ext cx="8576982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highlight>
                  <a:srgbClr val="800080"/>
                </a:highlight>
                <a:latin typeface="+mj-lt"/>
              </a:rPr>
              <a:t>Цель:</a:t>
            </a:r>
          </a:p>
          <a:p>
            <a:endParaRPr lang="ru-RU" dirty="0"/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целостных представлений о росте и развитии растений, воспитание экологической культуры, трудолюбия и ответственности через организацию практической деятельности в мини-огороде.</a:t>
            </a:r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>
                <a:solidFill>
                  <a:schemeClr val="bg1"/>
                </a:solidFill>
                <a:highlight>
                  <a:srgbClr val="800080"/>
                </a:highlight>
              </a:rPr>
              <a:t>Задачи: </a:t>
            </a:r>
          </a:p>
          <a:p>
            <a:endParaRPr lang="ru-RU" sz="2000" dirty="0"/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Образовательные: Познакомить со строением растений, условиями их роста (земля, вода, свет, тепло), разнообразием культур.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Развивающие: Развивать наблюдательность, любознательность, речь, умение сравнивать и делать выводы.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Воспитательные: Воспитывать бережное отношение к растениям, трудолюбие, ответственность за порученное дело, умение работать в команде.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4EFEE2B-3732-46DF-BB95-B78504E5B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024" y="2485466"/>
            <a:ext cx="1658468" cy="1243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28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AD7A15-2265-4E3C-8635-F2CE920E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16" y="127182"/>
            <a:ext cx="8596668" cy="4023477"/>
          </a:xfrm>
        </p:spPr>
        <p:txBody>
          <a:bodyPr>
            <a:normAutofit fontScale="90000"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Этап 1. Подготовительный – «Планируем наш огород»</a:t>
            </a:r>
            <a:r>
              <a:rPr lang="ru-RU" sz="2000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Выбираем локацию: Подоконник должен быть безопасным (устойчивые окна, отсутствие щелей) и хорошо освещённым. Если света мало, продумываем искусственную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досветку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(обычные или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фитолампы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Определяемся с «форматом»: Будет ли это просто ряд горшков или мы создадим тематический проект? Например: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· «Огород сказок» (посадили репку, фасоль («сказочные бобы»), тыкву).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· «Зелёная аптека» (мята, мелисса, лук, чеснок).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· «Вкусная грядка» (листовой салат, базилик, кресс-салат).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· «Огород для хрюшки» (овёс, пшеница для проращивания).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Готовим инвентарь и материалы: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· Ёмкости: пластиковые контейнеры, горшки, стаканчики. Важно, чтобы были с дренажными отверстиями!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· Грунт и дренаж: лучше купить готовый обеззараженный грунт. Дренаж – керамзит или мелкий гравий.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· Семена: Выбираем быстрорастущие и неприхотливые культуры, интересные для наблюдения: лук (репчатый и батун), кресс-салат, горох, фасоль, овёс, пшеница, календула, бархатцы, листовой салат, рассада перца или томатов (для старших групп).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· Инвентарь: маленькие лейки с узким носиком, пульверизаторы, грабельки, палочки для рыхления, фартучки, дневники наблюдений.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20F4A9-586A-4C11-98D9-246AD38E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369" y="5496656"/>
            <a:ext cx="1748116" cy="131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93299CA-5675-486E-983C-EFFDE2696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802" y="5368001"/>
            <a:ext cx="1022113" cy="136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4FE500-2077-4652-8D15-3700D33C2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448" y="1896872"/>
            <a:ext cx="2196097" cy="1461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5985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77BF5C-5194-49F0-8D72-3DC36EFD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6" y="475130"/>
            <a:ext cx="8059270" cy="4473388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Этап 2. Организационный – «Вовлекаем детей»</a:t>
            </a:r>
            <a:r>
              <a:rPr lang="ru-RU" sz="2200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Создание проблемной ситуации: «Ребята, а вы знаете, откуда берутся огурцы?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Хотите вырастить их сами?», «Как мы можем получить зелёный лук зимой?»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Совместное планирование: Обсуждаем с детьми, что мы хотим посадить, что для этого нужно. Составляем план-схему нашего огорода.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Оформление и дача названия: Это очень важный мотивирующий этап! Вместе с детьми придумываем название огороду («Веселая грядка», «Огород Чудес»), создаем таблички-указатели для культур, декорируем горшки. Можно построить мини-заборчик, сделать декоративную мельницу – это создаёт атмосферу.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Распределение обязанностей: Вводим «дежурства по огороду». У нас есть ответственные за полив, за рыхление, за опрыскивание. Обязанности можно менять по неделям.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2506B1-0730-4938-8A85-C1F5C963C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937" y="3590737"/>
            <a:ext cx="1675281" cy="2011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9DD77FA-14B1-4AFC-A3AB-8947A2094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636" y="726141"/>
            <a:ext cx="1299883" cy="173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ADDDE27-B8E9-4127-8A5C-8D1150ED4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714" y="4865568"/>
            <a:ext cx="1377361" cy="183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64E1D7E-A10A-4E56-98CD-65682456D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779" y="4784699"/>
            <a:ext cx="1481138" cy="197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5372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7E5F23-5455-44F0-9E61-E315431D5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59" y="609600"/>
            <a:ext cx="8780943" cy="4652682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Этап 3. Практический – «Сажаем, наблюдаем, экспериментируем»</a:t>
            </a:r>
            <a:r>
              <a:rPr lang="ru-RU" sz="1600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highlight>
                  <a:srgbClr val="800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Посев и посадка: Показываем детям семена, сравниваем их по размеру, форме, цвету. Проговариваем все действия: «Сначала насыпаем дренаж, потом землю, делаем пальчиком углубление – лунку, кладём семечко, аккуратно засыпаем землёй, поливаем».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Организация наблюдений: Без этого огород теряет половину своей ценности.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«Дневник наблюдений»: Заводим общий дневник для группы или индивидуальные. 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младшей группе – это зарисовки воспитателя вместе с детьми или наклейки. 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старшей – дети сами могут схематично рисовать этапы роста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(появился росток, первый листок и т.д.), писать цифры (высота, количество листьев).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D37812-87BC-48E5-A009-C48EE8B9C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566" y="3429000"/>
            <a:ext cx="1834470" cy="3254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75C1943-A548-4C45-9A95-3FA3155F4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377" y="3469339"/>
            <a:ext cx="4321971" cy="3254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062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8461AF-8340-4366-96BB-573ED9C7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82706"/>
            <a:ext cx="4227062" cy="1093694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highlight>
                  <a:srgbClr val="800080"/>
                </a:highlight>
              </a:rPr>
              <a:t>Интеграция с образовательными областями по ФГОС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08722DA4-C153-42C5-8E14-C76435AB5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5107" y="4141693"/>
            <a:ext cx="2080932" cy="277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EC5574A-43AB-4A31-8905-8C8498D27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2169459"/>
            <a:ext cx="4379462" cy="4034117"/>
          </a:xfrm>
        </p:spPr>
        <p:txBody>
          <a:bodyPr>
            <a:normAutofit fontScale="40000" lnSpcReduction="20000"/>
          </a:bodyPr>
          <a:lstStyle/>
          <a:p>
            <a:r>
              <a:rPr lang="ru-RU" dirty="0"/>
              <a:t>· </a:t>
            </a: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развитие: Опыты, наблюдения, измерения, беседы о жизни растений.</a:t>
            </a:r>
            <a:b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Речевое развитие: Составление рассказов «Как мы сажали лук», обогащение словаря («рассада», «всходы», «прорастать»), заучивание стихов, пословиц о труде.</a:t>
            </a:r>
            <a:b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Социально-коммуникативное развитие: Коллективный труд, дежурство, воспитание ответственности.</a:t>
            </a:r>
            <a:b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Художественно-эстетическое развитие: Рисование с натуры (проросший лучок), лепка овощей, аппликация «Наш огород».</a:t>
            </a:r>
            <a:b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Физическое развитие: Моторика (посев семян, рыхление), формирование КГН (мытьё рук после работы), беседы о пользе витаминов, которые мы выращиваем.</a:t>
            </a:r>
            <a:br>
              <a:rPr lang="ru-RU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CAD8384-A3AC-430C-BEEC-E145C996C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128" y="2735728"/>
            <a:ext cx="1843368" cy="245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2D77EB9-1E0C-461E-9A2A-9790D31A8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083" y="1863539"/>
            <a:ext cx="2246498" cy="299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AD79C3-40B0-4163-85C0-3D42D1D8A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704" y="305922"/>
            <a:ext cx="2910167" cy="194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1174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60CFCB-69A4-462A-AD69-D20474EC7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165" y="582705"/>
            <a:ext cx="8673366" cy="3083859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highlight>
                  <a:srgbClr val="800080"/>
                </a:highlight>
                <a:cs typeface="Times New Roman" panose="02020603050405020304" pitchFamily="18" charset="0"/>
              </a:rPr>
              <a:t>Итоговый этап –«Сбор урожая и рефлексия»</a:t>
            </a:r>
            <a:r>
              <a:rPr lang="ru-RU" sz="1800" dirty="0">
                <a:solidFill>
                  <a:schemeClr val="bg1"/>
                </a:solidFill>
                <a:highlight>
                  <a:srgbClr val="800080"/>
                </a:highlight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/>
                </a:solidFill>
                <a:highlight>
                  <a:srgbClr val="800080"/>
                </a:highlight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Что делаем с урожаем? Моем и едим во время полдника (зелёный лук, салат), добавляем в суп. Украшаем группу выращенными цветами. Относим угощение для персонала сада или родителей.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Обобщаем опыт: Обсуждаем с детьми, что у нас получилось, что не получилось и почему. Фотографируем наш урожай, оформляем выставку «Наш богатый урожай».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· Планируем на будущее: «А что мы посадим в следующий раз?»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0A3297-2564-47E5-BC9A-476CA51FE21E}"/>
              </a:ext>
            </a:extLst>
          </p:cNvPr>
          <p:cNvSpPr txBox="1"/>
          <p:nvPr/>
        </p:nvSpPr>
        <p:spPr>
          <a:xfrm>
            <a:off x="697020" y="3155158"/>
            <a:ext cx="84425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2000" dirty="0">
                <a:solidFill>
                  <a:schemeClr val="bg1"/>
                </a:solidFill>
                <a:highlight>
                  <a:srgbClr val="800080"/>
                </a:highlight>
              </a:rPr>
              <a:t>Самое радостное событие – сбор урожая!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332BF77-0581-4F54-9CF6-0522538B8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827" y="4112909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1DEB77E-2C24-4D38-80C2-150E75BB9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872" y="3830242"/>
            <a:ext cx="2466975" cy="3276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CFEE2B5-8757-4A25-A973-99BA8702E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65" y="3367869"/>
            <a:ext cx="3362619" cy="224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DE0B7D1-7C4F-46ED-B337-617404D08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872" y="3429000"/>
            <a:ext cx="3508839" cy="188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775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4A9AF3-66F8-4E62-BE7F-936D09B39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Спасибо за внимание! 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A6163050-8511-4849-A5FF-63F4C134A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299" y="1930400"/>
            <a:ext cx="7202737" cy="4326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492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166</Words>
  <Application>Microsoft Office PowerPoint</Application>
  <PresentationFormat>Произвольный</PresentationFormat>
  <Paragraphs>30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Аспект</vt:lpstr>
      <vt:lpstr>«Огород на подоконнике: методика организации и образовательные возможности в условиях ФГОС ДО»                                   Воспитатель МДОАУ №121 Николаюк С.В. </vt:lpstr>
      <vt:lpstr>Слайд 2</vt:lpstr>
      <vt:lpstr>Слайд 3</vt:lpstr>
      <vt:lpstr> Этап 1. Подготовительный – «Планируем наш огород»  1. Выбираем локацию: Подоконник должен быть безопасным (устойчивые окна, отсутствие щелей) и хорошо освещённым. Если света мало, продумываем искусственную досветку (обычные или фитолампы). 2. Определяемся с «форматом»: Будет ли это просто ряд горшков или мы создадим тематический проект? Например:    · «Огород сказок» (посадили репку, фасоль («сказочные бобы»), тыкву).    · «Зелёная аптека» (мята, мелисса, лук, чеснок).    · «Вкусная грядка» (листовой салат, базилик, кресс-салат).    · «Огород для хрюшки» (овёс, пшеница для проращивания). 3. Готовим инвентарь и материалы:    · Ёмкости: пластиковые контейнеры, горшки, стаканчики. Важно, чтобы были с дренажными отверстиями!  · Грунт и дренаж: лучше купить готовый обеззараженный грунт. Дренаж – керамзит или мелкий гравий.    · Семена: Выбираем быстрорастущие и неприхотливые культуры, интересные для наблюдения: лук (репчатый и батун), кресс-салат, горох, фасоль, овёс, пшеница, календула, бархатцы, листовой салат, рассада перца или томатов (для старших групп).    · Инвентарь: маленькие лейки с узким носиком, пульверизаторы, грабельки, палочки для рыхления, фартучки, дневники наблюдений. </vt:lpstr>
      <vt:lpstr>Этап 2. Организационный – «Вовлекаем детей»  1. Создание проблемной ситуации: «Ребята, а вы знаете, откуда берутся огурцы?  Хотите вырастить их сами?», «Как мы можем получить зелёный лук зимой?»  2. Совместное планирование: Обсуждаем с детьми, что мы хотим посадить, что для этого нужно. Составляем план-схему нашего огорода.  3. Оформление и дача названия: Это очень важный мотивирующий этап! Вместе с детьми придумываем название огороду («Веселая грядка», «Огород Чудес»), создаем таблички-указатели для культур, декорируем горшки. Можно построить мини-заборчик, сделать декоративную мельницу – это создаёт атмосферу.  4. Распределение обязанностей: Вводим «дежурства по огороду». У нас есть ответственные за полив, за рыхление, за опрыскивание. Обязанности можно менять по неделям. </vt:lpstr>
      <vt:lpstr> Этап 3. Практический – «Сажаем, наблюдаем, экспериментируем»  1. Посев и посадка: Показываем детям семена, сравниваем их по размеру, форме, цвету. Проговариваем все действия: «Сначала насыпаем дренаж, потом землю, делаем пальчиком углубление – лунку, кладём семечко, аккуратно засыпаем землёй, поливаем».  2. Организация наблюдений: Без этого огород теряет половину своей ценности. «Дневник наблюдений»: Заводим общий дневник для группы или индивидуальные.  В младшей группе – это зарисовки воспитателя вместе с детьми или наклейки.  В старшей – дети сами могут схематично рисовать этапы роста  (появился росток, первый листок и т.д.), писать цифры (высота, количество листьев).    </vt:lpstr>
      <vt:lpstr>Интеграция с образовательными областями по ФГОС</vt:lpstr>
      <vt:lpstr>Итоговый этап –«Сбор урожая и рефлексия»  · Что делаем с урожаем? Моем и едим во время полдника (зелёный лук, салат), добавляем в суп. Украшаем группу выращенными цветами. Относим угощение для персонала сада или родителей. · Обобщаем опыт: Обсуждаем с детьми, что у нас получилось, что не получилось и почему. Фотографируем наш урожай, оформляем выставку «Наш богатый урожай». · Планируем на будущее: «А что мы посадим в следующий раз?»      </vt:lpstr>
      <vt:lpstr>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Выступление для воспитателей ДОУ на тему:  «Огород на подоконнике: методика организации и образовательные возможности в условиях ФГОС ДО»</dc:title>
  <dc:creator>Asus</dc:creator>
  <cp:lastModifiedBy>ds121orsk@yandex.ru</cp:lastModifiedBy>
  <cp:revision>20</cp:revision>
  <dcterms:created xsi:type="dcterms:W3CDTF">2025-11-18T11:12:35Z</dcterms:created>
  <dcterms:modified xsi:type="dcterms:W3CDTF">2025-11-19T06:39:45Z</dcterms:modified>
</cp:coreProperties>
</file>