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3" r:id="rId3"/>
    <p:sldId id="270" r:id="rId4"/>
    <p:sldId id="272" r:id="rId5"/>
    <p:sldId id="264" r:id="rId6"/>
    <p:sldId id="265" r:id="rId7"/>
    <p:sldId id="256" r:id="rId8"/>
    <p:sldId id="279" r:id="rId9"/>
    <p:sldId id="282" r:id="rId10"/>
    <p:sldId id="283" r:id="rId11"/>
    <p:sldId id="290" r:id="rId12"/>
    <p:sldId id="284" r:id="rId13"/>
    <p:sldId id="287" r:id="rId14"/>
    <p:sldId id="285" r:id="rId15"/>
    <p:sldId id="286" r:id="rId16"/>
    <p:sldId id="288" r:id="rId17"/>
    <p:sldId id="276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45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06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02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0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483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76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1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3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9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5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40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6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4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1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27856-31C9-49C3-AEAF-7311CE9DC88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BE878C-5815-4129-A52F-A7826793B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9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4461" y="324853"/>
            <a:ext cx="8212148" cy="127534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Организация РППС по речевому развитию дошкольников в соответствии с ФОП ДО.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 </a:t>
            </a:r>
          </a:p>
          <a:p>
            <a:pPr algn="ctr"/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Учитель- логопед МДОАУ «Детский сад №38 г. Орска» Авдонина С. А.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https://proprikol.ru/wp-content/uploads/2019/08/kartinki-detskie-dlya-sadika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6" y="3191608"/>
            <a:ext cx="8611570" cy="34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54" y="339266"/>
            <a:ext cx="4016252" cy="3012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41" y="3599615"/>
            <a:ext cx="3558863" cy="2669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122" y="741220"/>
            <a:ext cx="3215628" cy="2411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/>
          <a:stretch/>
        </p:blipFill>
        <p:spPr>
          <a:xfrm rot="10800000">
            <a:off x="3781547" y="4073537"/>
            <a:ext cx="3834442" cy="2531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54" y="657200"/>
            <a:ext cx="2543472" cy="1907604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3892" y="858562"/>
            <a:ext cx="3281240" cy="24609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679" y="3621789"/>
            <a:ext cx="4122441" cy="30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374" y="669274"/>
            <a:ext cx="3525795" cy="26443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6642" y="563102"/>
            <a:ext cx="4254989" cy="3191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25" y="563102"/>
            <a:ext cx="4047243" cy="3035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61"/>
          <a:stretch/>
        </p:blipFill>
        <p:spPr>
          <a:xfrm rot="16200000">
            <a:off x="4047688" y="3921504"/>
            <a:ext cx="2669310" cy="2678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9218"/>
          <a:stretch/>
        </p:blipFill>
        <p:spPr>
          <a:xfrm rot="16200000">
            <a:off x="7715188" y="3890421"/>
            <a:ext cx="2861188" cy="27907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9"/>
          <a:stretch/>
        </p:blipFill>
        <p:spPr>
          <a:xfrm rot="5400000">
            <a:off x="457126" y="3778353"/>
            <a:ext cx="2619368" cy="30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466" y="372979"/>
            <a:ext cx="8915072" cy="279225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Развитие грамматического строя речи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Грамматический строй речи</a:t>
            </a:r>
            <a: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взаимодействие слов между собой в словосочетаниях и предложениях. Он превращает наборы разрозненных слов в осмысленные и понятные предложения.</a:t>
            </a:r>
            <a:b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886" y="3642511"/>
            <a:ext cx="3224981" cy="26252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1" b="14101"/>
          <a:stretch/>
        </p:blipFill>
        <p:spPr>
          <a:xfrm rot="5400000">
            <a:off x="7233684" y="3690388"/>
            <a:ext cx="2963113" cy="279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90" y="3735700"/>
            <a:ext cx="3600939" cy="2700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7"/>
          <a:stretch/>
        </p:blipFill>
        <p:spPr>
          <a:xfrm rot="5400000">
            <a:off x="9560587" y="778032"/>
            <a:ext cx="2806493" cy="23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5" y="609599"/>
            <a:ext cx="9478107" cy="165881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Игра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- это огромное светлое окно, через которое в духовный мир ребенка вливается живительный поток представлений, понятий об окружающем мире. Игра - это искра, зажигающая огонек пытливости и любознательности.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Сухомлинский В. 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165" y="1310054"/>
            <a:ext cx="8596668" cy="5213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6"/>
          <a:stretch/>
        </p:blipFill>
        <p:spPr>
          <a:xfrm rot="19837039">
            <a:off x="224331" y="3237980"/>
            <a:ext cx="3670084" cy="2165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94" y="1744750"/>
            <a:ext cx="3570275" cy="2576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693">
            <a:off x="8612877" y="2189810"/>
            <a:ext cx="3444619" cy="2172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77" y="4320896"/>
            <a:ext cx="3439992" cy="2478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0"/>
          <a:stretch/>
        </p:blipFill>
        <p:spPr>
          <a:xfrm rot="5400000">
            <a:off x="7848915" y="4498912"/>
            <a:ext cx="2205374" cy="21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Развитие ВПФ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1"/>
          <a:stretch/>
        </p:blipFill>
        <p:spPr>
          <a:xfrm rot="5400000">
            <a:off x="8679740" y="178751"/>
            <a:ext cx="2650958" cy="29110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4"/>
          <a:stretch/>
        </p:blipFill>
        <p:spPr>
          <a:xfrm rot="5400000">
            <a:off x="348486" y="1219290"/>
            <a:ext cx="2551054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8166" y="1458402"/>
            <a:ext cx="2871392" cy="2323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5" t="1834" r="13058" b="-1834"/>
          <a:stretch/>
        </p:blipFill>
        <p:spPr>
          <a:xfrm>
            <a:off x="5280704" y="4129701"/>
            <a:ext cx="3210134" cy="2623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4956" y="1510334"/>
            <a:ext cx="2781520" cy="2220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4404" r="13824" b="-4404"/>
          <a:stretch/>
        </p:blipFill>
        <p:spPr>
          <a:xfrm rot="5400000">
            <a:off x="73530" y="4047486"/>
            <a:ext cx="2691733" cy="25951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2899" y="4296076"/>
            <a:ext cx="2593291" cy="2394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348" y="3622696"/>
            <a:ext cx="3524137" cy="26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34" y="287773"/>
            <a:ext cx="8596668" cy="154538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Межполушарное взаимодействие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41" y="4222437"/>
            <a:ext cx="3383763" cy="25378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>
          <a:xfrm>
            <a:off x="6596975" y="1060468"/>
            <a:ext cx="5354053" cy="3733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4105" r="-31404" b="-7701"/>
          <a:stretch/>
        </p:blipFill>
        <p:spPr>
          <a:xfrm rot="5400000">
            <a:off x="2990004" y="1641633"/>
            <a:ext cx="3859614" cy="269728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604" y="1435032"/>
            <a:ext cx="3371013" cy="25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8916"/>
            <a:ext cx="8596668" cy="15814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графомоторных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навыков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обучение чтению и письму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профилактика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дисграфии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9"/>
          <a:stretch/>
        </p:blipFill>
        <p:spPr>
          <a:xfrm rot="5400000">
            <a:off x="555253" y="1991654"/>
            <a:ext cx="2998036" cy="3355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8718" y="804278"/>
            <a:ext cx="3642895" cy="2732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r="18155"/>
          <a:stretch/>
        </p:blipFill>
        <p:spPr>
          <a:xfrm rot="5400000">
            <a:off x="6246749" y="1611918"/>
            <a:ext cx="2352467" cy="2407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8703" y="2175824"/>
            <a:ext cx="2380158" cy="1785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91400" y="4031670"/>
            <a:ext cx="3334851" cy="2501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9" t="-18900" r="-31947" b="-596"/>
          <a:stretch/>
        </p:blipFill>
        <p:spPr>
          <a:xfrm>
            <a:off x="4473858" y="3071881"/>
            <a:ext cx="4115026" cy="37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8069"/>
            <a:ext cx="8596668" cy="496765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Наполняемость речевого центра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72662"/>
            <a:ext cx="8596668" cy="538089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Зеркало и стол</a:t>
            </a:r>
          </a:p>
          <a:p>
            <a:pPr lvl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Тренажёры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для развития дыхания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Музыкальные инструменты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Серии сюжетных картинок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Алгоритмы для составления рассказов 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предметах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объектах (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Мнемотаблицы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мнемосхемы)</a:t>
            </a: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Набор картинок по классификациям </a:t>
            </a: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Набор таблиц и карточек с предметами и условно-схематическим изображением для классификации по 2-3 признакам одновременно (логические таблицы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Серия картинок по временам года </a:t>
            </a: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Разрезные (сюжетные) картинки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(разный уровень сложности)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Набор с символами погодных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явлений</a:t>
            </a: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Материал для звукового и слогового анализа и синтеза и синтеза предложений </a:t>
            </a: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Дидактические игры для формирования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грамматического строя речи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Лото, домино по изучаемым темам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Игры на развитие ВПФ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31878" r="8952" b="3340"/>
          <a:stretch/>
        </p:blipFill>
        <p:spPr>
          <a:xfrm>
            <a:off x="6327059" y="146634"/>
            <a:ext cx="5503582" cy="32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внимание!!!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9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7732"/>
            <a:ext cx="8596668" cy="218928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редметно-развивающая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среда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-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«система материальных объектов деятельности ребенка, функционально моделирующая содержание его духовного и физического развития»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</a:rPr>
              <a:t>(С. Л. Новоселова).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655277"/>
            <a:ext cx="8596668" cy="3938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Функции РППС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образовательная </a:t>
            </a: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развивающая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воспитательная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стимулирующая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организационная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коммуникативная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endParaRPr lang="ru-RU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55148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Примерное зонирование группового пространства: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41938"/>
            <a:ext cx="8596668" cy="49412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 центр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сюжетно-ролевых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игр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театрализации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книги</a:t>
            </a: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речевой центр</a:t>
            </a:r>
          </a:p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 познавательный центр 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природы 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двигательной активности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для игр с водой и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песком (экспериментирования)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ц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ентр художественного творчества</a:t>
            </a:r>
          </a:p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 центр Краеведения</a:t>
            </a: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центр психологической разгрузки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t="11470" r="16129" b="9474"/>
          <a:stretch/>
        </p:blipFill>
        <p:spPr>
          <a:xfrm rot="5400000">
            <a:off x="7021541" y="213566"/>
            <a:ext cx="3064788" cy="51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Направления работы учителя- логопеда: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87837"/>
            <a:ext cx="8596668" cy="507519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Диагностическая деятельность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* комплексное логопедическое и психолого- педагогическое обследование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* сбор медицинского и педагогического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анемнеза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 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* анализ коррекционно- педагогического процесса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Коррекционно-логопедическая и педагогическая работа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Консультативная работа с родителями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Профилактическая, консультативная работа  с педагогическим коллективом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0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isshelp.ru/blog/wp-content/uploads/2020/12/word-image-1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" y="105508"/>
            <a:ext cx="9385771" cy="6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2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6568"/>
            <a:ext cx="8596668" cy="12753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Совершенствование общей и мелкой моторики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</a:t>
            </a:r>
            <a:r>
              <a:rPr lang="ru-RU" sz="3200" b="1" i="1" dirty="0" smtClean="0"/>
              <a:t>крупная</a:t>
            </a:r>
            <a:br>
              <a:rPr lang="ru-RU" sz="3200" b="1" i="1" dirty="0" smtClean="0"/>
            </a:br>
            <a:r>
              <a:rPr lang="ru-RU" sz="3200" b="1" i="1" dirty="0" smtClean="0"/>
              <a:t>- мелкая</a:t>
            </a:r>
            <a:br>
              <a:rPr lang="ru-RU" sz="3200" b="1" i="1" dirty="0" smtClean="0"/>
            </a:br>
            <a:r>
              <a:rPr lang="ru-RU" sz="3200" b="1" i="1" dirty="0" smtClean="0"/>
              <a:t>- артикуляторная</a:t>
            </a:r>
            <a:endParaRPr lang="ru-RU" sz="32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-1670" r="19377" b="1670"/>
          <a:stretch/>
        </p:blipFill>
        <p:spPr>
          <a:xfrm>
            <a:off x="8936080" y="3404897"/>
            <a:ext cx="2951120" cy="3302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1" y="3512336"/>
            <a:ext cx="3864219" cy="2898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9" y="3512336"/>
            <a:ext cx="4071802" cy="3053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600" y="1214317"/>
            <a:ext cx="2880595" cy="2160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8353" y="562215"/>
            <a:ext cx="3225535" cy="25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413" y="180474"/>
            <a:ext cx="8908026" cy="70155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Развитие речевого дыхания и силы голоса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28071" y="4660489"/>
            <a:ext cx="4150858" cy="184432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Речевое дыхание- основа правильной речи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68" y="4261207"/>
            <a:ext cx="3340155" cy="2505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8" y="4305834"/>
            <a:ext cx="3221149" cy="2415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8" y="1771333"/>
            <a:ext cx="3039333" cy="2279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r="12290"/>
          <a:stretch/>
        </p:blipFill>
        <p:spPr>
          <a:xfrm>
            <a:off x="7474774" y="1098913"/>
            <a:ext cx="3923070" cy="2899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705" y="1482695"/>
            <a:ext cx="2874868" cy="21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8409"/>
            <a:ext cx="8596668" cy="47126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Формирование слоговой структуры слова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466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«Слоговая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структура слова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взаиморасположение и связь слогов в слове.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слоговой структуры влияет на успешность овладения грамматическим строем речи, усвоение звукового анализа, письма и чтения.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5472" y="3587491"/>
            <a:ext cx="3526989" cy="2645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3784" y="3866576"/>
            <a:ext cx="3800231" cy="2850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0" y="3621649"/>
            <a:ext cx="3487951" cy="2615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0723" y="603707"/>
            <a:ext cx="3579761" cy="26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8916"/>
            <a:ext cx="8596668" cy="15814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Постановка звука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Автоматизация звука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04" y="106646"/>
            <a:ext cx="3842602" cy="2881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6" y="3524006"/>
            <a:ext cx="3580517" cy="2685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60517" y="1651620"/>
            <a:ext cx="3145762" cy="2359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1"/>
          <a:stretch/>
        </p:blipFill>
        <p:spPr>
          <a:xfrm rot="10800000" flipV="1">
            <a:off x="4450560" y="4510238"/>
            <a:ext cx="3355719" cy="219989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51619"/>
            <a:ext cx="2976659" cy="223249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8" y="4340457"/>
            <a:ext cx="3159569" cy="23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</TotalTime>
  <Words>318</Words>
  <Application>Microsoft Office PowerPoint</Application>
  <PresentationFormat>Широкоэкранный</PresentationFormat>
  <Paragraphs>66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Предметно-развивающая среда - «система материальных объектов деятельности ребенка, функционально моделирующая содержание его духовного и физического развития» (С. Л. Новоселова). </vt:lpstr>
      <vt:lpstr>Примерное зонирование группового пространства:</vt:lpstr>
      <vt:lpstr>Направления работы учителя- логопеда:</vt:lpstr>
      <vt:lpstr>Презентация PowerPoint</vt:lpstr>
      <vt:lpstr>Совершенствование общей и мелкой моторики - крупная - мелкая - артикуляторная</vt:lpstr>
      <vt:lpstr>Развитие речевого дыхания и силы голоса</vt:lpstr>
      <vt:lpstr>Формирование слоговой структуры слова</vt:lpstr>
      <vt:lpstr>Постановка звука Автоматизация звука </vt:lpstr>
      <vt:lpstr>Презентация PowerPoint</vt:lpstr>
      <vt:lpstr>Презентация PowerPoint</vt:lpstr>
      <vt:lpstr>Развитие грамматического строя речи  Грамматический строй речи — это взаимодействие слов между собой в словосочетаниях и предложениях. Он превращает наборы разрозненных слов в осмысленные и понятные предложения. </vt:lpstr>
      <vt:lpstr>Игра - это огромное светлое окно, через которое в духовный мир ребенка вливается живительный поток представлений, понятий об окружающем мире. Игра - это искра, зажигающая огонек пытливости и любознательности. Сухомлинский В. А.</vt:lpstr>
      <vt:lpstr>Развитие ВПФ</vt:lpstr>
      <vt:lpstr>Межполушарное взаимодействие</vt:lpstr>
      <vt:lpstr>Развитие графомоторных навыков обучение чтению и письму профилактика дисграфии</vt:lpstr>
      <vt:lpstr>Наполняемость речевого центра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43</cp:revision>
  <dcterms:created xsi:type="dcterms:W3CDTF">2024-01-31T08:30:13Z</dcterms:created>
  <dcterms:modified xsi:type="dcterms:W3CDTF">2024-02-19T05:43:25Z</dcterms:modified>
</cp:coreProperties>
</file>