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7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4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99792" y="1357298"/>
            <a:ext cx="5976664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4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Агрообразование</a:t>
            </a:r>
            <a:r>
              <a:rPr lang="ru-RU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дошкольников: от любви к природе – к познанию мира в условиях ФГОС ДО»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941168"/>
            <a:ext cx="4124002" cy="15121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Таракина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Елена Викторовна, ст.воспитатель МДОАУ №121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2 младшая группа №10. Посадка лука в землю.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ds121\Desktop\10 группа\IMG_20251118_15444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2554492" cy="3405990"/>
          </a:xfrm>
          <a:prstGeom prst="rect">
            <a:avLst/>
          </a:prstGeom>
          <a:noFill/>
        </p:spPr>
      </p:pic>
      <p:pic>
        <p:nvPicPr>
          <p:cNvPr id="1027" name="Picture 3" descr="C:\Users\ds121\Desktop\10 группа\IMG_20251118_1544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660865" cy="3286148"/>
          </a:xfrm>
          <a:prstGeom prst="rect">
            <a:avLst/>
          </a:prstGeom>
          <a:noFill/>
        </p:spPr>
      </p:pic>
      <p:pic>
        <p:nvPicPr>
          <p:cNvPr id="1028" name="Picture 4" descr="C:\Users\ds121\Desktop\10 группа\IMG_20251118_1544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190615"/>
            <a:ext cx="2714644" cy="3238518"/>
          </a:xfrm>
          <a:prstGeom prst="rect">
            <a:avLst/>
          </a:prstGeom>
          <a:noFill/>
        </p:spPr>
      </p:pic>
      <p:pic>
        <p:nvPicPr>
          <p:cNvPr id="9" name="Рисунок 8" descr="C:\Users\ds121\Desktop\10 группа\IMG_20251118_15442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3417657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286256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Средняя группа №7 Посадка кабачков и тыквы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ds121\Desktop\7 группа\IMG_20251118_13383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2893239" cy="3857652"/>
          </a:xfrm>
          <a:prstGeom prst="rect">
            <a:avLst/>
          </a:prstGeom>
          <a:noFill/>
        </p:spPr>
      </p:pic>
      <p:pic>
        <p:nvPicPr>
          <p:cNvPr id="3075" name="Picture 3" descr="C:\Users\ds121\Desktop\7 группа\IMG_20251118_1338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714752"/>
            <a:ext cx="2071702" cy="2562368"/>
          </a:xfrm>
          <a:prstGeom prst="rect">
            <a:avLst/>
          </a:prstGeom>
          <a:noFill/>
        </p:spPr>
      </p:pic>
      <p:pic>
        <p:nvPicPr>
          <p:cNvPr id="3076" name="Picture 4" descr="C:\Users\ds121\Desktop\7 группа\IMG_20251118_1338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428868"/>
            <a:ext cx="3100713" cy="3643338"/>
          </a:xfrm>
          <a:prstGeom prst="rect">
            <a:avLst/>
          </a:prstGeom>
          <a:noFill/>
        </p:spPr>
      </p:pic>
      <p:pic>
        <p:nvPicPr>
          <p:cNvPr id="1026" name="Picture 2" descr="C:\Users\ds121\Desktop\photo_2025-12-16_11-24-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000108"/>
            <a:ext cx="2000264" cy="2381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Старшая группа №8. Посадка огурцов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ds121\Desktop\8 группа\IMG_20251118_13492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3"/>
            <a:ext cx="2089561" cy="2786082"/>
          </a:xfrm>
          <a:prstGeom prst="rect">
            <a:avLst/>
          </a:prstGeom>
          <a:noFill/>
        </p:spPr>
      </p:pic>
      <p:pic>
        <p:nvPicPr>
          <p:cNvPr id="4099" name="Picture 3" descr="C:\Users\ds121\Desktop\8 группа\IMG_20251118_1359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2143140" cy="2714644"/>
          </a:xfrm>
          <a:prstGeom prst="rect">
            <a:avLst/>
          </a:prstGeom>
          <a:noFill/>
        </p:spPr>
      </p:pic>
      <p:pic>
        <p:nvPicPr>
          <p:cNvPr id="4100" name="Picture 4" descr="C:\Users\ds121\Desktop\8 группа\IMG_20251118_1359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487" y="1285861"/>
            <a:ext cx="2280840" cy="2786082"/>
          </a:xfrm>
          <a:prstGeom prst="rect">
            <a:avLst/>
          </a:prstGeom>
          <a:noFill/>
        </p:spPr>
      </p:pic>
      <p:pic>
        <p:nvPicPr>
          <p:cNvPr id="4101" name="Picture 5" descr="C:\Users\ds121\Desktop\8 группа\IMG_20251118_1359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3115579" cy="222868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857628"/>
            <a:ext cx="378621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Старшая группа №11. Посадка помидоров и фасоли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ds121\Downloads\IMG_20251118_1451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142984"/>
            <a:ext cx="4220837" cy="3000396"/>
          </a:xfrm>
          <a:prstGeom prst="rect">
            <a:avLst/>
          </a:prstGeom>
          <a:noFill/>
        </p:spPr>
      </p:pic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5"/>
            <a:ext cx="350046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AutoShape 8" descr="C:\Users\ds121\Desktop\IMG_20251119_11423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786190"/>
            <a:ext cx="442915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Подготовительная группа №6. Посадка гороха и фасоли.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ds121\Downloads\IMG_20251119_10200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286124"/>
            <a:ext cx="4005654" cy="3016022"/>
          </a:xfrm>
          <a:prstGeom prst="rect">
            <a:avLst/>
          </a:prstGeom>
          <a:noFill/>
        </p:spPr>
      </p:pic>
      <p:sp>
        <p:nvSpPr>
          <p:cNvPr id="1030" name="AutoShape 6" descr="C:\Users\ds121\Desktop\IMG_20251118_13410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C:\Users\ds121\Desktop\IMG_20251118_13410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C:\Users\ds121\Desktop\IMG_20251118_13410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C:\Users\ds121\Desktop\%D0%9F%D0%BB%D0%BE%D1%89%D0%B0%D0%B4%D0%BA%D0%B0 %D0%90%D0%B3%D1%80%D0%BE%D0%BD%D0%BE%D0%BC%D1%8B\%D0%9F%D0%BB%D0%BE%D1%89%D0%B0%D0%B4%D0%BA%D0%B0 1\%D0%A4%D0%BE%D1%82%D0%BE %D0%9E%D0%B3%D0%BE%D1%80%D0%BE%D0%B4 %D0%BD%D0%B0 %D0%BE%D0%BA%D0%BD%D0%B5\6 %D0%B3%D1%80%D1%83%D0%BF%D0%BF%D0%B0\IMG_20251118_13410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7"/>
            <a:ext cx="2786082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5220100" cy="393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929066"/>
            <a:ext cx="471638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Подготовительная группа №9. Посадка </a:t>
            </a:r>
            <a:r>
              <a:rPr lang="ru-RU" sz="2000" b="1" dirty="0" err="1" smtClean="0">
                <a:solidFill>
                  <a:srgbClr val="C00000"/>
                </a:solidFill>
              </a:rPr>
              <a:t>микрозелени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ds121\Desktop\9группа\IMG_20251118_13303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5" y="1000108"/>
            <a:ext cx="3709281" cy="2571768"/>
          </a:xfrm>
          <a:prstGeom prst="rect">
            <a:avLst/>
          </a:prstGeom>
          <a:noFill/>
        </p:spPr>
      </p:pic>
      <p:pic>
        <p:nvPicPr>
          <p:cNvPr id="2051" name="Picture 3" descr="C:\Users\ds121\Desktop\9группа\IMG_20251118_1330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7"/>
            <a:ext cx="3857652" cy="2617693"/>
          </a:xfrm>
          <a:prstGeom prst="rect">
            <a:avLst/>
          </a:prstGeom>
          <a:noFill/>
        </p:spPr>
      </p:pic>
      <p:pic>
        <p:nvPicPr>
          <p:cNvPr id="2052" name="Picture 4" descr="C:\Users\ds121\Desktop\9группа\IMG_20251118_1330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676651"/>
            <a:ext cx="4000528" cy="3022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ds121\Desktop\9группа\IMG_20251118_13305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6034617" cy="4525963"/>
          </a:xfrm>
          <a:prstGeom prst="rect">
            <a:avLst/>
          </a:prstGeom>
          <a:noFill/>
        </p:spPr>
      </p:pic>
      <p:pic>
        <p:nvPicPr>
          <p:cNvPr id="5" name="Picture 5" descr="C:\Users\ds121\Desktop\9группа\IMG_20251118_1331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714620"/>
            <a:ext cx="3181092" cy="4143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571500"/>
            <a:ext cx="8501122" cy="62865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+mn-lt"/>
              </a:rPr>
              <a:t>Уважаемые коллеги! 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err="1" smtClean="0">
                <a:solidFill>
                  <a:srgbClr val="002060"/>
                </a:solidFill>
                <a:latin typeface="+mn-lt"/>
              </a:rPr>
              <a:t>Агрообразование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 – это не просто «модное» направление. Это возвращение к истокам, к пониманию фундаментальных основ жизни. Это та самая «ситуация успеха» для ребенка, когда он своими руками вырастил растение и увидел результат своего труда.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Давая детям знания о земледелии, мы не просто знакомим их с природой. Мы воспитываем в них: 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· Ответственность за живой организм.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· Терпение и умение ждать.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· Уважение к труду и хлебу насущному.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· Экологическое сознание, понимание, что человек – часть природы, а не её властелин. 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В условиях реализации ФГОС ДО </a:t>
            </a:r>
            <a:r>
              <a:rPr lang="ru-RU" sz="2200" b="1" dirty="0" err="1" smtClean="0">
                <a:solidFill>
                  <a:srgbClr val="002060"/>
                </a:solidFill>
                <a:latin typeface="+mn-lt"/>
              </a:rPr>
              <a:t>агрообразование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 становится тем самым инструментом, который помогает нам вырастить не просто всесторонне развитую личность, а человека, который чувствует свою связь с землей, ценит её дары и относится к ним с благодарностью.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 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Давайте вместе сеять в детских душах не только семена растений, но и семена добра, любви к родной земле и ответственности за наше общее будущее!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571480"/>
            <a:ext cx="792961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Что такое </a:t>
            </a:r>
            <a:r>
              <a:rPr lang="ru-RU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агрообразование</a:t>
            </a:r>
            <a:r>
              <a:rPr lang="ru-RU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Это систематическая деятельность, направленная на формирование у детей целостного представления о сельском хозяйстве, о том, как выращиваются растения и содержатся животные, откуда берутся основные продукты питания</a:t>
            </a: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агрообразования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экологически грамотной, ответственной личности, которая с уважением относится к труду, понимает законы природы и ценность её даров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00042"/>
            <a:ext cx="74295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Актуальность </a:t>
            </a:r>
            <a:r>
              <a:rPr lang="ru-RU" sz="3600" b="1" dirty="0" err="1" smtClean="0">
                <a:solidFill>
                  <a:srgbClr val="C00000"/>
                </a:solidFill>
              </a:rPr>
              <a:t>агрообразования</a:t>
            </a:r>
            <a:r>
              <a:rPr lang="ru-RU" sz="3600" b="1" dirty="0" smtClean="0">
                <a:solidFill>
                  <a:srgbClr val="C00000"/>
                </a:solidFill>
              </a:rPr>
              <a:t> в контексте ФГОС ДО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ФГОС ДО ставит перед нами задачу развития детей по нескольким образовательным областям. </a:t>
            </a:r>
            <a:r>
              <a:rPr lang="ru-RU" sz="2000" b="1" dirty="0" err="1" smtClean="0">
                <a:solidFill>
                  <a:srgbClr val="002060"/>
                </a:solidFill>
                <a:cs typeface="Calibri" pitchFamily="34" charset="0"/>
              </a:rPr>
              <a:t>Агрообразование</a:t>
            </a:r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 – это уникальный инструмент, который интегрирует в себе все направления: 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1. Познавательное развитие: Это основа основ. Дети через опыт узнают: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   · Этапы роста растений (от семечка до плода).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   · Условия, необходимые для жизни (вода, свет, тепло, почва).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   · Связь между живой и неживой природой.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   · Многообразие культур (овощи, фрукты, злаки, цветы).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cs typeface="Calibri" pitchFamily="34" charset="0"/>
              </a:rPr>
              <a:t>2. Речевое развитие: Работа на огороде или в уголке природы – это постоянный повод для общения. Новая лексика («семя», «рассада», «всходы», «компост», «урожай»), составление рассказов о том, что мы видели, обсуждение наблюдений.</a:t>
            </a:r>
          </a:p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578647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3. Социально-коммуникативное развитие: Здесь мы решаем сразу несколько важнейших задач: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· Трудовое воспитание: Дети учатся ответственности, планированию действий (посадил – полил – прополол – собрал), работе в команде.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· Формирование основ безопасного поведения: Правила работы с инвентарем (лейка, грабельки).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· Воспитание нравственных качеств: Заботливое отношение к живому, терпение, умение ждать результата, уважение к труду хлебороба, садовода.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4. Художественно-эстетическое развитие: Огород – это источник вдохновения! Рисование с натуры (овощи, цветы), лепка, аппликация, создание поделок из природного материала. Красота цветущего растения и спелого плода – это тоже эстетическое переживание.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5. Физическое развитие: Работа на свежем воздухе, посильный труд – это прекрасная физическая активность. А также формирование представлений о здоровом питании: «Вот этот огурец, который мы вырастили сами, – он самый полезный!»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3"/>
            <a:ext cx="778674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Формы и методы работы по </a:t>
            </a:r>
            <a:r>
              <a:rPr lang="ru-RU" sz="3200" b="1" dirty="0" err="1" smtClean="0">
                <a:solidFill>
                  <a:srgbClr val="C00000"/>
                </a:solidFill>
              </a:rPr>
              <a:t>агрообразованию</a:t>
            </a:r>
            <a:r>
              <a:rPr lang="ru-RU" sz="3200" b="1" dirty="0" smtClean="0">
                <a:solidFill>
                  <a:srgbClr val="C00000"/>
                </a:solidFill>
              </a:rPr>
              <a:t>: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«Огород на подоконнике»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Детский огород на участке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Экологические проекты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Опытно-экспериментальная деятельность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002060"/>
                </a:solidFill>
              </a:rPr>
              <a:t>Сюженно-ролевые</a:t>
            </a:r>
            <a:r>
              <a:rPr lang="ru-RU" sz="2800" b="1" dirty="0" smtClean="0">
                <a:solidFill>
                  <a:srgbClr val="002060"/>
                </a:solidFill>
              </a:rPr>
              <a:t> игры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Взаимодействие с семьей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«Огород на окне»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 в разных возрастных группах 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МДОАУ №121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1 младшая группа №2. Посадка лука в воду.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14422"/>
            <a:ext cx="3548592" cy="266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3807893" cy="28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857628"/>
            <a:ext cx="395064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1 младшая группа №4. Посадка редиса и салата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ds121\Desktop\IMG_20251119_10002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786190"/>
            <a:ext cx="4524912" cy="2750742"/>
          </a:xfrm>
          <a:prstGeom prst="rect">
            <a:avLst/>
          </a:prstGeom>
          <a:noFill/>
        </p:spPr>
      </p:pic>
      <p:pic>
        <p:nvPicPr>
          <p:cNvPr id="1027" name="Picture 3" descr="C:\Users\ds121\Desktop\4 группа\IMG_20251119_1000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3695692" cy="2771618"/>
          </a:xfrm>
          <a:prstGeom prst="rect">
            <a:avLst/>
          </a:prstGeom>
          <a:noFill/>
        </p:spPr>
      </p:pic>
      <p:pic>
        <p:nvPicPr>
          <p:cNvPr id="1028" name="Picture 4" descr="C:\Users\ds121\Desktop\4 группа\IMG_20251119_1000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64" y="1071546"/>
            <a:ext cx="3619723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2 младшая группа №5. Посадка петрушки и укропа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7"/>
            <a:ext cx="25372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000108"/>
            <a:ext cx="248468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314073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ds121\Desktop\photo_2025-12-16_11-30-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3500462" cy="23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s121\Desktop\photo_2025-12-16_11-31-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246</Words>
  <Application>Microsoft Office PowerPoint</Application>
  <PresentationFormat>Экран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3. Социально-коммуникативное развитие: Здесь мы решаем сразу несколько важнейших задач:    · Трудовое воспитание: Дети учатся ответственности, планированию действий (посадил – полил – прополол – собрал), работе в команде.    · Формирование основ безопасного поведения: Правила работы с инвентарем (лейка, грабельки).    · Воспитание нравственных качеств: Заботливое отношение к живому, терпение, умение ждать результата, уважение к труду хлебороба, садовода. 4. Художественно-эстетическое развитие: Огород – это источник вдохновения! Рисование с натуры (овощи, цветы), лепка, аппликация, создание поделок из природного материала. Красота цветущего растения и спелого плода – это тоже эстетическое переживание. 5. Физическое развитие: Работа на свежем воздухе, посильный труд – это прекрасная физическая активность. А также формирование представлений о здоровом питании: «Вот этот огурец, который мы вырастили сами, – он самый полезный!» </vt:lpstr>
      <vt:lpstr>Слайд 5</vt:lpstr>
      <vt:lpstr>«Огород на окне»  в разных возрастных группах  МДОАУ №121  </vt:lpstr>
      <vt:lpstr>1 младшая группа №2. Посадка лука в воду.</vt:lpstr>
      <vt:lpstr>1 младшая группа №4. Посадка редиса и салата</vt:lpstr>
      <vt:lpstr>2 младшая группа №5. Посадка петрушки и укропа</vt:lpstr>
      <vt:lpstr>2 младшая группа №10. Посадка лука в землю.</vt:lpstr>
      <vt:lpstr>Средняя группа №7 Посадка кабачков и тыквы</vt:lpstr>
      <vt:lpstr>Старшая группа №8. Посадка огурцов</vt:lpstr>
      <vt:lpstr>Старшая группа №11. Посадка помидоров и фасоли</vt:lpstr>
      <vt:lpstr>Подготовительная группа №6. Посадка гороха и фасоли.</vt:lpstr>
      <vt:lpstr>Слайд 15</vt:lpstr>
      <vt:lpstr>Подготовительная группа №9. Посадка микрозелени.</vt:lpstr>
      <vt:lpstr>Слайд 17</vt:lpstr>
      <vt:lpstr>Уважаемые коллеги!  Агрообразование – это не просто «модное» направление. Это возвращение к истокам, к пониманию фундаментальных основ жизни. Это та самая «ситуация успеха» для ребенка, когда он своими руками вырастил растение и увидел результат своего труда. Давая детям знания о земледелии, мы не просто знакомим их с природой. Мы воспитываем в них:  · Ответственность за живой организм. · Терпение и умение ждать. · Уважение к труду и хлебу насущному. · Экологическое сознание, понимание, что человек – часть природы, а не её властелин.  В условиях реализации ФГОС ДО агрообразование становится тем самым инструментом, который помогает нам вырастить не просто всесторонне развитую личность, а человека, который чувствует свою связь с землей, ценит её дары и относится к ним с благодарностью.   Давайте вместе сеять в детских душах не только семена растений, но и семена добра, любви к родной земле и ответственности за наше общее будущее!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ds121orsk@yandex.ru</cp:lastModifiedBy>
  <cp:revision>45</cp:revision>
  <dcterms:created xsi:type="dcterms:W3CDTF">2013-08-23T08:38:35Z</dcterms:created>
  <dcterms:modified xsi:type="dcterms:W3CDTF">2025-12-16T06:33:10Z</dcterms:modified>
</cp:coreProperties>
</file>