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3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зелёный\Рисунок2.png"/>
          <p:cNvPicPr>
            <a:picLocks noChangeAspect="1" noChangeArrowheads="1"/>
          </p:cNvPicPr>
          <p:nvPr/>
        </p:nvPicPr>
        <p:blipFill>
          <a:blip r:embed="rId3" cstate="print"/>
          <a:srcRect l="129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10374" y="0"/>
            <a:ext cx="2333626" cy="2382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  <a:solidFill>
            <a:srgbClr val="CCFFCC">
              <a:alpha val="52000"/>
            </a:srgbClr>
          </a:solidFill>
          <a:ln>
            <a:noFill/>
          </a:ln>
        </p:spPr>
        <p:txBody>
          <a:bodyPr>
            <a:normAutofit/>
          </a:bodyPr>
          <a:lstStyle>
            <a:lvl1pPr>
              <a:defRPr sz="6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293096"/>
            <a:ext cx="6400800" cy="1752600"/>
          </a:xfrm>
          <a:solidFill>
            <a:srgbClr val="CCFFCC">
              <a:alpha val="52000"/>
            </a:srgbClr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зелёный\3233118.png"/>
          <p:cNvPicPr>
            <a:picLocks noChangeAspect="1" noChangeArrowheads="1"/>
          </p:cNvPicPr>
          <p:nvPr/>
        </p:nvPicPr>
        <p:blipFill>
          <a:blip r:embed="rId2" cstate="print"/>
          <a:srcRect l="11631" t="9219" r="12770" b="9482"/>
          <a:stretch>
            <a:fillRect/>
          </a:stretch>
        </p:blipFill>
        <p:spPr bwMode="auto">
          <a:xfrm>
            <a:off x="0" y="0"/>
            <a:ext cx="288085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7"/>
            <a:ext cx="4896544" cy="1225625"/>
          </a:xfrm>
          <a:solidFill>
            <a:srgbClr val="CCFFCC">
              <a:alpha val="55000"/>
            </a:srgbClr>
          </a:solidFill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  <a:solidFill>
            <a:srgbClr val="CCFFCC">
              <a:alpha val="55000"/>
            </a:srgbClr>
          </a:solidFill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зелёный\Рисунок2.png"/>
          <p:cNvPicPr>
            <a:picLocks noChangeAspect="1" noChangeArrowheads="1"/>
          </p:cNvPicPr>
          <p:nvPr/>
        </p:nvPicPr>
        <p:blipFill>
          <a:blip r:embed="rId2" cstate="print"/>
          <a:srcRect l="26370" t="6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492896"/>
            <a:ext cx="637098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27784" y="4293096"/>
            <a:ext cx="5938937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332656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зелёный\3233118.png"/>
          <p:cNvPicPr>
            <a:picLocks noChangeAspect="1" noChangeArrowheads="1"/>
          </p:cNvPicPr>
          <p:nvPr/>
        </p:nvPicPr>
        <p:blipFill>
          <a:blip r:embed="rId2" cstate="print"/>
          <a:srcRect l="20121" t="12309" r="12770" b="9482"/>
          <a:stretch>
            <a:fillRect/>
          </a:stretch>
        </p:blipFill>
        <p:spPr bwMode="auto">
          <a:xfrm>
            <a:off x="0" y="0"/>
            <a:ext cx="255732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532859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solidFill>
            <a:srgbClr val="CCFFCC">
              <a:alpha val="44000"/>
            </a:srgb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solidFill>
            <a:srgbClr val="CCFFCC">
              <a:alpha val="44000"/>
            </a:srgb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зелёный\3233118.png"/>
          <p:cNvPicPr>
            <a:picLocks noChangeAspect="1" noChangeArrowheads="1"/>
          </p:cNvPicPr>
          <p:nvPr/>
        </p:nvPicPr>
        <p:blipFill>
          <a:blip r:embed="rId2" cstate="print"/>
          <a:srcRect l="20121" t="12309" r="12770" b="9482"/>
          <a:stretch>
            <a:fillRect/>
          </a:stretch>
        </p:blipFill>
        <p:spPr bwMode="auto">
          <a:xfrm flipH="1">
            <a:off x="6553261" y="0"/>
            <a:ext cx="259073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зелёный\Рисунок2.png"/>
          <p:cNvPicPr>
            <a:picLocks noChangeAspect="1" noChangeArrowheads="1"/>
          </p:cNvPicPr>
          <p:nvPr/>
        </p:nvPicPr>
        <p:blipFill>
          <a:blip r:embed="rId2" cstate="print"/>
          <a:srcRect l="26370" t="6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3752"/>
            <a:ext cx="6321896" cy="1143000"/>
          </a:xfrm>
          <a:noFill/>
        </p:spPr>
        <p:txBody>
          <a:bodyPr/>
          <a:lstStyle>
            <a:lvl1pPr>
              <a:defRPr b="0">
                <a:solidFill>
                  <a:srgbClr val="E1FFE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зелёный\Рисунок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2762D-7EB8-434D-869F-347721D0BB35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088F1-8040-4179-B830-88D262BD5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otype Corsiva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85926"/>
            <a:ext cx="7772400" cy="2249003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rgbClr val="FF0000"/>
                </a:solidFill>
                <a:effectLst/>
              </a:rPr>
              <a:t>Развитие творчества и инициативы средствами театрализации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Воспитатель МДОАУ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«Детский сад №121 «Золотой колосок» 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Глынина</a:t>
            </a:r>
            <a:r>
              <a:rPr lang="ru-RU" sz="2400" b="1" dirty="0" smtClean="0">
                <a:solidFill>
                  <a:srgbClr val="002060"/>
                </a:solidFill>
              </a:rPr>
              <a:t> Т.Н.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ds121\Desktop\12-02-2021_07-18-30\IMG_20210212_09123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14290"/>
            <a:ext cx="400052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ds121\Desktop\12-02-2021_07-18-30\IMG_20210212_0912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571744"/>
            <a:ext cx="371477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Пальчиковый, перчаточный</a:t>
            </a:r>
            <a:endParaRPr lang="ru-RU" dirty="0">
              <a:solidFill>
                <a:srgbClr val="FF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6675" y="1600200"/>
            <a:ext cx="4164019" cy="311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ds121\Desktop\12-02-2021_07-18-30\IMG_20210212_0909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14752"/>
            <a:ext cx="3947308" cy="288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Верховой театр </a:t>
            </a:r>
            <a:endParaRPr lang="ru-RU" dirty="0">
              <a:solidFill>
                <a:srgbClr val="FF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Тростевой,</a:t>
            </a:r>
          </a:p>
          <a:p>
            <a:r>
              <a:rPr lang="ru-RU" sz="44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Би-ба-бо</a:t>
            </a:r>
            <a:endParaRPr lang="ru-RU" sz="44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4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Театр ложек</a:t>
            </a:r>
            <a:endParaRPr lang="ru-RU" sz="4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ds121\Desktop\DSC03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0"/>
            <a:ext cx="4143404" cy="3286124"/>
          </a:xfrm>
          <a:prstGeom prst="rect">
            <a:avLst/>
          </a:prstGeom>
          <a:noFill/>
        </p:spPr>
      </p:pic>
      <p:pic>
        <p:nvPicPr>
          <p:cNvPr id="20483" name="Picture 3" descr="C:\Users\ds121\Desktop\hello_html_m1843e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26"/>
            <a:ext cx="4286280" cy="3357586"/>
          </a:xfrm>
          <a:prstGeom prst="rect">
            <a:avLst/>
          </a:prstGeom>
          <a:noFill/>
        </p:spPr>
      </p:pic>
      <p:pic>
        <p:nvPicPr>
          <p:cNvPr id="20484" name="Picture 4" descr="C:\Users\ds121\Desktop\DSC09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4643438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Напольный театр </a:t>
            </a:r>
            <a:endParaRPr lang="ru-RU" dirty="0">
              <a:solidFill>
                <a:srgbClr val="FF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Театр марионеток</a:t>
            </a:r>
          </a:p>
          <a:p>
            <a:r>
              <a:rPr lang="ru-RU" sz="4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Театр живой куклы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8143932" cy="581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ds121\Desktop\2275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8211773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Центр театрализации в группе</a:t>
            </a:r>
            <a:endParaRPr lang="ru-RU" sz="3600" dirty="0">
              <a:solidFill>
                <a:srgbClr val="FF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 descr="C:\Users\ds121\Desktop\12-02-2021_07-18-30\IMG_20210212_091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600200"/>
            <a:ext cx="4143403" cy="4852988"/>
          </a:xfrm>
          <a:prstGeom prst="rect">
            <a:avLst/>
          </a:prstGeom>
          <a:noFill/>
        </p:spPr>
      </p:pic>
      <p:pic>
        <p:nvPicPr>
          <p:cNvPr id="5" name="Рисунок 4" descr="C:\Users\ds121\Desktop\12-02-2021_07-18-30\IMG_20210212_0913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643050"/>
            <a:ext cx="392909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Тантамарески</a:t>
            </a:r>
            <a:endParaRPr lang="ru-RU" dirty="0">
              <a:solidFill>
                <a:srgbClr val="FF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Тантамареска</a:t>
            </a:r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 – стенд с ярким рисунком, который содержит забавный сюжет, а на месте голов персонажей вырезаны отверстия. </a:t>
            </a:r>
            <a:endParaRPr lang="ru-RU" sz="4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ds121\Desktop\12-02-2021_07-18-30\IMG_20210212_0911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929090" cy="4525963"/>
          </a:xfrm>
          <a:prstGeom prst="rect">
            <a:avLst/>
          </a:prstGeom>
          <a:noFill/>
        </p:spPr>
      </p:pic>
      <p:pic>
        <p:nvPicPr>
          <p:cNvPr id="7171" name="Picture 3" descr="C:\Users\ds121\Desktop\12-02-2021_07-18-30\IMG_20210212_091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071678"/>
            <a:ext cx="4281518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Основные направления работы </a:t>
            </a:r>
            <a:endParaRPr lang="ru-RU" sz="4000" dirty="0">
              <a:solidFill>
                <a:srgbClr val="FF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Театральная игра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Ритмопластика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Культура и техника речи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Основы театральной культуры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Работа над спектаклем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ru-RU" sz="28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ru-RU" sz="28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ru-RU" sz="28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ru-RU" sz="28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s121\Desktop\12-02-2021_07-18-30\IMG_20210212_095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14356"/>
            <a:ext cx="7643866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7"/>
            <a:ext cx="4896544" cy="72547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Театр  на фартуке</a:t>
            </a:r>
            <a:endParaRPr lang="ru-RU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ds121\Desktop\Глынина Т.Н\видео\IMG_20210215_090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071546"/>
            <a:ext cx="5929354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Формы организации театрализованной деятельности </a:t>
            </a:r>
            <a:endParaRPr lang="ru-RU" sz="3600" dirty="0">
              <a:solidFill>
                <a:srgbClr val="FF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sz="3000" b="1" dirty="0" smtClean="0">
                <a:solidFill>
                  <a:srgbClr val="002060"/>
                </a:solidFill>
                <a:latin typeface="+mj-lt"/>
                <a:cs typeface="Calibri" pitchFamily="34" charset="0"/>
              </a:rPr>
              <a:t>Совместная театрализованная деятельность взрослых и детей, театральное занятие, театрализованная игра на праздниках и развлечениях.</a:t>
            </a:r>
          </a:p>
          <a:p>
            <a:pPr lvl="0"/>
            <a:r>
              <a:rPr lang="ru-RU" sz="3000" b="1" dirty="0" smtClean="0">
                <a:solidFill>
                  <a:srgbClr val="002060"/>
                </a:solidFill>
                <a:latin typeface="+mj-lt"/>
              </a:rPr>
              <a:t>Самостоятельная театрально-художественная деятельность, театрализованные игра в повседневной жизни.</a:t>
            </a:r>
          </a:p>
          <a:p>
            <a:pPr lvl="0"/>
            <a:r>
              <a:rPr lang="ru-RU" sz="3000" b="1" dirty="0" smtClean="0">
                <a:solidFill>
                  <a:srgbClr val="002060"/>
                </a:solidFill>
                <a:latin typeface="+mj-lt"/>
              </a:rPr>
              <a:t>Мини-игры на других занятиях, театрализованные игры-спектакли, посещение детьми театров совместно с родителями, мини-сценки с куклами в ходе изучения регионального компонента с детьми, привлечение главной куклы - Петрушки в решение познавательных задач.</a:t>
            </a:r>
          </a:p>
          <a:p>
            <a:pPr lvl="0"/>
            <a:endParaRPr lang="ru-RU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357166"/>
            <a:ext cx="4896544" cy="122562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ВИДЫ ТЕАТРОВ </a:t>
            </a:r>
            <a:br>
              <a:rPr lang="ru-RU" sz="3600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в детском саду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настольный театр</a:t>
            </a:r>
          </a:p>
          <a:p>
            <a:pPr lvl="0"/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стендовый</a:t>
            </a:r>
          </a:p>
          <a:p>
            <a:pPr lvl="0"/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верховой</a:t>
            </a:r>
          </a:p>
          <a:p>
            <a:pPr lvl="0"/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наручный</a:t>
            </a:r>
          </a:p>
          <a:p>
            <a:pPr lvl="0"/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напольный</a:t>
            </a:r>
          </a:p>
          <a:p>
            <a:pPr lvl="0"/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театр живой куклы</a:t>
            </a:r>
          </a:p>
          <a:p>
            <a:endParaRPr lang="ru-RU" sz="4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Стендовый теат</a:t>
            </a:r>
            <a:r>
              <a:rPr lang="ru-RU" i="1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р</a:t>
            </a:r>
            <a:r>
              <a:rPr lang="ru-RU" dirty="0" smtClean="0">
                <a:effectLst/>
                <a:latin typeface="Calibri" pitchFamily="34" charset="0"/>
                <a:cs typeface="Calibri" pitchFamily="34" charset="0"/>
              </a:rPr>
              <a:t> </a:t>
            </a:r>
            <a:endParaRPr lang="ru-RU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Театр на </a:t>
            </a:r>
            <a:r>
              <a:rPr lang="ru-RU" sz="48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фланелеграфе</a:t>
            </a:r>
            <a:r>
              <a:rPr lang="ru-RU" sz="4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ru-RU" sz="48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Магнитный</a:t>
            </a:r>
            <a:r>
              <a:rPr lang="ru-RU" sz="4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ru-RU" sz="48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Теневой театр</a:t>
            </a:r>
            <a:r>
              <a:rPr lang="ru-RU" sz="4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 </a:t>
            </a:r>
            <a:endParaRPr lang="ru-RU" sz="4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785818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ds121\Desktop\12-02-2021_07-18-30\IMG_20210212_091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00042"/>
            <a:ext cx="7643865" cy="6024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901" y="0"/>
            <a:ext cx="4590918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C:\Users\ds121\Desktop\12-02-2021_07-18-30\IMG_20210212_0909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50541" y="2393137"/>
            <a:ext cx="350043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Calibri" pitchFamily="34" charset="0"/>
                <a:cs typeface="Calibri" pitchFamily="34" charset="0"/>
              </a:rPr>
              <a:t>Настольный театр</a:t>
            </a:r>
            <a:endParaRPr lang="ru-RU" dirty="0">
              <a:solidFill>
                <a:srgbClr val="FF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AutoShape 4" descr="C:\Users\ds121\Desktop\162338173_w640_h640_teatr-kolobok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ds121\Desktop\12-02-2021_07-18-30\IMG_20210212_091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1285860"/>
            <a:ext cx="3929089" cy="3857652"/>
          </a:xfrm>
          <a:prstGeom prst="rect">
            <a:avLst/>
          </a:prstGeom>
          <a:noFill/>
        </p:spPr>
      </p:pic>
      <p:pic>
        <p:nvPicPr>
          <p:cNvPr id="10" name="Рисунок 9" descr="C:\Users\ds121\Desktop\12-02-2021_07-18-30\IMG_20210212_0912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14620"/>
            <a:ext cx="428628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атральный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Театральный 2</Template>
  <TotalTime>234</TotalTime>
  <Words>145</Words>
  <Application>Microsoft Office PowerPoint</Application>
  <PresentationFormat>Экран (4:3)</PresentationFormat>
  <Paragraphs>42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Театральный 2</vt:lpstr>
      <vt:lpstr>Развитие творчества и инициативы средствами театрализации </vt:lpstr>
      <vt:lpstr>Основные направления работы </vt:lpstr>
      <vt:lpstr>Формы организации театрализованной деятельности </vt:lpstr>
      <vt:lpstr> ВИДЫ ТЕАТРОВ  в детском саду </vt:lpstr>
      <vt:lpstr>Стендовый театр </vt:lpstr>
      <vt:lpstr>Слайд 6</vt:lpstr>
      <vt:lpstr>Слайд 7</vt:lpstr>
      <vt:lpstr>Слайд 8</vt:lpstr>
      <vt:lpstr>Настольный театр</vt:lpstr>
      <vt:lpstr>Слайд 10</vt:lpstr>
      <vt:lpstr>Пальчиковый, перчаточный</vt:lpstr>
      <vt:lpstr>Верховой театр </vt:lpstr>
      <vt:lpstr>Слайд 13</vt:lpstr>
      <vt:lpstr>Напольный театр </vt:lpstr>
      <vt:lpstr>Слайд 15</vt:lpstr>
      <vt:lpstr>Слайд 16</vt:lpstr>
      <vt:lpstr>Центр театрализации в группе</vt:lpstr>
      <vt:lpstr>Тантамарески</vt:lpstr>
      <vt:lpstr>Слайд 19</vt:lpstr>
      <vt:lpstr>Слайд 20</vt:lpstr>
      <vt:lpstr>Театр  на фартуке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ds121orsk@yandex.ru</cp:lastModifiedBy>
  <cp:revision>32</cp:revision>
  <dcterms:created xsi:type="dcterms:W3CDTF">2014-04-17T14:39:24Z</dcterms:created>
  <dcterms:modified xsi:type="dcterms:W3CDTF">2021-02-15T04:27:39Z</dcterms:modified>
</cp:coreProperties>
</file>