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776F7-3216-43E8-B5E4-5612A5C2660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8D3A-2FBD-4898-9665-6176A23D6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79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8D3A-2FBD-4898-9665-6176A23D63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00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Мастер-класс по изготовлению кукол для пальчикового театра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Воспитатель Селина Е.А.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dn3.imgbb.ru/community/116/1168353/e7817325cd46ae9f5554136c41a0d9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826" y="4293096"/>
            <a:ext cx="3443290" cy="22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illopop.com/wp-content/uploads/2012/01/tribear4-450x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0178">
            <a:off x="6456473" y="1216971"/>
            <a:ext cx="2363188" cy="17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emeynaya-kuchka.ru/wp-content/uploads/2014/11/fetr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95028">
            <a:off x="331198" y="295793"/>
            <a:ext cx="1429135" cy="15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aam.ru/upload/blogs/detsad-126757-1394996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0418">
            <a:off x="990179" y="4897369"/>
            <a:ext cx="1307901" cy="17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c/11/116/821/116821179_getImage_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19672">
            <a:off x="3068208" y="4435641"/>
            <a:ext cx="1543433" cy="12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s309824.vk.me/v309824294/5a8e/gEuviNcCPo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55349">
            <a:off x="4936712" y="2564904"/>
            <a:ext cx="1480373" cy="14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assionforum.ru/upload/38/1112_46_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047" y="122883"/>
            <a:ext cx="1180931" cy="9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92D050"/>
                </a:solidFill>
              </a:rPr>
              <a:t>Вот и сказка!</a:t>
            </a:r>
            <a:endParaRPr lang="ru-RU" b="1" i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Дима\Desktop\Пальчиковый театр\DSC03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8616">
            <a:off x="498343" y="1935645"/>
            <a:ext cx="4408402" cy="33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има\Desktop\Пальчиковый театр\DSC03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има\Desktop\Пальчиковый театр\DSC03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7949">
            <a:off x="5976847" y="1317614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2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Сказка «теремок»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Необходимо: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Фетр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Нитки мулине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Иголки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Ножницы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Шаблоны </a:t>
            </a:r>
            <a:endParaRPr lang="ru-RU" sz="2800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Дима\Desktop\Пальчиковый театр\DSC03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4902">
            <a:off x="3507833" y="1901585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92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Шаблон мышки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Дима\Desktop\Пальчиковый театр\DSC03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238" y="1100138"/>
            <a:ext cx="6369511" cy="477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6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шаблон медведя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има\Desktop\Пальчиковый театр\DSC03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4750"/>
            <a:ext cx="6095893" cy="45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5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Шаблон лисы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има\Desktop\Пальчиковый театр\DSC03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3"/>
            <a:ext cx="5975904" cy="44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0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Шаблон зайца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Дима\Desktop\Пальчиковый театр\DSC03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88632" cy="42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1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Шаблон волка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има\Desktop\Пальчиковый театр\DSC03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31410"/>
            <a:ext cx="5927773" cy="44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4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Шаблон лягушки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има\Desktop\Пальчиковый театр\DSC03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598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3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48561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Порядок изготовления кукол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20940" cy="3579849"/>
          </a:xfrm>
        </p:spPr>
        <p:txBody>
          <a:bodyPr/>
          <a:lstStyle/>
          <a:p>
            <a:pPr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Из фетра по шаблонам вырезать заготовки будущих кукол</a:t>
            </a:r>
          </a:p>
          <a:p>
            <a:pPr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Пришить мелкие детали к голове и туловищу куклы</a:t>
            </a:r>
          </a:p>
          <a:p>
            <a:pPr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Пришить голову к туловищу</a:t>
            </a:r>
          </a:p>
          <a:p>
            <a:pPr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Соединить верхнюю и нижнюю  половинку куклы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Дима\Desktop\Пальчиковый театр\DSC03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25378">
            <a:off x="386599" y="2332188"/>
            <a:ext cx="3063345" cy="22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има\Desktop\Пальчиковый театр\DSC03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1607">
            <a:off x="5710693" y="2400973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Дима\Desktop\Пальчиковый театр\DSC03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429566" cy="25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6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</TotalTime>
  <Words>69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Мастер-класс по изготовлению кукол для пальчикового театра</vt:lpstr>
      <vt:lpstr>Сказка «теремок»</vt:lpstr>
      <vt:lpstr>Шаблон мышки</vt:lpstr>
      <vt:lpstr>шаблон медведя</vt:lpstr>
      <vt:lpstr>Шаблон лисы</vt:lpstr>
      <vt:lpstr>Шаблон зайца</vt:lpstr>
      <vt:lpstr>Шаблон волка</vt:lpstr>
      <vt:lpstr>Шаблон лягушки</vt:lpstr>
      <vt:lpstr>Порядок изготовления кукол</vt:lpstr>
      <vt:lpstr>Вот и сказка!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кукол для пальчикового театра</dc:title>
  <dc:creator>Дима</dc:creator>
  <cp:lastModifiedBy>ds121orsk@yandex.ru</cp:lastModifiedBy>
  <cp:revision>14</cp:revision>
  <dcterms:created xsi:type="dcterms:W3CDTF">2016-03-21T18:42:51Z</dcterms:created>
  <dcterms:modified xsi:type="dcterms:W3CDTF">2020-12-10T04:55:51Z</dcterms:modified>
</cp:coreProperties>
</file>