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87" r:id="rId5"/>
    <p:sldId id="257" r:id="rId6"/>
    <p:sldId id="290" r:id="rId7"/>
    <p:sldId id="292" r:id="rId8"/>
    <p:sldId id="294" r:id="rId9"/>
    <p:sldId id="295" r:id="rId10"/>
    <p:sldId id="296" r:id="rId11"/>
    <p:sldId id="297" r:id="rId12"/>
    <p:sldId id="288" r:id="rId13"/>
    <p:sldId id="293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8" r:id="rId23"/>
    <p:sldId id="305" r:id="rId24"/>
    <p:sldId id="307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>
      <p:cViewPr varScale="1">
        <p:scale>
          <a:sx n="73" d="100"/>
          <a:sy n="73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1538" y="3214686"/>
            <a:ext cx="7604918" cy="3094634"/>
          </a:xfrm>
        </p:spPr>
        <p:txBody>
          <a:bodyPr/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</a:rPr>
              <a:t>Организация </a:t>
            </a:r>
            <a:r>
              <a:rPr lang="ru-RU" sz="4000" b="1" i="1" dirty="0" smtClean="0">
                <a:solidFill>
                  <a:srgbClr val="FF0000"/>
                </a:solidFill>
              </a:rPr>
              <a:t>театрализованной </a:t>
            </a:r>
            <a:r>
              <a:rPr lang="ru-RU" sz="4000" b="1" i="1" dirty="0">
                <a:solidFill>
                  <a:srgbClr val="FF0000"/>
                </a:solidFill>
              </a:rPr>
              <a:t>деятельности в ДОУ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b="1" i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4139952" y="188640"/>
            <a:ext cx="482453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МДОАУ «Детский сад №121 «золотой колосок» г. Орска»</a:t>
            </a:r>
          </a:p>
          <a:p>
            <a:pPr algn="ctr"/>
            <a:r>
              <a:rPr lang="ru-RU" sz="1200" dirty="0" smtClean="0"/>
              <a:t>Воспитатель 1 категории </a:t>
            </a:r>
          </a:p>
          <a:p>
            <a:pPr algn="ctr"/>
            <a:r>
              <a:rPr lang="ru-RU" sz="1200" dirty="0" smtClean="0"/>
              <a:t>Селина Е.А.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5212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детей в инсценировках песен, игр и сказок где происходит обучение элементам художественно-образных выразительных средств (интонации, мимике и пантомиме).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5212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 и подготовительная к школе группа: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инсценировки по художественным произведениям, в которых дети исполняют роли;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спектакли на основе содержания, придуманного самими детьми;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инсценировки с использованием кукол и плоскостных фигурок.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уголка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театрализованной деятельности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уголке располагаются: 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настольный, театр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,теневой театр 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марионеток и др.;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атрибуты для различных игровых позиций: театральный реквизит,  декорации, сценарии, книги, образцы музыкальных произведений, афиши, касса, билеты, карандаши, краски, клей, виды бумаги, природный материал.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 представлена в ДОУ кукольным театром и театрализованными играми.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— это разыгрывание в лицах литературных произведений (сказки, рассказы, специально написанные инсценировки). Герои литературных произведений становятся действующими лицами, а их приключения, события жизни, измененные детской фантазией, сюжетом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/>
          <a:lstStyle/>
          <a:p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3645024"/>
            <a:ext cx="302433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режиссёрские игры</a:t>
            </a:r>
            <a:r>
              <a:rPr lang="ru-RU" sz="2400" dirty="0" smtClean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060848"/>
            <a:ext cx="3600400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5148064" y="3717032"/>
            <a:ext cx="302433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– драматизации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3563888" y="342900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9" idx="1"/>
          </p:cNvCxnSpPr>
          <p:nvPr/>
        </p:nvCxnSpPr>
        <p:spPr>
          <a:xfrm>
            <a:off x="4499992" y="3429000"/>
            <a:ext cx="1090976" cy="583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режиссёрским играм относятся: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2924944"/>
            <a:ext cx="5040560" cy="3201219"/>
          </a:xfrm>
        </p:spPr>
        <p:txBody>
          <a:bodyPr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настольный театр 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офия\Desktop\театрализация\92326fda37705f70837c6d2858ecf7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" y="2204864"/>
            <a:ext cx="337733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www.maam.ru/upload/blogs/detsad-353435-144838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205" y="1988840"/>
            <a:ext cx="28803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nevsepic.com.ua/uploads/posts/2011-09/1317158509_www.nevsepic.com.ua_1284709505-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571800" cy="25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s://im0-tub-ru.yandex.net/i?id=8c08cb0498e646bf7f36fbe7578e6651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3926043" cy="18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http://www.maam.ru/upload/blogs/detsad-195262-1443357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3740965" cy="248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22413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играм – драматизациям относятся: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Игры, основанные на действиях исполнителя роли (взрослого или ребёнка), который при этом может использовать надетые на руку куклы бибабо или пальчиковый театр, а также элементы костюма.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08012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драматизации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игры-имитации образов животных, людей, литературных персонажей;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ролевые диалоги на основе текста;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инсценировки произведений;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постановки спектаклей по одному или нескольким произведениям;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игры-импровизации с разыгрыванием сюжета (или нескольких сюжетов) без предварительной подготовки.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фия\Desktop\театрализ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офия\Desktop\театрализация\4f91901c003555bb0a2a43bb45a24986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105187" cy="174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офия\Desktop\театрализация\DSC00261dgf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0212"/>
            <a:ext cx="2591107" cy="182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kassavz.ru/photos/igrovye-schitalki-dlya-detey-vtoroy-mladshey-gruppy-27734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2789850" cy="20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офия\Desktop\театрализация\Таня Мальгина\SAM_0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50ds.ru/img/_3MO0ZB8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2704389" cy="20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www.maam.ru/upload/blogs/a8ee079a1237c94c7ea087120401236b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437112"/>
            <a:ext cx="2687166" cy="201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5212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театров для всех возрастных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0887"/>
          <a:ext cx="8229600" cy="415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Ранний возраст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Подготовительная к школе 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31236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Пальчиковый театр – способствует лучшему управлению движениями собственных пальцев.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кукол на столе – способствует владению техникой управления куклами настольного театра (куклы из бумажных конусов, цилиндров, коробочек, игрушки из ткани, меха, поролона и т.д.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ложек, верховые куклы (бибабо, куклы на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гапите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*) – знакомство детей с театральной ширмой, основами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кукловождения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куклами-марионетками, куклами с «живой рукой», обучение технике управления этими куклами.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куклами с «живой рукой», людьми-куклами и тростевыми куклами; обучение технике работы с этими куклами.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012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организации театрализованных игр: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63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Содержательность и разнообразие тематики.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Постоянное, ежедневное включение театрализованных игр во все формы педагогического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Максимальная активность детей на этапах и подготовки, и проведения игр.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детей друг с другом и с взрослыми на всех этапах организации театрализованной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 и усложнение содержания тем и сюжетов, избранных для игр, соответствуют возрасту и умениям детей.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Занятия по театрализованной деятельности не должны сводятся только к подготовке выступлений, а должны обеспечивать одновременное выполнение познавательной, воспитательной и развивающей функций.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Они могут включать разыгрывание сказок, сценок, театрализованные игры и игры-драматизации, танцы, ролевые диалоги по иллюстрациям, самостоятельные импровизации на темы, взятые из жизни (смешной случай, интересное событие и т. д.), просмотр и разыгрывание кукольных спектаклей, а также упражнения, направленные на развитие различных качеств дошкольников.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 современных условиях только от педагогов зависит «быть» театрально-творческой деятельности в жизни ребенка или «не быть». </a:t>
            </a:r>
            <a:endParaRPr lang="ru-RU" sz="20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детям радость приобщения к театральному искусству !</a:t>
            </a:r>
            <a:endParaRPr lang="ru-RU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967335"/>
            <a:ext cx="75608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8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>
              <a:buNone/>
            </a:pPr>
            <a:endParaRPr lang="ru-RU" altLang="ru-RU" sz="1800" b="1" dirty="0" smtClean="0">
              <a:cs typeface="Times New Roman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rebuchet MS" pitchFamily="34" charset="0"/>
              </a:rPr>
              <a:t>Актуальность:</a:t>
            </a:r>
            <a:endParaRPr lang="ru-RU" alt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alt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Проблема образования и воспитания дошкольников средствами театрального искусства актуальна не только как самостоятельный раздел художественно-эстетического воспитания детей, но и как мощное средство социализации детей.  </a:t>
            </a:r>
            <a:b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       В наше время - </a:t>
            </a:r>
            <a:r>
              <a:rPr lang="ru-RU" altLang="ru-RU" sz="1800" b="1" i="1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стрессов - все обрастает массой проблем.  Именно поэтому необходимо через театр помочь  ребёнку легче воспринимать окружающий мир и действительность, и, конечно, прививать любовь к театру, к русскому слову… Важно постоянно стимулировать ребёнка проявлять сочувствие к окружающим его людям, терпеливо относиться даже к странным идеям несвойственным в реальной жизни. </a:t>
            </a:r>
            <a:b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        Всестороннее развитие детей через театрализованные игры будет эффективным лишь в том случае, если оно будет представлять собой целенаправленный процесс, в ходе которого педагогические задачи направлены на достижение конечной цели.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 педагогов ДОУ</a:t>
            </a:r>
          </a:p>
          <a:p>
            <a:pPr algn="ct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через театрализованную деятельность: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формирование опыта социальных навыков поведения детей дошкольного возраста;                                        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воспитание социально активного дошкольника;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художественное образование и воспитание детей; 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формирование эстетического вкуса;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развитие коммуникативных качеств личности; 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воспитание воли, воображения, фантазии, развитие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организации театрализованной деятельности</a:t>
            </a:r>
            <a:r>
              <a:rPr lang="ru-RU" sz="4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708921"/>
            <a:ext cx="8158163" cy="3845868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800" dirty="0" smtClean="0"/>
              <a:t>бразовательная деятельность, осуществляемая в процессе организации различных видов детской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Образовательная деятельность в ходе режимных моментов.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Самостоятельная деятельность детей.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324036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баланса между совместной и индивидуальной деятельностью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права и свободы выбора;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условий для моделирования, поиска, экспериментирования;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возрастная и поло-ролевая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адресованность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оборудования и материала. 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ринципы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построения предметно-пространственной среды в дошкольном образовательном учреждении: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79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проектировании предметно-пространственной среды, обеспечивающей театральную деятельность детей, следует учитывать: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индивидуальные социально-психологические особенности ребенка;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эмоционально-личностного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интересы, склонности, предпочтения и потребности;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любознательность, исследовательский интерес, творческие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возрастные и поло-ролевые особенности.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52128"/>
          </a:xfrm>
        </p:spPr>
        <p:txBody>
          <a:bodyPr/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организации театрализованных игр в разных возрастных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каждом возрастном этапе подходы методики работы с детьми должны быть разными.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93610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Имитация характерных движений сказочных героев, где ведущие роли исполняют взрослые, обыгрываются игрушки.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1839</TotalTime>
  <Words>710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2</vt:lpstr>
      <vt:lpstr> Организация театрализованной деятельности в ДОУ   </vt:lpstr>
      <vt:lpstr>Слайд 2</vt:lpstr>
      <vt:lpstr>Слайд 3</vt:lpstr>
      <vt:lpstr>Слайд 4</vt:lpstr>
      <vt:lpstr>   Формы организации театрализованной деятельности   </vt:lpstr>
      <vt:lpstr>Принципы построения предметно-пространственной среды в дошкольном образовательном учреждении:  </vt:lpstr>
      <vt:lpstr>Слайд 7</vt:lpstr>
      <vt:lpstr>Методика организации театрализованных игр в разных возрастных группах </vt:lpstr>
      <vt:lpstr>Младшая группа:</vt:lpstr>
      <vt:lpstr>Средняя группа:</vt:lpstr>
      <vt:lpstr>Старшая  и подготовительная к школе группа: </vt:lpstr>
      <vt:lpstr>Организация уголка  театрализованной деятельности </vt:lpstr>
      <vt:lpstr>Слайд 13</vt:lpstr>
      <vt:lpstr>Слайд 14</vt:lpstr>
      <vt:lpstr>Слайд 15</vt:lpstr>
      <vt:lpstr> К режиссёрским играм относятся: </vt:lpstr>
      <vt:lpstr>Слайд 17</vt:lpstr>
      <vt:lpstr>К играм – драматизациям относятся:</vt:lpstr>
      <vt:lpstr>Виды драматизации </vt:lpstr>
      <vt:lpstr>Слайд 20</vt:lpstr>
      <vt:lpstr>Виды театров для всех возрастных групп </vt:lpstr>
      <vt:lpstr>Основные требования к организации театрализованных игр: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Второе занятие в рамках семинара-практикума  «Новые подходы и требования к организации предметно-пространственной среды  в соответствие с ФГОС ДО» ТЕМА: «Ознакомление с проектом ФИРО «Требования к созданию предметной развивающей среды, обеспечивающие реализацию основной общеобразовательной программы дошкольного образования»  ВОЛОГДА, 2014</dc:title>
  <dc:creator>Пользователь</dc:creator>
  <cp:lastModifiedBy>ds121orsk@yandex.ru</cp:lastModifiedBy>
  <cp:revision>83</cp:revision>
  <dcterms:created xsi:type="dcterms:W3CDTF">2014-11-27T09:25:48Z</dcterms:created>
  <dcterms:modified xsi:type="dcterms:W3CDTF">2020-12-10T04:50:57Z</dcterms:modified>
</cp:coreProperties>
</file>