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80" r:id="rId6"/>
    <p:sldId id="260" r:id="rId7"/>
    <p:sldId id="281" r:id="rId8"/>
    <p:sldId id="259" r:id="rId9"/>
    <p:sldId id="282" r:id="rId10"/>
    <p:sldId id="261" r:id="rId11"/>
    <p:sldId id="262" r:id="rId12"/>
    <p:sldId id="283" r:id="rId13"/>
    <p:sldId id="263" r:id="rId14"/>
    <p:sldId id="284" r:id="rId15"/>
    <p:sldId id="278" r:id="rId16"/>
    <p:sldId id="285" r:id="rId17"/>
    <p:sldId id="268" r:id="rId18"/>
    <p:sldId id="286" r:id="rId19"/>
    <p:sldId id="276" r:id="rId20"/>
    <p:sldId id="272" r:id="rId21"/>
    <p:sldId id="273" r:id="rId22"/>
    <p:sldId id="266" r:id="rId23"/>
    <p:sldId id="274" r:id="rId24"/>
    <p:sldId id="287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121F-787F-45FF-B6C8-D457CBAF420B}" type="datetimeFigureOut">
              <a:rPr lang="ru-RU" smtClean="0"/>
              <a:pPr/>
              <a:t>10.12.2020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6F998-7BBC-47E9-AA28-665F00234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Театр своими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уками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 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</a:rPr>
              <a:t>Подготовила: 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</a:rPr>
              <a:t>Селина Е.А.</a:t>
            </a:r>
            <a:endParaRPr lang="ru-RU" sz="2400" dirty="0" smtClean="0">
              <a:solidFill>
                <a:srgbClr val="002060"/>
              </a:solidFill>
              <a:latin typeface="Franklin Gothic Medium" pitchFamily="34" charset="0"/>
            </a:endParaRP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</a:rPr>
              <a:t>воспитатель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</a:rPr>
              <a:t>МДОАУ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</a:rPr>
              <a:t> «Детский сад №121</a:t>
            </a:r>
          </a:p>
          <a:p>
            <a:pPr algn="r">
              <a:buNone/>
            </a:pP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</a:rPr>
              <a:t> «Золотой колосок» г. Орска  </a:t>
            </a:r>
            <a:endParaRPr lang="ru-RU" sz="24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24578" name="Picture 2" descr="https://img1.liveinternet.ru/images/attach/c/5/86/100/86100239_DSCN2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31236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- попрыгунчиков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Новая папка\Копия Изображение 0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12776"/>
            <a:ext cx="6624736" cy="4968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воздушных шаров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7034510" cy="527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ontent.foto.my.mail.ru/mail/t.smol/_blogs/i-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Пальчиковый театр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8" name="Picture 4" descr="http://xn----gtbmwil.xn--p1ai/files/9f2/9f21b92228c9e85bad9fe6ffd663db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8204919" cy="526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avatars.mds.yandex.net/get-pdb/25978/6bec6e56-9bbf-48ae-80e5-676da846fa6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20880" cy="5924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lifeisgreat.ru/sites/default/files/rep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715000" cy="3456384"/>
          </a:xfrm>
          <a:prstGeom prst="rect">
            <a:avLst/>
          </a:prstGeom>
          <a:noFill/>
        </p:spPr>
      </p:pic>
      <p:sp>
        <p:nvSpPr>
          <p:cNvPr id="15364" name="AutoShape 4" descr="https://ds04.infourok.ru/uploads/ex/03cd/00014fd4-98f25fc8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 descr="https://avatars.mds.yandex.net/get-pdb/38069/d98fbfb8-ff77-4790-bcf5-d7ad49e651a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6432649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тарелках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ds-brigantina.ru/images/stories/Stars-Volsh.mit-theatre/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63284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www.maam.ru/upload/blogs/detsad-260434-1459773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7686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дисках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www.maam.ru/upload/blogs/detsad-1123301-1534162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920880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из соленого теста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Новая папка\Изображение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412776"/>
            <a:ext cx="6480720" cy="4860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Кукольный театр - особая игровая форма  взаимодействия  ребенка  и взрослого.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r>
              <a:rPr lang="ru-RU" sz="2400" dirty="0" smtClean="0"/>
              <a:t>Задачи:</a:t>
            </a:r>
          </a:p>
          <a:p>
            <a:r>
              <a:rPr lang="ru-RU" sz="2400" dirty="0" smtClean="0"/>
              <a:t>Развивать устойчивый интерес к театрально-игровой деятельности.</a:t>
            </a:r>
          </a:p>
          <a:p>
            <a:r>
              <a:rPr lang="ru-RU" sz="2400" dirty="0" smtClean="0"/>
              <a:t>Совершенствовать  память, мышление, воображение,  внимание,  восприятие детей.</a:t>
            </a:r>
          </a:p>
          <a:p>
            <a:r>
              <a:rPr lang="ru-RU" sz="2400" dirty="0" smtClean="0"/>
              <a:t>Воспитывать культуру речевого общения.</a:t>
            </a:r>
          </a:p>
          <a:p>
            <a:r>
              <a:rPr lang="ru-RU" sz="2400" dirty="0" smtClean="0"/>
              <a:t>Совершенствовать  творческую самостоятельность детей, побуждая передавать настроение, характер музыки движениями театральных кукол, используя игровые, песенные и танцевальные импровизации.</a:t>
            </a:r>
          </a:p>
          <a:p>
            <a:r>
              <a:rPr lang="ru-RU" sz="2400" dirty="0" smtClean="0"/>
              <a:t>Формировать у детей чувства сотрудничества и взаимопомощи.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конусах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1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84784"/>
            <a:ext cx="7907906" cy="439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ложках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avatars.mds.yandex.net/get-pdb/34158/44e19494-84b2-4b37-99a8-4d0a6233e717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7686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- петрушек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2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412776"/>
            <a:ext cx="7035588" cy="527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кукол - марионеток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dari-podarok.com/wp-content/uploads/2017/03/mariot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2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Театр на ладошке</a:t>
            </a:r>
            <a:endParaRPr lang="ru-RU" dirty="0"/>
          </a:p>
        </p:txBody>
      </p:sp>
      <p:pic>
        <p:nvPicPr>
          <p:cNvPr id="4" name="Содержимое 3" descr="yolochka-iz-detskih-ladoshe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776864" cy="4968552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620688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000" dirty="0"/>
          </a:p>
        </p:txBody>
      </p:sp>
      <p:pic>
        <p:nvPicPr>
          <p:cNvPr id="1026" name="Picture 2" descr="http://lit.na5bal.ru/pars_docs/refs/1/989/989_html_60809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813690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Игрушки - </a:t>
            </a:r>
            <a:r>
              <a:rPr lang="ru-RU" dirty="0" err="1" smtClean="0">
                <a:solidFill>
                  <a:srgbClr val="FF0000"/>
                </a:solidFill>
              </a:rPr>
              <a:t>топотушки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документы\Мои рисунки\День города 2012\День города 2012 1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563133"/>
            <a:ext cx="3600724" cy="3706424"/>
          </a:xfrm>
          <a:prstGeom prst="rect">
            <a:avLst/>
          </a:prstGeom>
          <a:noFill/>
        </p:spPr>
      </p:pic>
      <p:pic>
        <p:nvPicPr>
          <p:cNvPr id="22532" name="Picture 4" descr="https://page365.ru/wp-content/uploads/2017/04/na-palcah-teat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481965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Куклы из варежек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1.bp.blogspot.com/-2ZR9pw46fkY/Ul7tRApN-mI/AAAAAAAAFDk/w66qo8eUh7o/s1600/Ljudi_i_Kolobok_1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734481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1\Desktop\dom_teatr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488832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Куклы из перчаток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s://www.maam.ru/upload/blogs/e2607dae77c90cd29f3af044034e8193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katjushik.ru/images/zaj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548680"/>
            <a:ext cx="4104456" cy="6118820"/>
          </a:xfrm>
          <a:prstGeom prst="rect">
            <a:avLst/>
          </a:prstGeom>
          <a:noFill/>
        </p:spPr>
      </p:pic>
      <p:pic>
        <p:nvPicPr>
          <p:cNvPr id="38918" name="Picture 6" descr="http://cdn01.ru/files/users/images/e7/1c/e71c22f7477511111d9d29397480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48680"/>
            <a:ext cx="387858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Театр из коробок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8" name="Picture 2" descr="http://vospitatel2012.ucoz.ru/_ph/4/1799595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136904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ds05.infourok.ru/uploads/ex/0ae6/0001a50d-5d7ee135/hello_html_m2c4dab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06489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146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Театр своими руками</vt:lpstr>
      <vt:lpstr>Кукольный театр - особая игровая форма  взаимодействия  ребенка  и взрослого.</vt:lpstr>
      <vt:lpstr>Игрушки - топотушки</vt:lpstr>
      <vt:lpstr>Куклы из варежек</vt:lpstr>
      <vt:lpstr>Слайд 5</vt:lpstr>
      <vt:lpstr>Куклы из перчаток</vt:lpstr>
      <vt:lpstr>Слайд 7</vt:lpstr>
      <vt:lpstr>Театр из коробок</vt:lpstr>
      <vt:lpstr>Слайд 9</vt:lpstr>
      <vt:lpstr>Театр кукол - попрыгунчиков</vt:lpstr>
      <vt:lpstr>Театр воздушных шаров</vt:lpstr>
      <vt:lpstr>Слайд 12</vt:lpstr>
      <vt:lpstr>Пальчиковый театр</vt:lpstr>
      <vt:lpstr>Слайд 14</vt:lpstr>
      <vt:lpstr>Слайд 15</vt:lpstr>
      <vt:lpstr>Театр на тарелках</vt:lpstr>
      <vt:lpstr>Слайд 17</vt:lpstr>
      <vt:lpstr>Театр на дисках</vt:lpstr>
      <vt:lpstr>Театр из соленого теста</vt:lpstr>
      <vt:lpstr>Театр на конусах</vt:lpstr>
      <vt:lpstr>Театр на ложках</vt:lpstr>
      <vt:lpstr>Театр кукол - петрушек</vt:lpstr>
      <vt:lpstr>Театр кукол - марионеток</vt:lpstr>
      <vt:lpstr>Театр на ладошке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с детьми игрушек для кукольного театра</dc:title>
  <dc:creator>comp</dc:creator>
  <cp:lastModifiedBy>ds121orsk@yandex.ru</cp:lastModifiedBy>
  <cp:revision>92</cp:revision>
  <dcterms:created xsi:type="dcterms:W3CDTF">2012-11-13T15:03:17Z</dcterms:created>
  <dcterms:modified xsi:type="dcterms:W3CDTF">2020-12-10T05:03:52Z</dcterms:modified>
</cp:coreProperties>
</file>