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14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988840"/>
            <a:ext cx="7776864" cy="1472184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Тема: «Использование занимательного игрового материала при формировании элементарных математических представлений у дошкольников»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9264" y="6237312"/>
            <a:ext cx="6624736" cy="456456"/>
          </a:xfrm>
        </p:spPr>
        <p:txBody>
          <a:bodyPr>
            <a:normAutofit fontScale="92500"/>
          </a:bodyPr>
          <a:lstStyle/>
          <a:p>
            <a:r>
              <a:rPr lang="ru-RU" sz="1800" dirty="0" err="1" smtClean="0"/>
              <a:t>Ермекова</a:t>
            </a:r>
            <a:r>
              <a:rPr lang="ru-RU" sz="1800" dirty="0" smtClean="0"/>
              <a:t> Диана – Воспитатель МДОАУ №121 «Золотой колосок»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28107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Ориентировка во времени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5689" r="8317" b="3909"/>
          <a:stretch/>
        </p:blipFill>
        <p:spPr bwMode="auto">
          <a:xfrm>
            <a:off x="2267744" y="1124744"/>
            <a:ext cx="4680520" cy="283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3" r="1681" b="7090"/>
          <a:stretch/>
        </p:blipFill>
        <p:spPr bwMode="auto">
          <a:xfrm>
            <a:off x="1619672" y="4077072"/>
            <a:ext cx="6912768" cy="244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476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Ориентировка в пространстве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456959"/>
            <a:ext cx="7499350" cy="478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36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924944"/>
            <a:ext cx="749808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66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24744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marL="82296" indent="0" algn="just">
              <a:buNone/>
            </a:pPr>
            <a:r>
              <a:rPr lang="ru-RU" dirty="0"/>
              <a:t>Обучение дошкольников началам математике должно отводиться важное место. Это вызвано целым рядом причин: началом школьного обучения с 6 лет, обилием информации, получаемой ребёнком, повышением внимания к компьютеризации, желание сделать процесс обучения более интенсивным, стремлением родителей в связи с этим как можно раньше научить ребёнка узнавать цифры, считать, решать задачи.</a:t>
            </a:r>
          </a:p>
        </p:txBody>
      </p:sp>
    </p:spTree>
    <p:extLst>
      <p:ext uri="{BB962C8B-B14F-4D97-AF65-F5344CB8AC3E}">
        <p14:creationId xmlns:p14="http://schemas.microsoft.com/office/powerpoint/2010/main" val="10504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72816"/>
            <a:ext cx="7498080" cy="4800600"/>
          </a:xfrm>
        </p:spPr>
        <p:txBody>
          <a:bodyPr/>
          <a:lstStyle/>
          <a:p>
            <a:pPr marL="82296" indent="0" algn="just">
              <a:buNone/>
            </a:pPr>
            <a:r>
              <a:rPr lang="ru-RU" dirty="0"/>
              <a:t>В настоящее время большое внимание уделяется интеллектуальному и эмоционально - волевому развитию детей. Интеллектуальное развитие детей немыслимо без использования занимательных игр, задач, развлечений</a:t>
            </a:r>
          </a:p>
        </p:txBody>
      </p:sp>
    </p:spTree>
    <p:extLst>
      <p:ext uri="{BB962C8B-B14F-4D97-AF65-F5344CB8AC3E}">
        <p14:creationId xmlns:p14="http://schemas.microsoft.com/office/powerpoint/2010/main" val="352458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12776"/>
            <a:ext cx="7528880" cy="4800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1. Изучение актуальности использования занимательного игрового материала при формировании элементарных математических представлений у дошкольников.</a:t>
            </a:r>
          </a:p>
          <a:p>
            <a:pPr algn="just"/>
            <a:r>
              <a:rPr lang="ru-RU" dirty="0"/>
              <a:t>2. Активно воздействовать на всестороннее развитие детей:</a:t>
            </a:r>
          </a:p>
          <a:p>
            <a:pPr algn="just"/>
            <a:r>
              <a:rPr lang="ru-RU" dirty="0"/>
              <a:t>Обогащать новыми представлениями и понятиями; закреплять знания; активизировать мыслительную деятельность (умение сравнивать, обобщать, классифицировать, анализировать).</a:t>
            </a:r>
          </a:p>
          <a:p>
            <a:pPr algn="just"/>
            <a:r>
              <a:rPr lang="ru-RU" dirty="0"/>
              <a:t>3. Обобщить педагогический опыт работы по теме «Использование занимательного игрового материала при формировании элементарных математических представлений у дошкольников».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71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84784"/>
            <a:ext cx="7498080" cy="4800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1. Развивать эмоциональной отзывчивости детей через игры с математическим содержанием.</a:t>
            </a:r>
          </a:p>
          <a:p>
            <a:pPr algn="just"/>
            <a:r>
              <a:rPr lang="ru-RU" dirty="0"/>
              <a:t>2.Формировать систему математических знаний, умений и навыков в соответствии с психологическими особенностями детей подготовительной группы.</a:t>
            </a:r>
          </a:p>
          <a:p>
            <a:pPr algn="just"/>
            <a:r>
              <a:rPr lang="ru-RU" dirty="0"/>
              <a:t>3.Формировать приемы логического мышления (сравнения, обобщения, классификации).</a:t>
            </a:r>
          </a:p>
          <a:p>
            <a:pPr algn="just"/>
            <a:r>
              <a:rPr lang="ru-RU" dirty="0"/>
              <a:t>4.Развивать самостоятельность познания, поощрять проявление творческой инициативы.</a:t>
            </a:r>
          </a:p>
          <a:p>
            <a:pPr algn="just"/>
            <a:r>
              <a:rPr lang="ru-RU" dirty="0"/>
              <a:t>5.Развивать мелкую моторику и зрительно - двигательную координацию.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36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24744"/>
            <a:ext cx="7498080" cy="4800600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b="1" dirty="0"/>
              <a:t>Формы работы:</a:t>
            </a:r>
          </a:p>
          <a:p>
            <a:r>
              <a:rPr lang="ru-RU" dirty="0" smtClean="0"/>
              <a:t>совместная </a:t>
            </a:r>
            <a:r>
              <a:rPr lang="ru-RU" dirty="0"/>
              <a:t>деятельность воспитателя с детьми;</a:t>
            </a:r>
          </a:p>
          <a:p>
            <a:r>
              <a:rPr lang="ru-RU" dirty="0" smtClean="0"/>
              <a:t>индивидуальная </a:t>
            </a:r>
            <a:r>
              <a:rPr lang="ru-RU" dirty="0"/>
              <a:t>работа с детьми;</a:t>
            </a:r>
          </a:p>
          <a:p>
            <a:r>
              <a:rPr lang="ru-RU" dirty="0" smtClean="0"/>
              <a:t>свободная </a:t>
            </a:r>
            <a:r>
              <a:rPr lang="ru-RU" dirty="0"/>
              <a:t>самостоятельная деятельность самих детей.</a:t>
            </a:r>
          </a:p>
          <a:p>
            <a:endParaRPr lang="ru-RU" dirty="0"/>
          </a:p>
          <a:p>
            <a:pPr marL="82296" indent="0">
              <a:buNone/>
            </a:pPr>
            <a:r>
              <a:rPr lang="ru-RU" b="1" dirty="0"/>
              <a:t>Важнейшим условием успешной работы по ФЭМП является:</a:t>
            </a:r>
          </a:p>
          <a:p>
            <a:r>
              <a:rPr lang="ru-RU" dirty="0" smtClean="0"/>
              <a:t>полная </a:t>
            </a:r>
            <a:r>
              <a:rPr lang="ru-RU" dirty="0"/>
              <a:t>визуализация изучаемого материала</a:t>
            </a:r>
          </a:p>
          <a:p>
            <a:r>
              <a:rPr lang="ru-RU" dirty="0" smtClean="0"/>
              <a:t>последовательность </a:t>
            </a:r>
            <a:r>
              <a:rPr lang="ru-RU" dirty="0"/>
              <a:t>в подаче изучаемого материала</a:t>
            </a:r>
          </a:p>
          <a:p>
            <a:r>
              <a:rPr lang="ru-RU" dirty="0" smtClean="0"/>
              <a:t>подключение </a:t>
            </a:r>
            <a:r>
              <a:rPr lang="ru-RU" dirty="0"/>
              <a:t>к акту зрительного восприятия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099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и счет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>Закрепление знания цифр</a:t>
            </a:r>
          </a:p>
          <a:p>
            <a:r>
              <a:rPr lang="ru-RU" sz="1400" dirty="0" smtClean="0"/>
              <a:t>Соотнесение числа с цифрой</a:t>
            </a:r>
          </a:p>
          <a:p>
            <a:r>
              <a:rPr lang="ru-RU" sz="1400" dirty="0" smtClean="0"/>
              <a:t>Решение примеров на сложение и вычитание </a:t>
            </a:r>
          </a:p>
          <a:p>
            <a:r>
              <a:rPr lang="ru-RU" sz="1400" dirty="0" smtClean="0"/>
              <a:t>Составление математических неравенств</a:t>
            </a:r>
          </a:p>
          <a:p>
            <a:r>
              <a:rPr lang="ru-RU" sz="1400" dirty="0" smtClean="0"/>
              <a:t>Уточнение представлений о составе числа                     </a:t>
            </a:r>
          </a:p>
          <a:p>
            <a:pPr marL="82296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                               </a:t>
            </a:r>
            <a:r>
              <a:rPr lang="ru-RU" sz="1400" dirty="0" smtClean="0"/>
              <a:t> </a:t>
            </a:r>
            <a:r>
              <a:rPr lang="ru-RU" sz="1800" dirty="0" smtClean="0"/>
              <a:t>«Посчитай и впиши цифру»</a:t>
            </a:r>
          </a:p>
          <a:p>
            <a:pPr marL="82296" indent="0">
              <a:buNone/>
            </a:pPr>
            <a:r>
              <a:rPr lang="ru-RU" sz="2000" dirty="0" smtClean="0"/>
              <a:t>«Собери картинку по цифрам»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t="12598" r="11155" b="8871"/>
          <a:stretch/>
        </p:blipFill>
        <p:spPr bwMode="auto">
          <a:xfrm>
            <a:off x="1691680" y="3861048"/>
            <a:ext cx="3187442" cy="214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22886"/>
            <a:ext cx="2517166" cy="328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567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1858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Геометрические фигуры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 smtClean="0"/>
              <a:t>«Определи форму овощей       </a:t>
            </a:r>
            <a:br>
              <a:rPr lang="ru-RU" sz="2200" dirty="0" smtClean="0"/>
            </a:br>
            <a:r>
              <a:rPr lang="ru-RU" sz="2200" dirty="0" smtClean="0"/>
              <a:t>и фруктов»                                                  «Собери дом из треугольников»</a:t>
            </a:r>
            <a:endParaRPr lang="ru-RU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366077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3918795" cy="22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62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Величина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000" dirty="0" smtClean="0"/>
              <a:t>«Что к чему подходит»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382214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14538"/>
            <a:ext cx="3812944" cy="340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440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</TotalTime>
  <Words>339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Тема: «Использование занимательного игрового материала при формировании элементарных математических представлений у дошкольников»</vt:lpstr>
      <vt:lpstr>Презентация PowerPoint</vt:lpstr>
      <vt:lpstr>Презентация PowerPoint</vt:lpstr>
      <vt:lpstr>Цель:</vt:lpstr>
      <vt:lpstr>Задачи:</vt:lpstr>
      <vt:lpstr>Презентация PowerPoint</vt:lpstr>
      <vt:lpstr>Количество и счет</vt:lpstr>
      <vt:lpstr>Геометрические фигуры  «Определи форму овощей        и фруктов»                                                  «Собери дом из треугольников»</vt:lpstr>
      <vt:lpstr>Величина</vt:lpstr>
      <vt:lpstr>Ориентировка во времени</vt:lpstr>
      <vt:lpstr>Ориентировка в пространстве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«Использование занимательного игрового материала при формировании элементарных математических представлений у дошкольников»</dc:title>
  <dc:creator>User</dc:creator>
  <cp:lastModifiedBy>User</cp:lastModifiedBy>
  <cp:revision>5</cp:revision>
  <dcterms:created xsi:type="dcterms:W3CDTF">2024-02-27T12:48:38Z</dcterms:created>
  <dcterms:modified xsi:type="dcterms:W3CDTF">2024-02-27T14:16:36Z</dcterms:modified>
</cp:coreProperties>
</file>