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23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A0C7A-3248-09AE-AF4B-413AF5E973D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D6852B3-360B-DCE8-E89C-B7A0C73533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211779B-F2B3-628C-04A7-1A6053CF9443}"/>
              </a:ext>
            </a:extLst>
          </p:cNvPr>
          <p:cNvSpPr>
            <a:spLocks noGrp="1"/>
          </p:cNvSpPr>
          <p:nvPr>
            <p:ph type="dt" sz="half" idx="10"/>
          </p:nvPr>
        </p:nvSpPr>
        <p:spPr/>
        <p:txBody>
          <a:bodyPr/>
          <a:lstStyle/>
          <a:p>
            <a:fld id="{6EA2B5F0-1A5A-477F-A11A-99E41B52C830}" type="datetimeFigureOut">
              <a:rPr lang="fr-FR" smtClean="0"/>
              <a:t>26/01/2023</a:t>
            </a:fld>
            <a:endParaRPr lang="fr-FR"/>
          </a:p>
        </p:txBody>
      </p:sp>
      <p:sp>
        <p:nvSpPr>
          <p:cNvPr id="5" name="Espace réservé du pied de page 4">
            <a:extLst>
              <a:ext uri="{FF2B5EF4-FFF2-40B4-BE49-F238E27FC236}">
                <a16:creationId xmlns:a16="http://schemas.microsoft.com/office/drawing/2014/main" id="{737A72C2-232B-9183-5862-7482B75693B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0E25D6-E272-8845-70F5-B3936EB92CBD}"/>
              </a:ext>
            </a:extLst>
          </p:cNvPr>
          <p:cNvSpPr>
            <a:spLocks noGrp="1"/>
          </p:cNvSpPr>
          <p:nvPr>
            <p:ph type="sldNum" sz="quarter" idx="12"/>
          </p:nvPr>
        </p:nvSpPr>
        <p:spPr/>
        <p:txBody>
          <a:bodyPr/>
          <a:lstStyle/>
          <a:p>
            <a:fld id="{B56063CC-20E3-40EF-B336-D8C8AA1DE675}" type="slidenum">
              <a:rPr lang="fr-FR" smtClean="0"/>
              <a:t>‹N°›</a:t>
            </a:fld>
            <a:endParaRPr lang="fr-FR"/>
          </a:p>
        </p:txBody>
      </p:sp>
    </p:spTree>
    <p:extLst>
      <p:ext uri="{BB962C8B-B14F-4D97-AF65-F5344CB8AC3E}">
        <p14:creationId xmlns:p14="http://schemas.microsoft.com/office/powerpoint/2010/main" val="253608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A9EACB-CACD-1E8D-C525-BCC11B3CB84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A49C596-9BB9-7682-D99A-706ADD59A0B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7E4E42D-AA1F-319D-DE41-6D2859F0E1C5}"/>
              </a:ext>
            </a:extLst>
          </p:cNvPr>
          <p:cNvSpPr>
            <a:spLocks noGrp="1"/>
          </p:cNvSpPr>
          <p:nvPr>
            <p:ph type="dt" sz="half" idx="10"/>
          </p:nvPr>
        </p:nvSpPr>
        <p:spPr/>
        <p:txBody>
          <a:bodyPr/>
          <a:lstStyle/>
          <a:p>
            <a:fld id="{6EA2B5F0-1A5A-477F-A11A-99E41B52C830}" type="datetimeFigureOut">
              <a:rPr lang="fr-FR" smtClean="0"/>
              <a:t>26/01/2023</a:t>
            </a:fld>
            <a:endParaRPr lang="fr-FR"/>
          </a:p>
        </p:txBody>
      </p:sp>
      <p:sp>
        <p:nvSpPr>
          <p:cNvPr id="5" name="Espace réservé du pied de page 4">
            <a:extLst>
              <a:ext uri="{FF2B5EF4-FFF2-40B4-BE49-F238E27FC236}">
                <a16:creationId xmlns:a16="http://schemas.microsoft.com/office/drawing/2014/main" id="{011208A8-F789-0336-9E97-E867194A0B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652B058-EC05-7CD4-E819-59386EC29C64}"/>
              </a:ext>
            </a:extLst>
          </p:cNvPr>
          <p:cNvSpPr>
            <a:spLocks noGrp="1"/>
          </p:cNvSpPr>
          <p:nvPr>
            <p:ph type="sldNum" sz="quarter" idx="12"/>
          </p:nvPr>
        </p:nvSpPr>
        <p:spPr/>
        <p:txBody>
          <a:bodyPr/>
          <a:lstStyle/>
          <a:p>
            <a:fld id="{B56063CC-20E3-40EF-B336-D8C8AA1DE675}" type="slidenum">
              <a:rPr lang="fr-FR" smtClean="0"/>
              <a:t>‹N°›</a:t>
            </a:fld>
            <a:endParaRPr lang="fr-FR"/>
          </a:p>
        </p:txBody>
      </p:sp>
    </p:spTree>
    <p:extLst>
      <p:ext uri="{BB962C8B-B14F-4D97-AF65-F5344CB8AC3E}">
        <p14:creationId xmlns:p14="http://schemas.microsoft.com/office/powerpoint/2010/main" val="376290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FB3FE5F-0E20-A48A-6E1A-E65BEC888A0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21D2C28-3592-E7AF-B7D0-B957F9D3CB7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4A60EE-EEE3-04C0-5CA3-956D08C3FC46}"/>
              </a:ext>
            </a:extLst>
          </p:cNvPr>
          <p:cNvSpPr>
            <a:spLocks noGrp="1"/>
          </p:cNvSpPr>
          <p:nvPr>
            <p:ph type="dt" sz="half" idx="10"/>
          </p:nvPr>
        </p:nvSpPr>
        <p:spPr/>
        <p:txBody>
          <a:bodyPr/>
          <a:lstStyle/>
          <a:p>
            <a:fld id="{6EA2B5F0-1A5A-477F-A11A-99E41B52C830}" type="datetimeFigureOut">
              <a:rPr lang="fr-FR" smtClean="0"/>
              <a:t>26/01/2023</a:t>
            </a:fld>
            <a:endParaRPr lang="fr-FR"/>
          </a:p>
        </p:txBody>
      </p:sp>
      <p:sp>
        <p:nvSpPr>
          <p:cNvPr id="5" name="Espace réservé du pied de page 4">
            <a:extLst>
              <a:ext uri="{FF2B5EF4-FFF2-40B4-BE49-F238E27FC236}">
                <a16:creationId xmlns:a16="http://schemas.microsoft.com/office/drawing/2014/main" id="{CACA3E48-88EE-3516-196A-3FC5252169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92CA4D1-78D9-E439-09B9-8A2329FC3245}"/>
              </a:ext>
            </a:extLst>
          </p:cNvPr>
          <p:cNvSpPr>
            <a:spLocks noGrp="1"/>
          </p:cNvSpPr>
          <p:nvPr>
            <p:ph type="sldNum" sz="quarter" idx="12"/>
          </p:nvPr>
        </p:nvSpPr>
        <p:spPr/>
        <p:txBody>
          <a:bodyPr/>
          <a:lstStyle/>
          <a:p>
            <a:fld id="{B56063CC-20E3-40EF-B336-D8C8AA1DE675}" type="slidenum">
              <a:rPr lang="fr-FR" smtClean="0"/>
              <a:t>‹N°›</a:t>
            </a:fld>
            <a:endParaRPr lang="fr-FR"/>
          </a:p>
        </p:txBody>
      </p:sp>
    </p:spTree>
    <p:extLst>
      <p:ext uri="{BB962C8B-B14F-4D97-AF65-F5344CB8AC3E}">
        <p14:creationId xmlns:p14="http://schemas.microsoft.com/office/powerpoint/2010/main" val="3317856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25B148-4805-F74D-56EC-7556115B684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9A08050-93B8-5B55-3EE5-5E2C4CC7A58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2345F3-4BEE-33DA-1FA2-08C893FC0845}"/>
              </a:ext>
            </a:extLst>
          </p:cNvPr>
          <p:cNvSpPr>
            <a:spLocks noGrp="1"/>
          </p:cNvSpPr>
          <p:nvPr>
            <p:ph type="dt" sz="half" idx="10"/>
          </p:nvPr>
        </p:nvSpPr>
        <p:spPr/>
        <p:txBody>
          <a:bodyPr/>
          <a:lstStyle/>
          <a:p>
            <a:fld id="{6EA2B5F0-1A5A-477F-A11A-99E41B52C830}" type="datetimeFigureOut">
              <a:rPr lang="fr-FR" smtClean="0"/>
              <a:t>26/01/2023</a:t>
            </a:fld>
            <a:endParaRPr lang="fr-FR"/>
          </a:p>
        </p:txBody>
      </p:sp>
      <p:sp>
        <p:nvSpPr>
          <p:cNvPr id="5" name="Espace réservé du pied de page 4">
            <a:extLst>
              <a:ext uri="{FF2B5EF4-FFF2-40B4-BE49-F238E27FC236}">
                <a16:creationId xmlns:a16="http://schemas.microsoft.com/office/drawing/2014/main" id="{A5BAB529-8EFA-C25A-6D93-FDF542B18C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F81811-F8F0-A747-7F56-A14FBCC23D3C}"/>
              </a:ext>
            </a:extLst>
          </p:cNvPr>
          <p:cNvSpPr>
            <a:spLocks noGrp="1"/>
          </p:cNvSpPr>
          <p:nvPr>
            <p:ph type="sldNum" sz="quarter" idx="12"/>
          </p:nvPr>
        </p:nvSpPr>
        <p:spPr/>
        <p:txBody>
          <a:bodyPr/>
          <a:lstStyle/>
          <a:p>
            <a:fld id="{B56063CC-20E3-40EF-B336-D8C8AA1DE675}" type="slidenum">
              <a:rPr lang="fr-FR" smtClean="0"/>
              <a:t>‹N°›</a:t>
            </a:fld>
            <a:endParaRPr lang="fr-FR"/>
          </a:p>
        </p:txBody>
      </p:sp>
    </p:spTree>
    <p:extLst>
      <p:ext uri="{BB962C8B-B14F-4D97-AF65-F5344CB8AC3E}">
        <p14:creationId xmlns:p14="http://schemas.microsoft.com/office/powerpoint/2010/main" val="170656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CAEAC1-B6CB-139B-87E9-C6DA03A45C3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3671D0A-A74B-CE6B-CF8B-8B51446EB8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F5E5EF8-FD39-FB63-3CC9-B15DD5ADD156}"/>
              </a:ext>
            </a:extLst>
          </p:cNvPr>
          <p:cNvSpPr>
            <a:spLocks noGrp="1"/>
          </p:cNvSpPr>
          <p:nvPr>
            <p:ph type="dt" sz="half" idx="10"/>
          </p:nvPr>
        </p:nvSpPr>
        <p:spPr/>
        <p:txBody>
          <a:bodyPr/>
          <a:lstStyle/>
          <a:p>
            <a:fld id="{6EA2B5F0-1A5A-477F-A11A-99E41B52C830}" type="datetimeFigureOut">
              <a:rPr lang="fr-FR" smtClean="0"/>
              <a:t>26/01/2023</a:t>
            </a:fld>
            <a:endParaRPr lang="fr-FR"/>
          </a:p>
        </p:txBody>
      </p:sp>
      <p:sp>
        <p:nvSpPr>
          <p:cNvPr id="5" name="Espace réservé du pied de page 4">
            <a:extLst>
              <a:ext uri="{FF2B5EF4-FFF2-40B4-BE49-F238E27FC236}">
                <a16:creationId xmlns:a16="http://schemas.microsoft.com/office/drawing/2014/main" id="{9AB42142-50D7-6881-4B54-BEA3535C92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0F3956-E68B-32E5-F979-D414931F8E77}"/>
              </a:ext>
            </a:extLst>
          </p:cNvPr>
          <p:cNvSpPr>
            <a:spLocks noGrp="1"/>
          </p:cNvSpPr>
          <p:nvPr>
            <p:ph type="sldNum" sz="quarter" idx="12"/>
          </p:nvPr>
        </p:nvSpPr>
        <p:spPr/>
        <p:txBody>
          <a:bodyPr/>
          <a:lstStyle/>
          <a:p>
            <a:fld id="{B56063CC-20E3-40EF-B336-D8C8AA1DE675}" type="slidenum">
              <a:rPr lang="fr-FR" smtClean="0"/>
              <a:t>‹N°›</a:t>
            </a:fld>
            <a:endParaRPr lang="fr-FR"/>
          </a:p>
        </p:txBody>
      </p:sp>
    </p:spTree>
    <p:extLst>
      <p:ext uri="{BB962C8B-B14F-4D97-AF65-F5344CB8AC3E}">
        <p14:creationId xmlns:p14="http://schemas.microsoft.com/office/powerpoint/2010/main" val="2255283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65EC7-6772-EDF9-738D-BF99A5ABCA3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BA63835-71E8-6EC5-2FDE-F0ADD850D03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7D8F258-83BD-E62F-5DD2-570096DDBE2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7A4502F-F044-C438-0AE5-1CBD0DF4BEF2}"/>
              </a:ext>
            </a:extLst>
          </p:cNvPr>
          <p:cNvSpPr>
            <a:spLocks noGrp="1"/>
          </p:cNvSpPr>
          <p:nvPr>
            <p:ph type="dt" sz="half" idx="10"/>
          </p:nvPr>
        </p:nvSpPr>
        <p:spPr/>
        <p:txBody>
          <a:bodyPr/>
          <a:lstStyle/>
          <a:p>
            <a:fld id="{6EA2B5F0-1A5A-477F-A11A-99E41B52C830}" type="datetimeFigureOut">
              <a:rPr lang="fr-FR" smtClean="0"/>
              <a:t>26/01/2023</a:t>
            </a:fld>
            <a:endParaRPr lang="fr-FR"/>
          </a:p>
        </p:txBody>
      </p:sp>
      <p:sp>
        <p:nvSpPr>
          <p:cNvPr id="6" name="Espace réservé du pied de page 5">
            <a:extLst>
              <a:ext uri="{FF2B5EF4-FFF2-40B4-BE49-F238E27FC236}">
                <a16:creationId xmlns:a16="http://schemas.microsoft.com/office/drawing/2014/main" id="{220F7261-D1B0-2DA0-692A-8DB5073C7D0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007BE00-16E4-4337-31DE-8A3C56BE11B9}"/>
              </a:ext>
            </a:extLst>
          </p:cNvPr>
          <p:cNvSpPr>
            <a:spLocks noGrp="1"/>
          </p:cNvSpPr>
          <p:nvPr>
            <p:ph type="sldNum" sz="quarter" idx="12"/>
          </p:nvPr>
        </p:nvSpPr>
        <p:spPr/>
        <p:txBody>
          <a:bodyPr/>
          <a:lstStyle/>
          <a:p>
            <a:fld id="{B56063CC-20E3-40EF-B336-D8C8AA1DE675}" type="slidenum">
              <a:rPr lang="fr-FR" smtClean="0"/>
              <a:t>‹N°›</a:t>
            </a:fld>
            <a:endParaRPr lang="fr-FR"/>
          </a:p>
        </p:txBody>
      </p:sp>
    </p:spTree>
    <p:extLst>
      <p:ext uri="{BB962C8B-B14F-4D97-AF65-F5344CB8AC3E}">
        <p14:creationId xmlns:p14="http://schemas.microsoft.com/office/powerpoint/2010/main" val="427313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97E411-8649-AB0F-EEEF-48A8BFB0005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7C6217C-BD63-29F0-20A8-9612439111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9A3D496-997C-2583-7FF3-4EF4D99E739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05F2137-C4D0-1B24-4D06-454865AF98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AD49392-6737-EF43-7373-BAA08A0CF02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C7CC158-5D03-CC2C-4948-CA302E2318BD}"/>
              </a:ext>
            </a:extLst>
          </p:cNvPr>
          <p:cNvSpPr>
            <a:spLocks noGrp="1"/>
          </p:cNvSpPr>
          <p:nvPr>
            <p:ph type="dt" sz="half" idx="10"/>
          </p:nvPr>
        </p:nvSpPr>
        <p:spPr/>
        <p:txBody>
          <a:bodyPr/>
          <a:lstStyle/>
          <a:p>
            <a:fld id="{6EA2B5F0-1A5A-477F-A11A-99E41B52C830}" type="datetimeFigureOut">
              <a:rPr lang="fr-FR" smtClean="0"/>
              <a:t>26/01/2023</a:t>
            </a:fld>
            <a:endParaRPr lang="fr-FR"/>
          </a:p>
        </p:txBody>
      </p:sp>
      <p:sp>
        <p:nvSpPr>
          <p:cNvPr id="8" name="Espace réservé du pied de page 7">
            <a:extLst>
              <a:ext uri="{FF2B5EF4-FFF2-40B4-BE49-F238E27FC236}">
                <a16:creationId xmlns:a16="http://schemas.microsoft.com/office/drawing/2014/main" id="{E4647AC0-DE6C-3788-70D6-A6DDC7F7975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42A7A49-FE26-DDAC-D1F7-6BB72D471A39}"/>
              </a:ext>
            </a:extLst>
          </p:cNvPr>
          <p:cNvSpPr>
            <a:spLocks noGrp="1"/>
          </p:cNvSpPr>
          <p:nvPr>
            <p:ph type="sldNum" sz="quarter" idx="12"/>
          </p:nvPr>
        </p:nvSpPr>
        <p:spPr/>
        <p:txBody>
          <a:bodyPr/>
          <a:lstStyle/>
          <a:p>
            <a:fld id="{B56063CC-20E3-40EF-B336-D8C8AA1DE675}" type="slidenum">
              <a:rPr lang="fr-FR" smtClean="0"/>
              <a:t>‹N°›</a:t>
            </a:fld>
            <a:endParaRPr lang="fr-FR"/>
          </a:p>
        </p:txBody>
      </p:sp>
    </p:spTree>
    <p:extLst>
      <p:ext uri="{BB962C8B-B14F-4D97-AF65-F5344CB8AC3E}">
        <p14:creationId xmlns:p14="http://schemas.microsoft.com/office/powerpoint/2010/main" val="781012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49A4B-36E2-1DC5-3084-8B349466625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4EE0843-E9E9-7003-31C4-7D24647FDAF5}"/>
              </a:ext>
            </a:extLst>
          </p:cNvPr>
          <p:cNvSpPr>
            <a:spLocks noGrp="1"/>
          </p:cNvSpPr>
          <p:nvPr>
            <p:ph type="dt" sz="half" idx="10"/>
          </p:nvPr>
        </p:nvSpPr>
        <p:spPr/>
        <p:txBody>
          <a:bodyPr/>
          <a:lstStyle/>
          <a:p>
            <a:fld id="{6EA2B5F0-1A5A-477F-A11A-99E41B52C830}" type="datetimeFigureOut">
              <a:rPr lang="fr-FR" smtClean="0"/>
              <a:t>26/01/2023</a:t>
            </a:fld>
            <a:endParaRPr lang="fr-FR"/>
          </a:p>
        </p:txBody>
      </p:sp>
      <p:sp>
        <p:nvSpPr>
          <p:cNvPr id="4" name="Espace réservé du pied de page 3">
            <a:extLst>
              <a:ext uri="{FF2B5EF4-FFF2-40B4-BE49-F238E27FC236}">
                <a16:creationId xmlns:a16="http://schemas.microsoft.com/office/drawing/2014/main" id="{373B19EA-8335-0E6E-E30A-72AFFEBAF40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EEF8E8D-919C-9596-5635-467724431E0F}"/>
              </a:ext>
            </a:extLst>
          </p:cNvPr>
          <p:cNvSpPr>
            <a:spLocks noGrp="1"/>
          </p:cNvSpPr>
          <p:nvPr>
            <p:ph type="sldNum" sz="quarter" idx="12"/>
          </p:nvPr>
        </p:nvSpPr>
        <p:spPr/>
        <p:txBody>
          <a:bodyPr/>
          <a:lstStyle/>
          <a:p>
            <a:fld id="{B56063CC-20E3-40EF-B336-D8C8AA1DE675}" type="slidenum">
              <a:rPr lang="fr-FR" smtClean="0"/>
              <a:t>‹N°›</a:t>
            </a:fld>
            <a:endParaRPr lang="fr-FR"/>
          </a:p>
        </p:txBody>
      </p:sp>
    </p:spTree>
    <p:extLst>
      <p:ext uri="{BB962C8B-B14F-4D97-AF65-F5344CB8AC3E}">
        <p14:creationId xmlns:p14="http://schemas.microsoft.com/office/powerpoint/2010/main" val="1918495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0E2FFF6-00B2-BB2D-7497-067423695F12}"/>
              </a:ext>
            </a:extLst>
          </p:cNvPr>
          <p:cNvSpPr>
            <a:spLocks noGrp="1"/>
          </p:cNvSpPr>
          <p:nvPr>
            <p:ph type="dt" sz="half" idx="10"/>
          </p:nvPr>
        </p:nvSpPr>
        <p:spPr/>
        <p:txBody>
          <a:bodyPr/>
          <a:lstStyle/>
          <a:p>
            <a:fld id="{6EA2B5F0-1A5A-477F-A11A-99E41B52C830}" type="datetimeFigureOut">
              <a:rPr lang="fr-FR" smtClean="0"/>
              <a:t>26/01/2023</a:t>
            </a:fld>
            <a:endParaRPr lang="fr-FR"/>
          </a:p>
        </p:txBody>
      </p:sp>
      <p:sp>
        <p:nvSpPr>
          <p:cNvPr id="3" name="Espace réservé du pied de page 2">
            <a:extLst>
              <a:ext uri="{FF2B5EF4-FFF2-40B4-BE49-F238E27FC236}">
                <a16:creationId xmlns:a16="http://schemas.microsoft.com/office/drawing/2014/main" id="{2CBDAA4D-1FA4-92A4-000E-1832E3CBAA9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0BAA7BF-020D-1CE1-12B0-EDBD2BC0CE58}"/>
              </a:ext>
            </a:extLst>
          </p:cNvPr>
          <p:cNvSpPr>
            <a:spLocks noGrp="1"/>
          </p:cNvSpPr>
          <p:nvPr>
            <p:ph type="sldNum" sz="quarter" idx="12"/>
          </p:nvPr>
        </p:nvSpPr>
        <p:spPr/>
        <p:txBody>
          <a:bodyPr/>
          <a:lstStyle/>
          <a:p>
            <a:fld id="{B56063CC-20E3-40EF-B336-D8C8AA1DE675}" type="slidenum">
              <a:rPr lang="fr-FR" smtClean="0"/>
              <a:t>‹N°›</a:t>
            </a:fld>
            <a:endParaRPr lang="fr-FR"/>
          </a:p>
        </p:txBody>
      </p:sp>
    </p:spTree>
    <p:extLst>
      <p:ext uri="{BB962C8B-B14F-4D97-AF65-F5344CB8AC3E}">
        <p14:creationId xmlns:p14="http://schemas.microsoft.com/office/powerpoint/2010/main" val="457659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04E852-828F-8657-809A-F0EC5613E7D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31790FB-73CE-AFF1-779F-48842B7EA4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46C4824-AF19-555B-100F-75E1C1A17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41D97B2-27C2-300F-80A5-7E45A2497B7A}"/>
              </a:ext>
            </a:extLst>
          </p:cNvPr>
          <p:cNvSpPr>
            <a:spLocks noGrp="1"/>
          </p:cNvSpPr>
          <p:nvPr>
            <p:ph type="dt" sz="half" idx="10"/>
          </p:nvPr>
        </p:nvSpPr>
        <p:spPr/>
        <p:txBody>
          <a:bodyPr/>
          <a:lstStyle/>
          <a:p>
            <a:fld id="{6EA2B5F0-1A5A-477F-A11A-99E41B52C830}" type="datetimeFigureOut">
              <a:rPr lang="fr-FR" smtClean="0"/>
              <a:t>26/01/2023</a:t>
            </a:fld>
            <a:endParaRPr lang="fr-FR"/>
          </a:p>
        </p:txBody>
      </p:sp>
      <p:sp>
        <p:nvSpPr>
          <p:cNvPr id="6" name="Espace réservé du pied de page 5">
            <a:extLst>
              <a:ext uri="{FF2B5EF4-FFF2-40B4-BE49-F238E27FC236}">
                <a16:creationId xmlns:a16="http://schemas.microsoft.com/office/drawing/2014/main" id="{C1D955D1-747B-DCC9-FED3-EF580485D99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6F84933-F0C6-FE30-3087-0E43140D9552}"/>
              </a:ext>
            </a:extLst>
          </p:cNvPr>
          <p:cNvSpPr>
            <a:spLocks noGrp="1"/>
          </p:cNvSpPr>
          <p:nvPr>
            <p:ph type="sldNum" sz="quarter" idx="12"/>
          </p:nvPr>
        </p:nvSpPr>
        <p:spPr/>
        <p:txBody>
          <a:bodyPr/>
          <a:lstStyle/>
          <a:p>
            <a:fld id="{B56063CC-20E3-40EF-B336-D8C8AA1DE675}" type="slidenum">
              <a:rPr lang="fr-FR" smtClean="0"/>
              <a:t>‹N°›</a:t>
            </a:fld>
            <a:endParaRPr lang="fr-FR"/>
          </a:p>
        </p:txBody>
      </p:sp>
    </p:spTree>
    <p:extLst>
      <p:ext uri="{BB962C8B-B14F-4D97-AF65-F5344CB8AC3E}">
        <p14:creationId xmlns:p14="http://schemas.microsoft.com/office/powerpoint/2010/main" val="508689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8EAABE-8328-7240-AF09-56F5F50EA41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B3E7A57-7DAE-98A1-967A-7CFCEEA399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7E6283C-57E8-24F8-8FB9-E510DE368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9EF31AC-1E57-0C98-2E5D-A976E932AC47}"/>
              </a:ext>
            </a:extLst>
          </p:cNvPr>
          <p:cNvSpPr>
            <a:spLocks noGrp="1"/>
          </p:cNvSpPr>
          <p:nvPr>
            <p:ph type="dt" sz="half" idx="10"/>
          </p:nvPr>
        </p:nvSpPr>
        <p:spPr/>
        <p:txBody>
          <a:bodyPr/>
          <a:lstStyle/>
          <a:p>
            <a:fld id="{6EA2B5F0-1A5A-477F-A11A-99E41B52C830}" type="datetimeFigureOut">
              <a:rPr lang="fr-FR" smtClean="0"/>
              <a:t>26/01/2023</a:t>
            </a:fld>
            <a:endParaRPr lang="fr-FR"/>
          </a:p>
        </p:txBody>
      </p:sp>
      <p:sp>
        <p:nvSpPr>
          <p:cNvPr id="6" name="Espace réservé du pied de page 5">
            <a:extLst>
              <a:ext uri="{FF2B5EF4-FFF2-40B4-BE49-F238E27FC236}">
                <a16:creationId xmlns:a16="http://schemas.microsoft.com/office/drawing/2014/main" id="{AB110DF0-6E5C-2483-57A6-DFF00DE0E4D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E67B9C2-EB56-AC33-E11E-C40E713C6F91}"/>
              </a:ext>
            </a:extLst>
          </p:cNvPr>
          <p:cNvSpPr>
            <a:spLocks noGrp="1"/>
          </p:cNvSpPr>
          <p:nvPr>
            <p:ph type="sldNum" sz="quarter" idx="12"/>
          </p:nvPr>
        </p:nvSpPr>
        <p:spPr/>
        <p:txBody>
          <a:bodyPr/>
          <a:lstStyle/>
          <a:p>
            <a:fld id="{B56063CC-20E3-40EF-B336-D8C8AA1DE675}" type="slidenum">
              <a:rPr lang="fr-FR" smtClean="0"/>
              <a:t>‹N°›</a:t>
            </a:fld>
            <a:endParaRPr lang="fr-FR"/>
          </a:p>
        </p:txBody>
      </p:sp>
    </p:spTree>
    <p:extLst>
      <p:ext uri="{BB962C8B-B14F-4D97-AF65-F5344CB8AC3E}">
        <p14:creationId xmlns:p14="http://schemas.microsoft.com/office/powerpoint/2010/main" val="938615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1000"/>
            <a:lum/>
          </a:blip>
          <a:srcRect/>
          <a:stretch>
            <a:fillRect t="-17000" b="-17000"/>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7C81101-8625-0E22-E46A-9B3ADA2ADB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CF2FFAC-F852-2565-BCE4-410D750956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71C91C6-A81D-CC5D-5ACB-AC511B1F20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2B5F0-1A5A-477F-A11A-99E41B52C830}" type="datetimeFigureOut">
              <a:rPr lang="fr-FR" smtClean="0"/>
              <a:t>26/01/2023</a:t>
            </a:fld>
            <a:endParaRPr lang="fr-FR"/>
          </a:p>
        </p:txBody>
      </p:sp>
      <p:sp>
        <p:nvSpPr>
          <p:cNvPr id="5" name="Espace réservé du pied de page 4">
            <a:extLst>
              <a:ext uri="{FF2B5EF4-FFF2-40B4-BE49-F238E27FC236}">
                <a16:creationId xmlns:a16="http://schemas.microsoft.com/office/drawing/2014/main" id="{6D5238E2-C5ED-AEB6-7DF1-488D77EC5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648A2DA-4026-1B3A-3417-8DA95D3195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6063CC-20E3-40EF-B336-D8C8AA1DE675}" type="slidenum">
              <a:rPr lang="fr-FR" smtClean="0"/>
              <a:t>‹N°›</a:t>
            </a:fld>
            <a:endParaRPr lang="fr-FR"/>
          </a:p>
        </p:txBody>
      </p:sp>
    </p:spTree>
    <p:extLst>
      <p:ext uri="{BB962C8B-B14F-4D97-AF65-F5344CB8AC3E}">
        <p14:creationId xmlns:p14="http://schemas.microsoft.com/office/powerpoint/2010/main" val="3128587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496CEC-F72E-7FE7-3342-A76B949BFD9F}"/>
              </a:ext>
            </a:extLst>
          </p:cNvPr>
          <p:cNvSpPr>
            <a:spLocks noGrp="1"/>
          </p:cNvSpPr>
          <p:nvPr>
            <p:ph type="ctrTitle"/>
          </p:nvPr>
        </p:nvSpPr>
        <p:spPr>
          <a:xfrm>
            <a:off x="1238036" y="720948"/>
            <a:ext cx="9715928" cy="1272238"/>
          </a:xfrm>
        </p:spPr>
        <p:style>
          <a:lnRef idx="1">
            <a:schemeClr val="accent3"/>
          </a:lnRef>
          <a:fillRef idx="2">
            <a:schemeClr val="accent3"/>
          </a:fillRef>
          <a:effectRef idx="1">
            <a:schemeClr val="accent3"/>
          </a:effectRef>
          <a:fontRef idx="minor">
            <a:schemeClr val="dk1"/>
          </a:fontRef>
        </p:style>
        <p:txBody>
          <a:bodyPr>
            <a:normAutofit/>
          </a:bodyPr>
          <a:lstStyle/>
          <a:p>
            <a:r>
              <a:rPr lang="fr-FR" sz="4000" dirty="0">
                <a:latin typeface="+mn-lt"/>
              </a:rPr>
              <a:t>Exposition 2020, Arsenal</a:t>
            </a:r>
            <a:br>
              <a:rPr lang="fr-FR" sz="4000" dirty="0">
                <a:latin typeface="+mn-lt"/>
              </a:rPr>
            </a:br>
            <a:r>
              <a:rPr lang="fr-FR" sz="4000" dirty="0">
                <a:latin typeface="+mn-lt"/>
              </a:rPr>
              <a:t>Mercredi 16 Novembre 2022</a:t>
            </a:r>
          </a:p>
        </p:txBody>
      </p:sp>
      <p:sp>
        <p:nvSpPr>
          <p:cNvPr id="3" name="Sous-titre 2">
            <a:extLst>
              <a:ext uri="{FF2B5EF4-FFF2-40B4-BE49-F238E27FC236}">
                <a16:creationId xmlns:a16="http://schemas.microsoft.com/office/drawing/2014/main" id="{9B8B3C7C-FD0F-92FE-0B1F-62EA552C858D}"/>
              </a:ext>
            </a:extLst>
          </p:cNvPr>
          <p:cNvSpPr>
            <a:spLocks noGrp="1"/>
          </p:cNvSpPr>
          <p:nvPr>
            <p:ph type="subTitle" idx="1"/>
          </p:nvPr>
        </p:nvSpPr>
        <p:spPr>
          <a:xfrm>
            <a:off x="1841615" y="3077935"/>
            <a:ext cx="8508769" cy="702129"/>
          </a:xfrm>
        </p:spPr>
        <p:style>
          <a:lnRef idx="1">
            <a:schemeClr val="accent3"/>
          </a:lnRef>
          <a:fillRef idx="2">
            <a:schemeClr val="accent3"/>
          </a:fillRef>
          <a:effectRef idx="1">
            <a:schemeClr val="accent3"/>
          </a:effectRef>
          <a:fontRef idx="minor">
            <a:schemeClr val="dk1"/>
          </a:fontRef>
        </p:style>
        <p:txBody>
          <a:bodyPr>
            <a:normAutofit lnSpcReduction="10000"/>
          </a:bodyPr>
          <a:lstStyle/>
          <a:p>
            <a:r>
              <a:rPr lang="fr-FR" dirty="0"/>
              <a:t>« 2020 est en quelque sorte une exposition rétrospective, retraçant l’œuvre photographique d’Emanuel </a:t>
            </a:r>
            <a:r>
              <a:rPr lang="fr-FR" dirty="0" err="1"/>
              <a:t>Gat</a:t>
            </a:r>
            <a:r>
              <a:rPr lang="fr-FR" dirty="0"/>
              <a:t> »</a:t>
            </a:r>
          </a:p>
        </p:txBody>
      </p:sp>
      <p:sp>
        <p:nvSpPr>
          <p:cNvPr id="6" name="ZoneTexte 5">
            <a:extLst>
              <a:ext uri="{FF2B5EF4-FFF2-40B4-BE49-F238E27FC236}">
                <a16:creationId xmlns:a16="http://schemas.microsoft.com/office/drawing/2014/main" id="{A7B9746D-696B-53EA-FEB4-0BB11F73E0DF}"/>
              </a:ext>
            </a:extLst>
          </p:cNvPr>
          <p:cNvSpPr txBox="1"/>
          <p:nvPr/>
        </p:nvSpPr>
        <p:spPr>
          <a:xfrm>
            <a:off x="3192456" y="4864813"/>
            <a:ext cx="5807085"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dirty="0"/>
              <a:t>Série 1 : répétition de LOVETRAIN2020 → « LOVETRAIN »</a:t>
            </a:r>
          </a:p>
          <a:p>
            <a:endParaRPr lang="fr-FR" dirty="0"/>
          </a:p>
          <a:p>
            <a:r>
              <a:rPr lang="fr-FR" dirty="0"/>
              <a:t>Série 2 : répétition de The </a:t>
            </a:r>
            <a:r>
              <a:rPr lang="fr-FR" dirty="0" err="1"/>
              <a:t>Goldlanbergs</a:t>
            </a:r>
            <a:r>
              <a:rPr lang="fr-FR" dirty="0"/>
              <a:t>(2013) → « GOLD »</a:t>
            </a:r>
          </a:p>
        </p:txBody>
      </p:sp>
    </p:spTree>
    <p:extLst>
      <p:ext uri="{BB962C8B-B14F-4D97-AF65-F5344CB8AC3E}">
        <p14:creationId xmlns:p14="http://schemas.microsoft.com/office/powerpoint/2010/main" val="812216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53CA6D5-9FBC-5577-2F64-B09E82ACD79A}"/>
              </a:ext>
            </a:extLst>
          </p:cNvPr>
          <p:cNvSpPr>
            <a:spLocks noGrp="1"/>
          </p:cNvSpPr>
          <p:nvPr>
            <p:ph idx="1"/>
          </p:nvPr>
        </p:nvSpPr>
        <p:spPr>
          <a:xfrm>
            <a:off x="627086" y="245320"/>
            <a:ext cx="3193473" cy="2987444"/>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fr-FR" sz="1800" dirty="0"/>
              <a:t>Toutes sont prises dans un même lieu, le studio Cunningham à l’Agora – cité internationale de la danse à Montpellier, avec comme seule source de lumière, la lumière naturelle traversant ses grandes fenêtres, saisissant un groupe engagé dans un moment chorégraphique, dans un espace assombri.</a:t>
            </a:r>
          </a:p>
        </p:txBody>
      </p:sp>
      <p:pic>
        <p:nvPicPr>
          <p:cNvPr id="7" name="Image 6" descr="Une image contenant texte, intérieur, mur, plafond&#10;&#10;Description générée automatiquement">
            <a:extLst>
              <a:ext uri="{FF2B5EF4-FFF2-40B4-BE49-F238E27FC236}">
                <a16:creationId xmlns:a16="http://schemas.microsoft.com/office/drawing/2014/main" id="{9E40EA92-ECB9-40BD-7690-4D753EDAF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314" y="394062"/>
            <a:ext cx="6847168" cy="2689959"/>
          </a:xfrm>
          <a:prstGeom prst="rect">
            <a:avLst/>
          </a:prstGeom>
          <a:ln>
            <a:noFill/>
          </a:ln>
          <a:effectLst>
            <a:outerShdw blurRad="190500" algn="tl" rotWithShape="0">
              <a:srgbClr val="000000">
                <a:alpha val="70000"/>
              </a:srgbClr>
            </a:outerShdw>
          </a:effectLst>
        </p:spPr>
      </p:pic>
      <p:pic>
        <p:nvPicPr>
          <p:cNvPr id="9" name="Image 8" descr="Une image contenant mur, plafond, intérieur, monté&#10;&#10;Description générée automatiquement">
            <a:extLst>
              <a:ext uri="{FF2B5EF4-FFF2-40B4-BE49-F238E27FC236}">
                <a16:creationId xmlns:a16="http://schemas.microsoft.com/office/drawing/2014/main" id="{0466B4BC-968B-C44A-B0E7-B779C1258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22" y="3495774"/>
            <a:ext cx="6159731" cy="3195972"/>
          </a:xfrm>
          <a:prstGeom prst="rect">
            <a:avLst/>
          </a:prstGeom>
          <a:ln>
            <a:noFill/>
          </a:ln>
          <a:effectLst>
            <a:outerShdw blurRad="190500" algn="tl" rotWithShape="0">
              <a:srgbClr val="000000">
                <a:alpha val="70000"/>
              </a:srgbClr>
            </a:outerShdw>
          </a:effectLst>
        </p:spPr>
      </p:pic>
      <p:sp>
        <p:nvSpPr>
          <p:cNvPr id="11" name="ZoneTexte 10">
            <a:extLst>
              <a:ext uri="{FF2B5EF4-FFF2-40B4-BE49-F238E27FC236}">
                <a16:creationId xmlns:a16="http://schemas.microsoft.com/office/drawing/2014/main" id="{16929694-4785-4115-A4DC-1ED60FCC55D9}"/>
              </a:ext>
            </a:extLst>
          </p:cNvPr>
          <p:cNvSpPr txBox="1"/>
          <p:nvPr/>
        </p:nvSpPr>
        <p:spPr>
          <a:xfrm>
            <a:off x="7007629" y="3839846"/>
            <a:ext cx="4638502"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b="0" i="0" dirty="0">
                <a:solidFill>
                  <a:srgbClr val="000000"/>
                </a:solidFill>
                <a:effectLst/>
                <a:latin typeface="malaussene"/>
              </a:rPr>
              <a:t>Ni documentaires, ni posées, ces images dégagent un sens ambigu d’une réalité qui a lieu au sein d’une autre. La photographie non pas comme preuve tangible du réel ou autorité qui transcende l’interprétation, mais plutôt comme portraits de personnes, portraits troublants car celles-ci sont à la fois communes et au-delà de l’ordinaire.</a:t>
            </a:r>
            <a:endParaRPr lang="fr-FR" dirty="0"/>
          </a:p>
        </p:txBody>
      </p:sp>
    </p:spTree>
    <p:extLst>
      <p:ext uri="{BB962C8B-B14F-4D97-AF65-F5344CB8AC3E}">
        <p14:creationId xmlns:p14="http://schemas.microsoft.com/office/powerpoint/2010/main" val="1483029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D48FF1-CE8A-3874-B4E6-BAF984555DCD}"/>
              </a:ext>
            </a:extLst>
          </p:cNvPr>
          <p:cNvSpPr>
            <a:spLocks noGrp="1"/>
          </p:cNvSpPr>
          <p:nvPr>
            <p:ph type="title"/>
          </p:nvPr>
        </p:nvSpPr>
        <p:spPr>
          <a:xfrm>
            <a:off x="586315" y="364545"/>
            <a:ext cx="2640945" cy="69827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fr-FR" sz="3600" dirty="0"/>
              <a:t>   LOVETRAIN </a:t>
            </a:r>
          </a:p>
        </p:txBody>
      </p:sp>
      <p:pic>
        <p:nvPicPr>
          <p:cNvPr id="5" name="Espace réservé du contenu 4" descr="Une image contenant texte, mur, intérieur, âtre&#10;&#10;Description générée automatiquement">
            <a:extLst>
              <a:ext uri="{FF2B5EF4-FFF2-40B4-BE49-F238E27FC236}">
                <a16:creationId xmlns:a16="http://schemas.microsoft.com/office/drawing/2014/main" id="{4DE6800E-760A-D39A-51A3-148BDCEA2D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21535" y="1055110"/>
            <a:ext cx="3484150" cy="5446050"/>
          </a:xfrm>
          <a:prstGeom prst="rect">
            <a:avLst/>
          </a:prstGeom>
          <a:ln>
            <a:noFill/>
          </a:ln>
          <a:effectLst>
            <a:outerShdw blurRad="190500" algn="tl" rotWithShape="0">
              <a:srgbClr val="000000">
                <a:alpha val="70000"/>
              </a:srgbClr>
            </a:outerShdw>
          </a:effectLst>
        </p:spPr>
      </p:pic>
      <p:pic>
        <p:nvPicPr>
          <p:cNvPr id="9" name="Image 8" descr="Une image contenant texte&#10;&#10;Description générée automatiquement">
            <a:extLst>
              <a:ext uri="{FF2B5EF4-FFF2-40B4-BE49-F238E27FC236}">
                <a16:creationId xmlns:a16="http://schemas.microsoft.com/office/drawing/2014/main" id="{AF6F8733-2F9C-06BB-4688-04040952A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2" y="3968010"/>
            <a:ext cx="6064382" cy="2533150"/>
          </a:xfrm>
          <a:prstGeom prst="rect">
            <a:avLst/>
          </a:prstGeom>
          <a:ln>
            <a:noFill/>
          </a:ln>
          <a:effectLst>
            <a:outerShdw blurRad="190500" algn="tl" rotWithShape="0">
              <a:srgbClr val="000000">
                <a:alpha val="70000"/>
              </a:srgbClr>
            </a:outerShdw>
          </a:effectLst>
        </p:spPr>
      </p:pic>
      <p:sp>
        <p:nvSpPr>
          <p:cNvPr id="15" name="ZoneTexte 14">
            <a:extLst>
              <a:ext uri="{FF2B5EF4-FFF2-40B4-BE49-F238E27FC236}">
                <a16:creationId xmlns:a16="http://schemas.microsoft.com/office/drawing/2014/main" id="{D07D241E-9133-6102-E7B0-E1DAC464EC4D}"/>
              </a:ext>
            </a:extLst>
          </p:cNvPr>
          <p:cNvSpPr txBox="1"/>
          <p:nvPr/>
        </p:nvSpPr>
        <p:spPr>
          <a:xfrm>
            <a:off x="813832" y="1579418"/>
            <a:ext cx="6064382"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dirty="0"/>
              <a:t>« LOVETRAIN2020 est une tentative de saisir l'atmosphère et la vibration spécifiques qui émanent de cette phase très particulière du processus créatif : l'énergie vibrante des commencements, mêlée d'hésitations, d'étonnement, de questionnements et l'exploration à la fois prudente et attentive de territoires nouveaux et encore inconnus. »</a:t>
            </a:r>
          </a:p>
        </p:txBody>
      </p:sp>
    </p:spTree>
    <p:extLst>
      <p:ext uri="{BB962C8B-B14F-4D97-AF65-F5344CB8AC3E}">
        <p14:creationId xmlns:p14="http://schemas.microsoft.com/office/powerpoint/2010/main" val="4098377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5CDC9DF-1B87-C68B-CA5E-5189BDFF3FC3}"/>
              </a:ext>
            </a:extLst>
          </p:cNvPr>
          <p:cNvSpPr>
            <a:spLocks noGrp="1"/>
          </p:cNvSpPr>
          <p:nvPr>
            <p:ph idx="1"/>
          </p:nvPr>
        </p:nvSpPr>
        <p:spPr>
          <a:xfrm>
            <a:off x="6284422" y="3965172"/>
            <a:ext cx="5128953" cy="2132214"/>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fr-FR" sz="1800" dirty="0"/>
              <a:t>« Ces moment recèlent une clarté calme de l'intention et ouvrent sur un large espace, flou, inconnu, attendant d'être découvert et d'apparaître avec netteté. Cette nouvelle série décline autrement la recherche photographique du chorégraphe pour donner une forme visuelle aux émotions, objet même de l'expérience, au moment où s'initie le processus de création. »</a:t>
            </a:r>
          </a:p>
        </p:txBody>
      </p:sp>
      <p:pic>
        <p:nvPicPr>
          <p:cNvPr id="4" name="Image 3" descr="Une image contenant mur, intérieur, plafond, scène&#10;&#10;Description générée automatiquement">
            <a:extLst>
              <a:ext uri="{FF2B5EF4-FFF2-40B4-BE49-F238E27FC236}">
                <a16:creationId xmlns:a16="http://schemas.microsoft.com/office/drawing/2014/main" id="{920DD3CF-F5D1-535D-4182-CF491FF99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44731"/>
            <a:ext cx="5503046" cy="2362543"/>
          </a:xfrm>
          <a:prstGeom prst="rect">
            <a:avLst/>
          </a:prstGeom>
          <a:ln>
            <a:noFill/>
          </a:ln>
          <a:effectLst>
            <a:outerShdw blurRad="190500" algn="tl" rotWithShape="0">
              <a:srgbClr val="000000">
                <a:alpha val="70000"/>
              </a:srgbClr>
            </a:outerShdw>
          </a:effectLst>
        </p:spPr>
      </p:pic>
      <p:pic>
        <p:nvPicPr>
          <p:cNvPr id="8" name="Image 7">
            <a:extLst>
              <a:ext uri="{FF2B5EF4-FFF2-40B4-BE49-F238E27FC236}">
                <a16:creationId xmlns:a16="http://schemas.microsoft.com/office/drawing/2014/main" id="{7B5766C1-BC59-6B78-6438-5A0A05C5D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208" y="444731"/>
            <a:ext cx="3019759" cy="5715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50151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E9A613-0321-ABFF-A91D-D20DE079B9FC}"/>
              </a:ext>
            </a:extLst>
          </p:cNvPr>
          <p:cNvSpPr>
            <a:spLocks noGrp="1"/>
          </p:cNvSpPr>
          <p:nvPr>
            <p:ph idx="1"/>
          </p:nvPr>
        </p:nvSpPr>
        <p:spPr>
          <a:xfrm>
            <a:off x="804949" y="1714467"/>
            <a:ext cx="4515197" cy="1714533"/>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fr-FR" sz="1800" dirty="0"/>
              <a:t>« Les images saisissent une personne ou un groupe engagé dans un moment de recherche chorégraphique, un moment de drame haletant, et créent une humeur d'incertitudes, de doutes et d'opportunités. »</a:t>
            </a:r>
          </a:p>
        </p:txBody>
      </p:sp>
      <p:pic>
        <p:nvPicPr>
          <p:cNvPr id="5" name="Image 4">
            <a:extLst>
              <a:ext uri="{FF2B5EF4-FFF2-40B4-BE49-F238E27FC236}">
                <a16:creationId xmlns:a16="http://schemas.microsoft.com/office/drawing/2014/main" id="{1A23F37B-4436-F5F0-DE3C-EFCDD78C2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2307" y="710207"/>
            <a:ext cx="5339010" cy="3437328"/>
          </a:xfrm>
          <a:prstGeom prst="rect">
            <a:avLst/>
          </a:prstGeom>
          <a:ln>
            <a:noFill/>
          </a:ln>
          <a:effectLst>
            <a:outerShdw blurRad="190500" algn="tl" rotWithShape="0">
              <a:srgbClr val="000000">
                <a:alpha val="70000"/>
              </a:srgbClr>
            </a:outerShdw>
          </a:effectLst>
        </p:spPr>
      </p:pic>
      <p:pic>
        <p:nvPicPr>
          <p:cNvPr id="7" name="Image 6">
            <a:extLst>
              <a:ext uri="{FF2B5EF4-FFF2-40B4-BE49-F238E27FC236}">
                <a16:creationId xmlns:a16="http://schemas.microsoft.com/office/drawing/2014/main" id="{9E862ABD-B8DB-07A5-5C1C-2827AE50D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70" y="4429129"/>
            <a:ext cx="11678260" cy="21129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72811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D48FF1-CE8A-3874-B4E6-BAF984555DCD}"/>
              </a:ext>
            </a:extLst>
          </p:cNvPr>
          <p:cNvSpPr>
            <a:spLocks noGrp="1"/>
          </p:cNvSpPr>
          <p:nvPr>
            <p:ph type="title"/>
          </p:nvPr>
        </p:nvSpPr>
        <p:spPr>
          <a:xfrm>
            <a:off x="586315" y="422735"/>
            <a:ext cx="1363288" cy="698270"/>
          </a:xfrm>
        </p:spPr>
        <p:style>
          <a:lnRef idx="1">
            <a:schemeClr val="accent3"/>
          </a:lnRef>
          <a:fillRef idx="2">
            <a:schemeClr val="accent3"/>
          </a:fillRef>
          <a:effectRef idx="1">
            <a:schemeClr val="accent3"/>
          </a:effectRef>
          <a:fontRef idx="minor">
            <a:schemeClr val="dk1"/>
          </a:fontRef>
        </p:style>
        <p:txBody>
          <a:bodyPr>
            <a:normAutofit/>
          </a:bodyPr>
          <a:lstStyle/>
          <a:p>
            <a:r>
              <a:rPr lang="fr-FR" sz="3600" dirty="0"/>
              <a:t>GOLD</a:t>
            </a:r>
          </a:p>
        </p:txBody>
      </p:sp>
      <p:sp>
        <p:nvSpPr>
          <p:cNvPr id="15" name="ZoneTexte 14">
            <a:extLst>
              <a:ext uri="{FF2B5EF4-FFF2-40B4-BE49-F238E27FC236}">
                <a16:creationId xmlns:a16="http://schemas.microsoft.com/office/drawing/2014/main" id="{D07D241E-9133-6102-E7B0-E1DAC464EC4D}"/>
              </a:ext>
            </a:extLst>
          </p:cNvPr>
          <p:cNvSpPr txBox="1"/>
          <p:nvPr/>
        </p:nvSpPr>
        <p:spPr>
          <a:xfrm>
            <a:off x="586315" y="1372734"/>
            <a:ext cx="5509685"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dirty="0"/>
              <a:t>Peintures en tout point sauf par leur technique, dans la veine de </a:t>
            </a:r>
            <a:r>
              <a:rPr lang="fr-FR" dirty="0" err="1"/>
              <a:t>chiaroscuro</a:t>
            </a:r>
            <a:r>
              <a:rPr lang="fr-FR" dirty="0"/>
              <a:t>, ces photographies embrassent l'immédiateté du corps, de la lumière, de l'ombre et de la texture comme matière. Gothiques dans leur intense mystère et baroques dans leur indulgente et tangible luxure, elles nous rappellent combien poétique et extraordinaire l'ordinaire peut être.</a:t>
            </a:r>
          </a:p>
        </p:txBody>
      </p:sp>
      <p:pic>
        <p:nvPicPr>
          <p:cNvPr id="7" name="Image 6">
            <a:extLst>
              <a:ext uri="{FF2B5EF4-FFF2-40B4-BE49-F238E27FC236}">
                <a16:creationId xmlns:a16="http://schemas.microsoft.com/office/drawing/2014/main" id="{AB6EBD1B-09F9-A556-6082-F2DEFE6C3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6225" y="585915"/>
            <a:ext cx="3128634" cy="2843085"/>
          </a:xfrm>
          <a:prstGeom prst="rect">
            <a:avLst/>
          </a:prstGeom>
          <a:ln>
            <a:noFill/>
          </a:ln>
          <a:effectLst>
            <a:outerShdw blurRad="190500" algn="tl" rotWithShape="0">
              <a:srgbClr val="000000">
                <a:alpha val="70000"/>
              </a:srgbClr>
            </a:outerShdw>
          </a:effectLst>
        </p:spPr>
      </p:pic>
      <p:pic>
        <p:nvPicPr>
          <p:cNvPr id="12" name="Image 11">
            <a:extLst>
              <a:ext uri="{FF2B5EF4-FFF2-40B4-BE49-F238E27FC236}">
                <a16:creationId xmlns:a16="http://schemas.microsoft.com/office/drawing/2014/main" id="{83C714E5-2841-2B9F-5F88-5BF7A75A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458" y="3849926"/>
            <a:ext cx="3603392" cy="2641696"/>
          </a:xfrm>
          <a:prstGeom prst="rect">
            <a:avLst/>
          </a:prstGeom>
          <a:ln>
            <a:noFill/>
          </a:ln>
          <a:effectLst>
            <a:outerShdw blurRad="190500" algn="tl" rotWithShape="0">
              <a:srgbClr val="000000">
                <a:alpha val="70000"/>
              </a:srgbClr>
            </a:outerShdw>
          </a:effectLst>
        </p:spPr>
      </p:pic>
      <p:sp>
        <p:nvSpPr>
          <p:cNvPr id="14" name="ZoneTexte 13">
            <a:extLst>
              <a:ext uri="{FF2B5EF4-FFF2-40B4-BE49-F238E27FC236}">
                <a16:creationId xmlns:a16="http://schemas.microsoft.com/office/drawing/2014/main" id="{B265C5CD-B86F-E742-C550-45D9E032F46C}"/>
              </a:ext>
            </a:extLst>
          </p:cNvPr>
          <p:cNvSpPr txBox="1"/>
          <p:nvPr/>
        </p:nvSpPr>
        <p:spPr>
          <a:xfrm>
            <a:off x="6095999" y="3849926"/>
            <a:ext cx="5585459" cy="258532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dirty="0"/>
              <a:t>Comment des personnes dans la lumière changeante de l'acte artistique deviennent chargées et </a:t>
            </a:r>
            <a:r>
              <a:rPr lang="fr-FR" dirty="0" err="1"/>
              <a:t>puissament</a:t>
            </a:r>
            <a:r>
              <a:rPr lang="fr-FR" dirty="0"/>
              <a:t> suggestives pour nous. Entre sensualité et dégradation, obscurité et menaçante lumière, créent une humeur d'incertitude permanente à travers le fait que le regard du sujet n'est dans aucune photo pointé vers le spectateur. Pas une beauté de perfection, mais une beauté née de vulnérabilités, d'incertitudes, de doutes et d'opportunités.</a:t>
            </a:r>
          </a:p>
        </p:txBody>
      </p:sp>
    </p:spTree>
    <p:extLst>
      <p:ext uri="{BB962C8B-B14F-4D97-AF65-F5344CB8AC3E}">
        <p14:creationId xmlns:p14="http://schemas.microsoft.com/office/powerpoint/2010/main" val="2219063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5CDC9DF-1B87-C68B-CA5E-5189BDFF3FC3}"/>
              </a:ext>
            </a:extLst>
          </p:cNvPr>
          <p:cNvSpPr>
            <a:spLocks noGrp="1"/>
          </p:cNvSpPr>
          <p:nvPr>
            <p:ph idx="1"/>
          </p:nvPr>
        </p:nvSpPr>
        <p:spPr>
          <a:xfrm>
            <a:off x="6168045" y="965319"/>
            <a:ext cx="5029200" cy="1629293"/>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fr-FR" sz="1800" dirty="0"/>
              <a:t>Les contradictions entre intime et méconnu suscitent une impression de fugacité, d'histoire jamais entièrement racontée, d'éphémère plutôt qu'elles ne révèlent des moments de réalités capturée ou des images construites d'un fantasme mis en scène.</a:t>
            </a:r>
          </a:p>
        </p:txBody>
      </p:sp>
      <p:pic>
        <p:nvPicPr>
          <p:cNvPr id="5" name="Image 4" descr="Une image contenant mur, intérieur, télévision, plafond&#10;&#10;Description générée automatiquement">
            <a:extLst>
              <a:ext uri="{FF2B5EF4-FFF2-40B4-BE49-F238E27FC236}">
                <a16:creationId xmlns:a16="http://schemas.microsoft.com/office/drawing/2014/main" id="{B2D27E7A-BBDE-85B3-FB0C-5920E0786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474" y="1559789"/>
            <a:ext cx="4585854" cy="3439391"/>
          </a:xfrm>
          <a:prstGeom prst="rect">
            <a:avLst/>
          </a:prstGeom>
          <a:ln>
            <a:noFill/>
          </a:ln>
          <a:effectLst>
            <a:outerShdw blurRad="190500" algn="tl" rotWithShape="0">
              <a:srgbClr val="000000">
                <a:alpha val="70000"/>
              </a:srgbClr>
            </a:outerShdw>
          </a:effectLst>
        </p:spPr>
      </p:pic>
      <p:pic>
        <p:nvPicPr>
          <p:cNvPr id="10" name="Image 9">
            <a:extLst>
              <a:ext uri="{FF2B5EF4-FFF2-40B4-BE49-F238E27FC236}">
                <a16:creationId xmlns:a16="http://schemas.microsoft.com/office/drawing/2014/main" id="{05164DDD-D9F0-5D16-AD8A-FEC45615E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297" y="3279485"/>
            <a:ext cx="5204696" cy="29883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18785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E9A613-0321-ABFF-A91D-D20DE079B9FC}"/>
              </a:ext>
            </a:extLst>
          </p:cNvPr>
          <p:cNvSpPr>
            <a:spLocks noGrp="1"/>
          </p:cNvSpPr>
          <p:nvPr>
            <p:ph idx="1"/>
          </p:nvPr>
        </p:nvSpPr>
        <p:spPr>
          <a:xfrm>
            <a:off x="8744990" y="1434725"/>
            <a:ext cx="2610195" cy="2219498"/>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fr-FR" sz="1800" dirty="0"/>
              <a:t>On y trouve grandeur et opulence, mais les photographies évoquent aussi une humeur au silence, à l'introspection, et une certaines subversion.</a:t>
            </a:r>
          </a:p>
        </p:txBody>
      </p:sp>
      <p:pic>
        <p:nvPicPr>
          <p:cNvPr id="8" name="Image 7" descr="Une image contenant mur, intérieur, plafond, pièce&#10;&#10;Description générée automatiquement">
            <a:extLst>
              <a:ext uri="{FF2B5EF4-FFF2-40B4-BE49-F238E27FC236}">
                <a16:creationId xmlns:a16="http://schemas.microsoft.com/office/drawing/2014/main" id="{1BC01BB4-1326-28F7-77C8-2C66DC9D9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62" y="591762"/>
            <a:ext cx="7208374" cy="3905424"/>
          </a:xfrm>
          <a:prstGeom prst="rect">
            <a:avLst/>
          </a:prstGeom>
          <a:ln>
            <a:noFill/>
          </a:ln>
          <a:effectLst>
            <a:outerShdw blurRad="190500" algn="tl" rotWithShape="0">
              <a:srgbClr val="000000">
                <a:alpha val="70000"/>
              </a:srgbClr>
            </a:outerShdw>
          </a:effectLst>
        </p:spPr>
      </p:pic>
      <p:sp>
        <p:nvSpPr>
          <p:cNvPr id="10" name="ZoneTexte 9">
            <a:extLst>
              <a:ext uri="{FF2B5EF4-FFF2-40B4-BE49-F238E27FC236}">
                <a16:creationId xmlns:a16="http://schemas.microsoft.com/office/drawing/2014/main" id="{9EF73A4A-EF66-700D-D21F-5B481E73B77B}"/>
              </a:ext>
            </a:extLst>
          </p:cNvPr>
          <p:cNvSpPr txBox="1"/>
          <p:nvPr/>
        </p:nvSpPr>
        <p:spPr>
          <a:xfrm>
            <a:off x="3185506" y="5417665"/>
            <a:ext cx="582098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2400" dirty="0"/>
              <a:t>Fin de la présentation, merci d’avoir regardé.</a:t>
            </a:r>
          </a:p>
        </p:txBody>
      </p:sp>
    </p:spTree>
    <p:extLst>
      <p:ext uri="{BB962C8B-B14F-4D97-AF65-F5344CB8AC3E}">
        <p14:creationId xmlns:p14="http://schemas.microsoft.com/office/powerpoint/2010/main" val="359730594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510</Words>
  <Application>Microsoft Office PowerPoint</Application>
  <PresentationFormat>Grand écran</PresentationFormat>
  <Paragraphs>17</Paragraphs>
  <Slides>8</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vt:i4>
      </vt:variant>
    </vt:vector>
  </HeadingPairs>
  <TitlesOfParts>
    <vt:vector size="13" baseType="lpstr">
      <vt:lpstr>Arial</vt:lpstr>
      <vt:lpstr>Calibri</vt:lpstr>
      <vt:lpstr>Calibri Light</vt:lpstr>
      <vt:lpstr>malaussene</vt:lpstr>
      <vt:lpstr>Thème Office</vt:lpstr>
      <vt:lpstr>Exposition 2020, Arsenal Mercredi 16 Novembre 2022</vt:lpstr>
      <vt:lpstr>Présentation PowerPoint</vt:lpstr>
      <vt:lpstr>   LOVETRAIN </vt:lpstr>
      <vt:lpstr>Présentation PowerPoint</vt:lpstr>
      <vt:lpstr>Présentation PowerPoint</vt:lpstr>
      <vt:lpstr>GOLD</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Exposition 2020, Arsenal Mercredi 16 Novembre 2022</dc:title>
  <dc:creator>ZAOUI Milla</dc:creator>
  <cp:lastModifiedBy>ZAOUI Milla</cp:lastModifiedBy>
  <cp:revision>1</cp:revision>
  <dcterms:created xsi:type="dcterms:W3CDTF">2023-01-26T09:59:03Z</dcterms:created>
  <dcterms:modified xsi:type="dcterms:W3CDTF">2023-01-26T11:23:13Z</dcterms:modified>
</cp:coreProperties>
</file>