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27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02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2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94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14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1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89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69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66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0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69EE-0FB0-415A-9B40-0BF49C067C1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DDDB-2663-4B4E-8FAA-76372A2E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4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62185" y="1952367"/>
            <a:ext cx="799069" cy="369332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TERRE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395635" y="1114511"/>
            <a:ext cx="1095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    « Chute d’eau »</a:t>
            </a:r>
          </a:p>
          <a:p>
            <a:r>
              <a:rPr lang="fr-FR" sz="800" dirty="0" smtClean="0"/>
              <a:t>Jean François </a:t>
            </a:r>
            <a:r>
              <a:rPr lang="fr-FR" sz="800" dirty="0" err="1"/>
              <a:t>G</a:t>
            </a:r>
            <a:r>
              <a:rPr lang="fr-FR" sz="800" dirty="0" err="1" smtClean="0"/>
              <a:t>rébert</a:t>
            </a:r>
            <a:endParaRPr lang="fr-FR" sz="8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54097" y="4090513"/>
            <a:ext cx="877327" cy="36933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pic>
        <p:nvPicPr>
          <p:cNvPr id="12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8236804" y="47041"/>
            <a:ext cx="1181100" cy="148971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982051" y="1726671"/>
            <a:ext cx="972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« Grand Glacier »</a:t>
            </a:r>
          </a:p>
          <a:p>
            <a:r>
              <a:rPr lang="fr-FR" sz="800" dirty="0" smtClean="0"/>
              <a:t>Raymond Guilbert</a:t>
            </a:r>
            <a:endParaRPr lang="fr-FR" sz="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305093" y="2078805"/>
            <a:ext cx="7990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Ruisseau</a:t>
            </a:r>
          </a:p>
          <a:p>
            <a:r>
              <a:rPr lang="fr-FR" sz="800" dirty="0"/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982216" y="3645556"/>
            <a:ext cx="123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« </a:t>
            </a:r>
            <a:r>
              <a:rPr lang="fr-FR" sz="800" dirty="0" err="1" smtClean="0"/>
              <a:t>Sunrise</a:t>
            </a:r>
            <a:r>
              <a:rPr lang="fr-FR" sz="800" dirty="0" smtClean="0"/>
              <a:t> by the </a:t>
            </a:r>
            <a:r>
              <a:rPr lang="fr-FR" sz="800" dirty="0" err="1" smtClean="0"/>
              <a:t>ocean</a:t>
            </a:r>
            <a:r>
              <a:rPr lang="fr-FR" sz="800" dirty="0" smtClean="0"/>
              <a:t> »</a:t>
            </a:r>
          </a:p>
          <a:p>
            <a:r>
              <a:rPr lang="fr-FR" sz="800" dirty="0" smtClean="0"/>
              <a:t>        Vladimir </a:t>
            </a:r>
            <a:r>
              <a:rPr lang="fr-FR" sz="800" dirty="0" err="1" smtClean="0"/>
              <a:t>Kush</a:t>
            </a:r>
            <a:endParaRPr lang="fr-FR" sz="800" dirty="0" smtClean="0"/>
          </a:p>
          <a:p>
            <a:r>
              <a:rPr lang="fr-FR" sz="800" dirty="0"/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116921" y="5704681"/>
            <a:ext cx="897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    «Au vent »</a:t>
            </a:r>
          </a:p>
          <a:p>
            <a:r>
              <a:rPr lang="fr-FR" sz="800" dirty="0" smtClean="0"/>
              <a:t>Marlène Millon</a:t>
            </a:r>
            <a:endParaRPr lang="fr-FR" sz="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92560" y="6351770"/>
            <a:ext cx="123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« A la tombé de la pluie »</a:t>
            </a:r>
          </a:p>
          <a:p>
            <a:r>
              <a:rPr lang="fr-FR" sz="800" dirty="0" smtClean="0"/>
              <a:t>          Anne Vigneau</a:t>
            </a:r>
            <a:endParaRPr lang="fr-FR" sz="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086791" y="6543715"/>
            <a:ext cx="123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« Les Quatre saisons »</a:t>
            </a:r>
          </a:p>
          <a:p>
            <a:r>
              <a:rPr lang="fr-FR" sz="800" dirty="0"/>
              <a:t> </a:t>
            </a:r>
            <a:r>
              <a:rPr lang="fr-FR" sz="800" dirty="0" smtClean="0"/>
              <a:t>      Arcimboldo</a:t>
            </a:r>
          </a:p>
          <a:p>
            <a:r>
              <a:rPr lang="fr-FR" sz="800" dirty="0"/>
              <a:t>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97422" y="6163257"/>
            <a:ext cx="433645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Yeti</a:t>
            </a:r>
          </a:p>
          <a:p>
            <a:r>
              <a:rPr lang="fr-FR" sz="800" dirty="0"/>
              <a:t>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057303" y="6447252"/>
            <a:ext cx="811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     « Aigle »</a:t>
            </a:r>
          </a:p>
          <a:p>
            <a:r>
              <a:rPr lang="fr-FR" sz="800" dirty="0" smtClean="0"/>
              <a:t>Sylvie </a:t>
            </a:r>
            <a:r>
              <a:rPr lang="fr-FR" sz="800" dirty="0" err="1" smtClean="0"/>
              <a:t>Nicoloso</a:t>
            </a:r>
            <a:endParaRPr lang="fr-FR" sz="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811402" y="1199329"/>
            <a:ext cx="576650" cy="36933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EAU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5025081" y="2229366"/>
            <a:ext cx="1499287" cy="196449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109389" y="2366232"/>
            <a:ext cx="132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MONTAGNE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48" y="2674008"/>
            <a:ext cx="1171962" cy="9797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87649" y="3715264"/>
            <a:ext cx="123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« Chemin de montagne »</a:t>
            </a:r>
          </a:p>
          <a:p>
            <a:r>
              <a:rPr lang="fr-FR" sz="800" dirty="0" smtClean="0"/>
              <a:t>            Michel </a:t>
            </a:r>
            <a:r>
              <a:rPr lang="fr-FR" sz="800" dirty="0" err="1" smtClean="0"/>
              <a:t>Ruyck</a:t>
            </a:r>
            <a:r>
              <a:rPr lang="fr-FR" sz="800" dirty="0" smtClean="0"/>
              <a:t> </a:t>
            </a:r>
            <a:endParaRPr lang="fr-FR" sz="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827513" y="4624664"/>
            <a:ext cx="1157544" cy="36933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ANIMAUX</a:t>
            </a:r>
            <a:endParaRPr lang="fr-FR" dirty="0"/>
          </a:p>
        </p:txBody>
      </p:sp>
      <p:pic>
        <p:nvPicPr>
          <p:cNvPr id="26" name="Imag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10364796" y="1585549"/>
            <a:ext cx="691207" cy="1039785"/>
          </a:xfrm>
          <a:prstGeom prst="rect">
            <a:avLst/>
          </a:prstGeom>
        </p:spPr>
      </p:pic>
      <p:cxnSp>
        <p:nvCxnSpPr>
          <p:cNvPr id="32" name="Connecteur en angle 31"/>
          <p:cNvCxnSpPr>
            <a:stCxn id="24" idx="3"/>
            <a:endCxn id="10" idx="1"/>
          </p:cNvCxnSpPr>
          <p:nvPr/>
        </p:nvCxnSpPr>
        <p:spPr>
          <a:xfrm>
            <a:off x="6524368" y="3211613"/>
            <a:ext cx="1029729" cy="106356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24" idx="0"/>
            <a:endCxn id="22" idx="1"/>
          </p:cNvCxnSpPr>
          <p:nvPr/>
        </p:nvCxnSpPr>
        <p:spPr>
          <a:xfrm rot="5400000" flipH="1" flipV="1">
            <a:off x="5870378" y="1288343"/>
            <a:ext cx="845371" cy="103667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22" idx="2"/>
          </p:cNvCxnSpPr>
          <p:nvPr/>
        </p:nvCxnSpPr>
        <p:spPr>
          <a:xfrm>
            <a:off x="7099727" y="1568661"/>
            <a:ext cx="454370" cy="51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7409937" y="832874"/>
            <a:ext cx="694231" cy="366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2" idx="3"/>
          </p:cNvCxnSpPr>
          <p:nvPr/>
        </p:nvCxnSpPr>
        <p:spPr>
          <a:xfrm>
            <a:off x="7388052" y="1383995"/>
            <a:ext cx="2647107" cy="852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 51" descr="SUNRISE BY THE OCEAN | Vladimir Kush - Kush Fine 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56" y="2881063"/>
            <a:ext cx="1394595" cy="121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 52"/>
          <p:cNvPicPr/>
          <p:nvPr/>
        </p:nvPicPr>
        <p:blipFill>
          <a:blip r:embed="rId6"/>
          <a:stretch>
            <a:fillRect/>
          </a:stretch>
        </p:blipFill>
        <p:spPr>
          <a:xfrm>
            <a:off x="10283651" y="4564577"/>
            <a:ext cx="1591339" cy="1086479"/>
          </a:xfrm>
          <a:prstGeom prst="rect">
            <a:avLst/>
          </a:prstGeom>
        </p:spPr>
      </p:pic>
      <p:pic>
        <p:nvPicPr>
          <p:cNvPr id="54" name="Image 53"/>
          <p:cNvPicPr/>
          <p:nvPr/>
        </p:nvPicPr>
        <p:blipFill>
          <a:blip r:embed="rId7"/>
          <a:stretch>
            <a:fillRect/>
          </a:stretch>
        </p:blipFill>
        <p:spPr>
          <a:xfrm>
            <a:off x="8735740" y="5408661"/>
            <a:ext cx="1374437" cy="1326314"/>
          </a:xfrm>
          <a:prstGeom prst="rect">
            <a:avLst/>
          </a:prstGeom>
        </p:spPr>
      </p:pic>
      <p:pic>
        <p:nvPicPr>
          <p:cNvPr id="55" name="Image 54"/>
          <p:cNvPicPr/>
          <p:nvPr/>
        </p:nvPicPr>
        <p:blipFill rotWithShape="1">
          <a:blip r:embed="rId8"/>
          <a:srcRect l="26984" t="1039" r="27134" b="935"/>
          <a:stretch/>
        </p:blipFill>
        <p:spPr bwMode="auto">
          <a:xfrm>
            <a:off x="7017114" y="5226786"/>
            <a:ext cx="1068839" cy="1314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7" name="Connecteur droit avec flèche 56"/>
          <p:cNvCxnSpPr/>
          <p:nvPr/>
        </p:nvCxnSpPr>
        <p:spPr>
          <a:xfrm flipH="1">
            <a:off x="7621639" y="4501413"/>
            <a:ext cx="371121" cy="5901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8085953" y="4507825"/>
            <a:ext cx="1108937" cy="775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stCxn id="10" idx="3"/>
          </p:cNvCxnSpPr>
          <p:nvPr/>
        </p:nvCxnSpPr>
        <p:spPr>
          <a:xfrm flipV="1">
            <a:off x="8431424" y="3653708"/>
            <a:ext cx="1029729" cy="621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8454850" y="4423150"/>
            <a:ext cx="1735608" cy="629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ngle 67"/>
          <p:cNvCxnSpPr>
            <a:stCxn id="24" idx="1"/>
            <a:endCxn id="7" idx="3"/>
          </p:cNvCxnSpPr>
          <p:nvPr/>
        </p:nvCxnSpPr>
        <p:spPr>
          <a:xfrm rot="10800000">
            <a:off x="4061255" y="2137033"/>
            <a:ext cx="963827" cy="107458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>
            <a:stCxn id="24" idx="2"/>
          </p:cNvCxnSpPr>
          <p:nvPr/>
        </p:nvCxnSpPr>
        <p:spPr>
          <a:xfrm rot="5400000">
            <a:off x="5081456" y="4141307"/>
            <a:ext cx="640717" cy="74582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Image 70"/>
          <p:cNvPicPr/>
          <p:nvPr/>
        </p:nvPicPr>
        <p:blipFill>
          <a:blip r:embed="rId9"/>
          <a:stretch>
            <a:fillRect/>
          </a:stretch>
        </p:blipFill>
        <p:spPr>
          <a:xfrm>
            <a:off x="4728531" y="5651242"/>
            <a:ext cx="1510330" cy="808851"/>
          </a:xfrm>
          <a:prstGeom prst="rect">
            <a:avLst/>
          </a:prstGeom>
        </p:spPr>
      </p:pic>
      <p:sp>
        <p:nvSpPr>
          <p:cNvPr id="72" name="ZoneTexte 71"/>
          <p:cNvSpPr txBox="1"/>
          <p:nvPr/>
        </p:nvSpPr>
        <p:spPr>
          <a:xfrm>
            <a:off x="3468656" y="5528068"/>
            <a:ext cx="6395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Marmotte</a:t>
            </a:r>
            <a:endParaRPr lang="fr-FR" sz="800" dirty="0"/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4728531" y="5052203"/>
            <a:ext cx="552334" cy="462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>
            <a:off x="3788451" y="5052203"/>
            <a:ext cx="403653" cy="462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ngle 80"/>
          <p:cNvCxnSpPr/>
          <p:nvPr/>
        </p:nvCxnSpPr>
        <p:spPr>
          <a:xfrm rot="10800000" flipV="1">
            <a:off x="2347785" y="3884541"/>
            <a:ext cx="2637273" cy="39063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 descr="Photo libre de droit de Yéti Ou Abominable Bonhomme De Neige Illustration  3d banque d'images et plus d'images libres de droit de Le Yeti - iStock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2" y="4968014"/>
            <a:ext cx="1387334" cy="11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ZoneTexte 82"/>
          <p:cNvSpPr txBox="1"/>
          <p:nvPr/>
        </p:nvSpPr>
        <p:spPr>
          <a:xfrm>
            <a:off x="2323251" y="6603434"/>
            <a:ext cx="378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Troll</a:t>
            </a:r>
            <a:endParaRPr lang="fr-FR" sz="800" dirty="0"/>
          </a:p>
        </p:txBody>
      </p:sp>
      <p:sp>
        <p:nvSpPr>
          <p:cNvPr id="84" name="ZoneTexte 83"/>
          <p:cNvSpPr txBox="1"/>
          <p:nvPr/>
        </p:nvSpPr>
        <p:spPr>
          <a:xfrm>
            <a:off x="1004828" y="4116405"/>
            <a:ext cx="1293529" cy="36933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CREATURES</a:t>
            </a:r>
          </a:p>
        </p:txBody>
      </p:sp>
      <p:cxnSp>
        <p:nvCxnSpPr>
          <p:cNvPr id="86" name="Connecteur droit avec flèche 85"/>
          <p:cNvCxnSpPr/>
          <p:nvPr/>
        </p:nvCxnSpPr>
        <p:spPr>
          <a:xfrm flipH="1">
            <a:off x="951376" y="4514218"/>
            <a:ext cx="518599" cy="376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1861751" y="4514218"/>
            <a:ext cx="614420" cy="570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roll (créature) - Vikidia, l'encyclopédie des 8-13 a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03" y="5165640"/>
            <a:ext cx="1375439" cy="13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ZoneTexte 88"/>
          <p:cNvSpPr txBox="1"/>
          <p:nvPr/>
        </p:nvSpPr>
        <p:spPr>
          <a:xfrm>
            <a:off x="2362743" y="860775"/>
            <a:ext cx="922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« L’arbre rouge » </a:t>
            </a:r>
          </a:p>
          <a:p>
            <a:r>
              <a:rPr lang="fr-FR" sz="800" dirty="0" smtClean="0"/>
              <a:t>  Piet Mondrian</a:t>
            </a:r>
            <a:endParaRPr lang="fr-FR" sz="800" dirty="0"/>
          </a:p>
        </p:txBody>
      </p:sp>
      <p:sp>
        <p:nvSpPr>
          <p:cNvPr id="91" name="ZoneTexte 90"/>
          <p:cNvSpPr txBox="1"/>
          <p:nvPr/>
        </p:nvSpPr>
        <p:spPr>
          <a:xfrm>
            <a:off x="1894703" y="2874351"/>
            <a:ext cx="922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« Herbes folles »</a:t>
            </a:r>
          </a:p>
          <a:p>
            <a:r>
              <a:rPr lang="fr-FR" sz="800" dirty="0" smtClean="0"/>
              <a:t> </a:t>
            </a:r>
            <a:r>
              <a:rPr lang="fr-FR" sz="800" dirty="0" err="1" smtClean="0"/>
              <a:t>Fonteyne</a:t>
            </a:r>
            <a:r>
              <a:rPr lang="fr-FR" sz="800" dirty="0" smtClean="0"/>
              <a:t> David</a:t>
            </a:r>
            <a:endParaRPr lang="fr-FR" sz="800" dirty="0"/>
          </a:p>
        </p:txBody>
      </p:sp>
      <p:pic>
        <p:nvPicPr>
          <p:cNvPr id="92" name="Image 91"/>
          <p:cNvPicPr/>
          <p:nvPr/>
        </p:nvPicPr>
        <p:blipFill>
          <a:blip r:embed="rId12"/>
          <a:stretch>
            <a:fillRect/>
          </a:stretch>
        </p:blipFill>
        <p:spPr>
          <a:xfrm>
            <a:off x="635126" y="200406"/>
            <a:ext cx="1669697" cy="1213348"/>
          </a:xfrm>
          <a:prstGeom prst="rect">
            <a:avLst/>
          </a:prstGeom>
        </p:spPr>
      </p:pic>
      <p:pic>
        <p:nvPicPr>
          <p:cNvPr id="93" name="Image 92"/>
          <p:cNvPicPr/>
          <p:nvPr/>
        </p:nvPicPr>
        <p:blipFill>
          <a:blip r:embed="rId13"/>
          <a:stretch>
            <a:fillRect/>
          </a:stretch>
        </p:blipFill>
        <p:spPr>
          <a:xfrm>
            <a:off x="386015" y="2066066"/>
            <a:ext cx="1475735" cy="1451440"/>
          </a:xfrm>
          <a:prstGeom prst="rect">
            <a:avLst/>
          </a:prstGeom>
        </p:spPr>
      </p:pic>
      <p:cxnSp>
        <p:nvCxnSpPr>
          <p:cNvPr id="101" name="Connecteur droit avec flèche 100"/>
          <p:cNvCxnSpPr>
            <a:stCxn id="7" idx="0"/>
          </p:cNvCxnSpPr>
          <p:nvPr/>
        </p:nvCxnSpPr>
        <p:spPr>
          <a:xfrm flipH="1" flipV="1">
            <a:off x="2702192" y="1413754"/>
            <a:ext cx="959528" cy="538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H="1">
            <a:off x="2203006" y="2265093"/>
            <a:ext cx="997436" cy="394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8170240" y="2227183"/>
            <a:ext cx="986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Cycle de l’eau</a:t>
            </a:r>
            <a:endParaRPr lang="fr-FR" sz="1050" dirty="0"/>
          </a:p>
        </p:txBody>
      </p:sp>
      <p:cxnSp>
        <p:nvCxnSpPr>
          <p:cNvPr id="106" name="Connecteur droit avec flèche 105"/>
          <p:cNvCxnSpPr/>
          <p:nvPr/>
        </p:nvCxnSpPr>
        <p:spPr>
          <a:xfrm>
            <a:off x="7409937" y="1584731"/>
            <a:ext cx="1140938" cy="552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3579360" y="1030052"/>
            <a:ext cx="4883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Forêt</a:t>
            </a:r>
            <a:endParaRPr lang="fr-FR" sz="105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1489018" y="1659324"/>
            <a:ext cx="8737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Iles désertes</a:t>
            </a:r>
            <a:endParaRPr lang="fr-FR" sz="1050" dirty="0"/>
          </a:p>
        </p:txBody>
      </p:sp>
      <p:cxnSp>
        <p:nvCxnSpPr>
          <p:cNvPr id="110" name="Connecteur droit avec flèche 109"/>
          <p:cNvCxnSpPr/>
          <p:nvPr/>
        </p:nvCxnSpPr>
        <p:spPr>
          <a:xfrm flipV="1">
            <a:off x="3788450" y="1413754"/>
            <a:ext cx="35100" cy="480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>
            <a:stCxn id="7" idx="1"/>
            <a:endCxn id="108" idx="3"/>
          </p:cNvCxnSpPr>
          <p:nvPr/>
        </p:nvCxnSpPr>
        <p:spPr>
          <a:xfrm flipH="1" flipV="1">
            <a:off x="2362743" y="1786282"/>
            <a:ext cx="899442" cy="350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59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33</Words>
  <Application>Microsoft Office PowerPoint</Application>
  <PresentationFormat>Grand écran</PresentationFormat>
  <Paragraphs>37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Leandre MOUSSIROU</dc:creator>
  <cp:lastModifiedBy>Leandre MOUSSIROU</cp:lastModifiedBy>
  <cp:revision>7</cp:revision>
  <dcterms:created xsi:type="dcterms:W3CDTF">2023-05-27T16:58:36Z</dcterms:created>
  <dcterms:modified xsi:type="dcterms:W3CDTF">2023-05-27T17:59:32Z</dcterms:modified>
</cp:coreProperties>
</file>