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39" d="100"/>
          <a:sy n="39" d="100"/>
        </p:scale>
        <p:origin x="52" y="8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D822F1-0CF3-2C0E-EC9C-F87FCE6A2EA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B12F64E-13F3-4F19-7A94-E7A9AAE0E2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71BAC72-A393-7DBB-3603-848D965D64F9}"/>
              </a:ext>
            </a:extLst>
          </p:cNvPr>
          <p:cNvSpPr>
            <a:spLocks noGrp="1"/>
          </p:cNvSpPr>
          <p:nvPr>
            <p:ph type="dt" sz="half" idx="10"/>
          </p:nvPr>
        </p:nvSpPr>
        <p:spPr/>
        <p:txBody>
          <a:bodyPr/>
          <a:lstStyle/>
          <a:p>
            <a:fld id="{DFFD7769-E7A5-49A8-AFC0-A8D3B8AE1D81}" type="datetimeFigureOut">
              <a:rPr lang="fr-FR" smtClean="0"/>
              <a:t>16/02/2024</a:t>
            </a:fld>
            <a:endParaRPr lang="fr-FR"/>
          </a:p>
        </p:txBody>
      </p:sp>
      <p:sp>
        <p:nvSpPr>
          <p:cNvPr id="5" name="Espace réservé du pied de page 4">
            <a:extLst>
              <a:ext uri="{FF2B5EF4-FFF2-40B4-BE49-F238E27FC236}">
                <a16:creationId xmlns:a16="http://schemas.microsoft.com/office/drawing/2014/main" id="{B4CC653B-1184-49FD-18CB-6036BC5918A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FADC814-2D16-F2DC-C2E3-F48A256C8950}"/>
              </a:ext>
            </a:extLst>
          </p:cNvPr>
          <p:cNvSpPr>
            <a:spLocks noGrp="1"/>
          </p:cNvSpPr>
          <p:nvPr>
            <p:ph type="sldNum" sz="quarter" idx="12"/>
          </p:nvPr>
        </p:nvSpPr>
        <p:spPr/>
        <p:txBody>
          <a:bodyPr/>
          <a:lstStyle/>
          <a:p>
            <a:fld id="{2C3E3DC2-F498-4847-A34B-2B9ED5FCF5DC}" type="slidenum">
              <a:rPr lang="fr-FR" smtClean="0"/>
              <a:t>‹N°›</a:t>
            </a:fld>
            <a:endParaRPr lang="fr-FR"/>
          </a:p>
        </p:txBody>
      </p:sp>
    </p:spTree>
    <p:extLst>
      <p:ext uri="{BB962C8B-B14F-4D97-AF65-F5344CB8AC3E}">
        <p14:creationId xmlns:p14="http://schemas.microsoft.com/office/powerpoint/2010/main" val="198325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86AE1A-E5EC-BF7E-E255-EB5330FD8B1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DDFEDEA-4162-447C-B133-290033D9B1F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9F379E-4173-2568-01E8-BD837F660C43}"/>
              </a:ext>
            </a:extLst>
          </p:cNvPr>
          <p:cNvSpPr>
            <a:spLocks noGrp="1"/>
          </p:cNvSpPr>
          <p:nvPr>
            <p:ph type="dt" sz="half" idx="10"/>
          </p:nvPr>
        </p:nvSpPr>
        <p:spPr/>
        <p:txBody>
          <a:bodyPr/>
          <a:lstStyle/>
          <a:p>
            <a:fld id="{DFFD7769-E7A5-49A8-AFC0-A8D3B8AE1D81}" type="datetimeFigureOut">
              <a:rPr lang="fr-FR" smtClean="0"/>
              <a:t>16/02/2024</a:t>
            </a:fld>
            <a:endParaRPr lang="fr-FR"/>
          </a:p>
        </p:txBody>
      </p:sp>
      <p:sp>
        <p:nvSpPr>
          <p:cNvPr id="5" name="Espace réservé du pied de page 4">
            <a:extLst>
              <a:ext uri="{FF2B5EF4-FFF2-40B4-BE49-F238E27FC236}">
                <a16:creationId xmlns:a16="http://schemas.microsoft.com/office/drawing/2014/main" id="{6A64B26C-2405-7BF2-8BB8-A2399CF45CD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3E0816-6BFF-23F3-3D7E-EBF391D6B47E}"/>
              </a:ext>
            </a:extLst>
          </p:cNvPr>
          <p:cNvSpPr>
            <a:spLocks noGrp="1"/>
          </p:cNvSpPr>
          <p:nvPr>
            <p:ph type="sldNum" sz="quarter" idx="12"/>
          </p:nvPr>
        </p:nvSpPr>
        <p:spPr/>
        <p:txBody>
          <a:bodyPr/>
          <a:lstStyle/>
          <a:p>
            <a:fld id="{2C3E3DC2-F498-4847-A34B-2B9ED5FCF5DC}" type="slidenum">
              <a:rPr lang="fr-FR" smtClean="0"/>
              <a:t>‹N°›</a:t>
            </a:fld>
            <a:endParaRPr lang="fr-FR"/>
          </a:p>
        </p:txBody>
      </p:sp>
    </p:spTree>
    <p:extLst>
      <p:ext uri="{BB962C8B-B14F-4D97-AF65-F5344CB8AC3E}">
        <p14:creationId xmlns:p14="http://schemas.microsoft.com/office/powerpoint/2010/main" val="2266848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F1A58E1-ED8E-A784-1CEA-9C8CB4350CA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BD6FAF5-EAB3-9B6A-B22D-BEFA04D08DC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C0C9560-F889-78B8-7EA0-1301B3217A7F}"/>
              </a:ext>
            </a:extLst>
          </p:cNvPr>
          <p:cNvSpPr>
            <a:spLocks noGrp="1"/>
          </p:cNvSpPr>
          <p:nvPr>
            <p:ph type="dt" sz="half" idx="10"/>
          </p:nvPr>
        </p:nvSpPr>
        <p:spPr/>
        <p:txBody>
          <a:bodyPr/>
          <a:lstStyle/>
          <a:p>
            <a:fld id="{DFFD7769-E7A5-49A8-AFC0-A8D3B8AE1D81}" type="datetimeFigureOut">
              <a:rPr lang="fr-FR" smtClean="0"/>
              <a:t>16/02/2024</a:t>
            </a:fld>
            <a:endParaRPr lang="fr-FR"/>
          </a:p>
        </p:txBody>
      </p:sp>
      <p:sp>
        <p:nvSpPr>
          <p:cNvPr id="5" name="Espace réservé du pied de page 4">
            <a:extLst>
              <a:ext uri="{FF2B5EF4-FFF2-40B4-BE49-F238E27FC236}">
                <a16:creationId xmlns:a16="http://schemas.microsoft.com/office/drawing/2014/main" id="{9E872DAE-8E5C-B646-70A4-7EBE9360458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6FAE49-3864-728D-8E38-6B523D49C09C}"/>
              </a:ext>
            </a:extLst>
          </p:cNvPr>
          <p:cNvSpPr>
            <a:spLocks noGrp="1"/>
          </p:cNvSpPr>
          <p:nvPr>
            <p:ph type="sldNum" sz="quarter" idx="12"/>
          </p:nvPr>
        </p:nvSpPr>
        <p:spPr/>
        <p:txBody>
          <a:bodyPr/>
          <a:lstStyle/>
          <a:p>
            <a:fld id="{2C3E3DC2-F498-4847-A34B-2B9ED5FCF5DC}" type="slidenum">
              <a:rPr lang="fr-FR" smtClean="0"/>
              <a:t>‹N°›</a:t>
            </a:fld>
            <a:endParaRPr lang="fr-FR"/>
          </a:p>
        </p:txBody>
      </p:sp>
    </p:spTree>
    <p:extLst>
      <p:ext uri="{BB962C8B-B14F-4D97-AF65-F5344CB8AC3E}">
        <p14:creationId xmlns:p14="http://schemas.microsoft.com/office/powerpoint/2010/main" val="350746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E27713-7E44-8908-CDFD-EDDB8CF821F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F190BFD-0F97-9B47-6A55-E6E37AD0013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A787E0F-1F97-C91C-6AC9-E4BF0B628BA6}"/>
              </a:ext>
            </a:extLst>
          </p:cNvPr>
          <p:cNvSpPr>
            <a:spLocks noGrp="1"/>
          </p:cNvSpPr>
          <p:nvPr>
            <p:ph type="dt" sz="half" idx="10"/>
          </p:nvPr>
        </p:nvSpPr>
        <p:spPr/>
        <p:txBody>
          <a:bodyPr/>
          <a:lstStyle/>
          <a:p>
            <a:fld id="{DFFD7769-E7A5-49A8-AFC0-A8D3B8AE1D81}" type="datetimeFigureOut">
              <a:rPr lang="fr-FR" smtClean="0"/>
              <a:t>16/02/2024</a:t>
            </a:fld>
            <a:endParaRPr lang="fr-FR"/>
          </a:p>
        </p:txBody>
      </p:sp>
      <p:sp>
        <p:nvSpPr>
          <p:cNvPr id="5" name="Espace réservé du pied de page 4">
            <a:extLst>
              <a:ext uri="{FF2B5EF4-FFF2-40B4-BE49-F238E27FC236}">
                <a16:creationId xmlns:a16="http://schemas.microsoft.com/office/drawing/2014/main" id="{B3E6E8DA-CE01-160B-74AC-A13A6DB954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CCBD42-90C8-179B-87D4-DCD16DB79307}"/>
              </a:ext>
            </a:extLst>
          </p:cNvPr>
          <p:cNvSpPr>
            <a:spLocks noGrp="1"/>
          </p:cNvSpPr>
          <p:nvPr>
            <p:ph type="sldNum" sz="quarter" idx="12"/>
          </p:nvPr>
        </p:nvSpPr>
        <p:spPr/>
        <p:txBody>
          <a:bodyPr/>
          <a:lstStyle/>
          <a:p>
            <a:fld id="{2C3E3DC2-F498-4847-A34B-2B9ED5FCF5DC}" type="slidenum">
              <a:rPr lang="fr-FR" smtClean="0"/>
              <a:t>‹N°›</a:t>
            </a:fld>
            <a:endParaRPr lang="fr-FR"/>
          </a:p>
        </p:txBody>
      </p:sp>
    </p:spTree>
    <p:extLst>
      <p:ext uri="{BB962C8B-B14F-4D97-AF65-F5344CB8AC3E}">
        <p14:creationId xmlns:p14="http://schemas.microsoft.com/office/powerpoint/2010/main" val="1859511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FA6978-A22E-6A86-9AD2-F90E6E5C30F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3510C6A-FBF1-9A79-0DA6-C3E4FB9AED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C0AE7EE-B9B6-4507-3CEB-7D286A8E925C}"/>
              </a:ext>
            </a:extLst>
          </p:cNvPr>
          <p:cNvSpPr>
            <a:spLocks noGrp="1"/>
          </p:cNvSpPr>
          <p:nvPr>
            <p:ph type="dt" sz="half" idx="10"/>
          </p:nvPr>
        </p:nvSpPr>
        <p:spPr/>
        <p:txBody>
          <a:bodyPr/>
          <a:lstStyle/>
          <a:p>
            <a:fld id="{DFFD7769-E7A5-49A8-AFC0-A8D3B8AE1D81}" type="datetimeFigureOut">
              <a:rPr lang="fr-FR" smtClean="0"/>
              <a:t>16/02/2024</a:t>
            </a:fld>
            <a:endParaRPr lang="fr-FR"/>
          </a:p>
        </p:txBody>
      </p:sp>
      <p:sp>
        <p:nvSpPr>
          <p:cNvPr id="5" name="Espace réservé du pied de page 4">
            <a:extLst>
              <a:ext uri="{FF2B5EF4-FFF2-40B4-BE49-F238E27FC236}">
                <a16:creationId xmlns:a16="http://schemas.microsoft.com/office/drawing/2014/main" id="{CA52ED06-2E74-E25F-E2FF-3C4155DD522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DD8D3C-962D-EDD7-BB5A-6E178A53922D}"/>
              </a:ext>
            </a:extLst>
          </p:cNvPr>
          <p:cNvSpPr>
            <a:spLocks noGrp="1"/>
          </p:cNvSpPr>
          <p:nvPr>
            <p:ph type="sldNum" sz="quarter" idx="12"/>
          </p:nvPr>
        </p:nvSpPr>
        <p:spPr/>
        <p:txBody>
          <a:bodyPr/>
          <a:lstStyle/>
          <a:p>
            <a:fld id="{2C3E3DC2-F498-4847-A34B-2B9ED5FCF5DC}" type="slidenum">
              <a:rPr lang="fr-FR" smtClean="0"/>
              <a:t>‹N°›</a:t>
            </a:fld>
            <a:endParaRPr lang="fr-FR"/>
          </a:p>
        </p:txBody>
      </p:sp>
    </p:spTree>
    <p:extLst>
      <p:ext uri="{BB962C8B-B14F-4D97-AF65-F5344CB8AC3E}">
        <p14:creationId xmlns:p14="http://schemas.microsoft.com/office/powerpoint/2010/main" val="3290307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84DDCF-32B3-BF04-C335-3931E3D9E38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1804753-09BB-A96A-596F-03B68B6A006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74F37B0-212B-903D-3BEF-BDF6547A1AE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71B0AA1-6BAA-78B0-827F-16930F5E0F1A}"/>
              </a:ext>
            </a:extLst>
          </p:cNvPr>
          <p:cNvSpPr>
            <a:spLocks noGrp="1"/>
          </p:cNvSpPr>
          <p:nvPr>
            <p:ph type="dt" sz="half" idx="10"/>
          </p:nvPr>
        </p:nvSpPr>
        <p:spPr/>
        <p:txBody>
          <a:bodyPr/>
          <a:lstStyle/>
          <a:p>
            <a:fld id="{DFFD7769-E7A5-49A8-AFC0-A8D3B8AE1D81}" type="datetimeFigureOut">
              <a:rPr lang="fr-FR" smtClean="0"/>
              <a:t>16/02/2024</a:t>
            </a:fld>
            <a:endParaRPr lang="fr-FR"/>
          </a:p>
        </p:txBody>
      </p:sp>
      <p:sp>
        <p:nvSpPr>
          <p:cNvPr id="6" name="Espace réservé du pied de page 5">
            <a:extLst>
              <a:ext uri="{FF2B5EF4-FFF2-40B4-BE49-F238E27FC236}">
                <a16:creationId xmlns:a16="http://schemas.microsoft.com/office/drawing/2014/main" id="{265C2B0D-7061-DB3E-7609-E889A8758B3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CA6F1A4-006B-01FD-02F4-84835CE9E2A4}"/>
              </a:ext>
            </a:extLst>
          </p:cNvPr>
          <p:cNvSpPr>
            <a:spLocks noGrp="1"/>
          </p:cNvSpPr>
          <p:nvPr>
            <p:ph type="sldNum" sz="quarter" idx="12"/>
          </p:nvPr>
        </p:nvSpPr>
        <p:spPr/>
        <p:txBody>
          <a:bodyPr/>
          <a:lstStyle/>
          <a:p>
            <a:fld id="{2C3E3DC2-F498-4847-A34B-2B9ED5FCF5DC}" type="slidenum">
              <a:rPr lang="fr-FR" smtClean="0"/>
              <a:t>‹N°›</a:t>
            </a:fld>
            <a:endParaRPr lang="fr-FR"/>
          </a:p>
        </p:txBody>
      </p:sp>
    </p:spTree>
    <p:extLst>
      <p:ext uri="{BB962C8B-B14F-4D97-AF65-F5344CB8AC3E}">
        <p14:creationId xmlns:p14="http://schemas.microsoft.com/office/powerpoint/2010/main" val="607032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A2089E-0ADB-169C-2B89-22DED61FB01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6D49EE4-0C04-1805-8E58-C6C9D375BD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0F653E5-BE8E-349E-9F2B-EC3DA594FAC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AD59296-CC2A-8F65-A523-637EDFF07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E90C32F-C2AF-FE67-4BAF-BAE12D2206F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5E8D5CA-0E2B-6F7D-0EF2-887DEED70346}"/>
              </a:ext>
            </a:extLst>
          </p:cNvPr>
          <p:cNvSpPr>
            <a:spLocks noGrp="1"/>
          </p:cNvSpPr>
          <p:nvPr>
            <p:ph type="dt" sz="half" idx="10"/>
          </p:nvPr>
        </p:nvSpPr>
        <p:spPr/>
        <p:txBody>
          <a:bodyPr/>
          <a:lstStyle/>
          <a:p>
            <a:fld id="{DFFD7769-E7A5-49A8-AFC0-A8D3B8AE1D81}" type="datetimeFigureOut">
              <a:rPr lang="fr-FR" smtClean="0"/>
              <a:t>16/02/2024</a:t>
            </a:fld>
            <a:endParaRPr lang="fr-FR"/>
          </a:p>
        </p:txBody>
      </p:sp>
      <p:sp>
        <p:nvSpPr>
          <p:cNvPr id="8" name="Espace réservé du pied de page 7">
            <a:extLst>
              <a:ext uri="{FF2B5EF4-FFF2-40B4-BE49-F238E27FC236}">
                <a16:creationId xmlns:a16="http://schemas.microsoft.com/office/drawing/2014/main" id="{42D902D6-B0D8-7CD6-B51B-7BB1B5D3825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AF79874-3404-7C2E-3603-5A0A5CF8462A}"/>
              </a:ext>
            </a:extLst>
          </p:cNvPr>
          <p:cNvSpPr>
            <a:spLocks noGrp="1"/>
          </p:cNvSpPr>
          <p:nvPr>
            <p:ph type="sldNum" sz="quarter" idx="12"/>
          </p:nvPr>
        </p:nvSpPr>
        <p:spPr/>
        <p:txBody>
          <a:bodyPr/>
          <a:lstStyle/>
          <a:p>
            <a:fld id="{2C3E3DC2-F498-4847-A34B-2B9ED5FCF5DC}" type="slidenum">
              <a:rPr lang="fr-FR" smtClean="0"/>
              <a:t>‹N°›</a:t>
            </a:fld>
            <a:endParaRPr lang="fr-FR"/>
          </a:p>
        </p:txBody>
      </p:sp>
    </p:spTree>
    <p:extLst>
      <p:ext uri="{BB962C8B-B14F-4D97-AF65-F5344CB8AC3E}">
        <p14:creationId xmlns:p14="http://schemas.microsoft.com/office/powerpoint/2010/main" val="1631341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79B737-21C9-4D7F-ECD8-8209622BE02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283A05D-1AC0-BA70-4B80-EA2509E45290}"/>
              </a:ext>
            </a:extLst>
          </p:cNvPr>
          <p:cNvSpPr>
            <a:spLocks noGrp="1"/>
          </p:cNvSpPr>
          <p:nvPr>
            <p:ph type="dt" sz="half" idx="10"/>
          </p:nvPr>
        </p:nvSpPr>
        <p:spPr/>
        <p:txBody>
          <a:bodyPr/>
          <a:lstStyle/>
          <a:p>
            <a:fld id="{DFFD7769-E7A5-49A8-AFC0-A8D3B8AE1D81}" type="datetimeFigureOut">
              <a:rPr lang="fr-FR" smtClean="0"/>
              <a:t>16/02/2024</a:t>
            </a:fld>
            <a:endParaRPr lang="fr-FR"/>
          </a:p>
        </p:txBody>
      </p:sp>
      <p:sp>
        <p:nvSpPr>
          <p:cNvPr id="4" name="Espace réservé du pied de page 3">
            <a:extLst>
              <a:ext uri="{FF2B5EF4-FFF2-40B4-BE49-F238E27FC236}">
                <a16:creationId xmlns:a16="http://schemas.microsoft.com/office/drawing/2014/main" id="{248AECFD-E910-9EC5-CFFE-256F17BC468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54C567E-6CA9-D3EA-9CC6-75DFC6AC58D0}"/>
              </a:ext>
            </a:extLst>
          </p:cNvPr>
          <p:cNvSpPr>
            <a:spLocks noGrp="1"/>
          </p:cNvSpPr>
          <p:nvPr>
            <p:ph type="sldNum" sz="quarter" idx="12"/>
          </p:nvPr>
        </p:nvSpPr>
        <p:spPr/>
        <p:txBody>
          <a:bodyPr/>
          <a:lstStyle/>
          <a:p>
            <a:fld id="{2C3E3DC2-F498-4847-A34B-2B9ED5FCF5DC}" type="slidenum">
              <a:rPr lang="fr-FR" smtClean="0"/>
              <a:t>‹N°›</a:t>
            </a:fld>
            <a:endParaRPr lang="fr-FR"/>
          </a:p>
        </p:txBody>
      </p:sp>
    </p:spTree>
    <p:extLst>
      <p:ext uri="{BB962C8B-B14F-4D97-AF65-F5344CB8AC3E}">
        <p14:creationId xmlns:p14="http://schemas.microsoft.com/office/powerpoint/2010/main" val="3158183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3B658BA-479B-D3C4-A934-CB75743ECABB}"/>
              </a:ext>
            </a:extLst>
          </p:cNvPr>
          <p:cNvSpPr>
            <a:spLocks noGrp="1"/>
          </p:cNvSpPr>
          <p:nvPr>
            <p:ph type="dt" sz="half" idx="10"/>
          </p:nvPr>
        </p:nvSpPr>
        <p:spPr/>
        <p:txBody>
          <a:bodyPr/>
          <a:lstStyle/>
          <a:p>
            <a:fld id="{DFFD7769-E7A5-49A8-AFC0-A8D3B8AE1D81}" type="datetimeFigureOut">
              <a:rPr lang="fr-FR" smtClean="0"/>
              <a:t>16/02/2024</a:t>
            </a:fld>
            <a:endParaRPr lang="fr-FR"/>
          </a:p>
        </p:txBody>
      </p:sp>
      <p:sp>
        <p:nvSpPr>
          <p:cNvPr id="3" name="Espace réservé du pied de page 2">
            <a:extLst>
              <a:ext uri="{FF2B5EF4-FFF2-40B4-BE49-F238E27FC236}">
                <a16:creationId xmlns:a16="http://schemas.microsoft.com/office/drawing/2014/main" id="{343D87D8-2E40-A7BA-B866-DCDFDF176E8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23F1459A-7244-3355-6BCF-6826A4665395}"/>
              </a:ext>
            </a:extLst>
          </p:cNvPr>
          <p:cNvSpPr>
            <a:spLocks noGrp="1"/>
          </p:cNvSpPr>
          <p:nvPr>
            <p:ph type="sldNum" sz="quarter" idx="12"/>
          </p:nvPr>
        </p:nvSpPr>
        <p:spPr/>
        <p:txBody>
          <a:bodyPr/>
          <a:lstStyle/>
          <a:p>
            <a:fld id="{2C3E3DC2-F498-4847-A34B-2B9ED5FCF5DC}" type="slidenum">
              <a:rPr lang="fr-FR" smtClean="0"/>
              <a:t>‹N°›</a:t>
            </a:fld>
            <a:endParaRPr lang="fr-FR"/>
          </a:p>
        </p:txBody>
      </p:sp>
    </p:spTree>
    <p:extLst>
      <p:ext uri="{BB962C8B-B14F-4D97-AF65-F5344CB8AC3E}">
        <p14:creationId xmlns:p14="http://schemas.microsoft.com/office/powerpoint/2010/main" val="2538321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56FA0E-3FD6-0467-8D25-8B3D753E101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1DE286B-C288-807C-DB12-5FEE41A0D2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075F84F-F3F1-2411-B036-4B3B87928B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78C6C23-92B7-E451-9FD7-F8222E1E91F1}"/>
              </a:ext>
            </a:extLst>
          </p:cNvPr>
          <p:cNvSpPr>
            <a:spLocks noGrp="1"/>
          </p:cNvSpPr>
          <p:nvPr>
            <p:ph type="dt" sz="half" idx="10"/>
          </p:nvPr>
        </p:nvSpPr>
        <p:spPr/>
        <p:txBody>
          <a:bodyPr/>
          <a:lstStyle/>
          <a:p>
            <a:fld id="{DFFD7769-E7A5-49A8-AFC0-A8D3B8AE1D81}" type="datetimeFigureOut">
              <a:rPr lang="fr-FR" smtClean="0"/>
              <a:t>16/02/2024</a:t>
            </a:fld>
            <a:endParaRPr lang="fr-FR"/>
          </a:p>
        </p:txBody>
      </p:sp>
      <p:sp>
        <p:nvSpPr>
          <p:cNvPr id="6" name="Espace réservé du pied de page 5">
            <a:extLst>
              <a:ext uri="{FF2B5EF4-FFF2-40B4-BE49-F238E27FC236}">
                <a16:creationId xmlns:a16="http://schemas.microsoft.com/office/drawing/2014/main" id="{A4594508-584C-1F4A-6E92-FD453C82AC8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9AB6894-722D-56A2-ED95-B165B162C0FD}"/>
              </a:ext>
            </a:extLst>
          </p:cNvPr>
          <p:cNvSpPr>
            <a:spLocks noGrp="1"/>
          </p:cNvSpPr>
          <p:nvPr>
            <p:ph type="sldNum" sz="quarter" idx="12"/>
          </p:nvPr>
        </p:nvSpPr>
        <p:spPr/>
        <p:txBody>
          <a:bodyPr/>
          <a:lstStyle/>
          <a:p>
            <a:fld id="{2C3E3DC2-F498-4847-A34B-2B9ED5FCF5DC}" type="slidenum">
              <a:rPr lang="fr-FR" smtClean="0"/>
              <a:t>‹N°›</a:t>
            </a:fld>
            <a:endParaRPr lang="fr-FR"/>
          </a:p>
        </p:txBody>
      </p:sp>
    </p:spTree>
    <p:extLst>
      <p:ext uri="{BB962C8B-B14F-4D97-AF65-F5344CB8AC3E}">
        <p14:creationId xmlns:p14="http://schemas.microsoft.com/office/powerpoint/2010/main" val="1803839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6342C3-21A0-AEBC-D89C-422D8057B3C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848BDD3-4BD2-A63B-8645-0B6C25D2F3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E2C0241-3694-C710-792F-3585EAC225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6F02DC3-2710-EB0B-B892-3375B4A0B940}"/>
              </a:ext>
            </a:extLst>
          </p:cNvPr>
          <p:cNvSpPr>
            <a:spLocks noGrp="1"/>
          </p:cNvSpPr>
          <p:nvPr>
            <p:ph type="dt" sz="half" idx="10"/>
          </p:nvPr>
        </p:nvSpPr>
        <p:spPr/>
        <p:txBody>
          <a:bodyPr/>
          <a:lstStyle/>
          <a:p>
            <a:fld id="{DFFD7769-E7A5-49A8-AFC0-A8D3B8AE1D81}" type="datetimeFigureOut">
              <a:rPr lang="fr-FR" smtClean="0"/>
              <a:t>16/02/2024</a:t>
            </a:fld>
            <a:endParaRPr lang="fr-FR"/>
          </a:p>
        </p:txBody>
      </p:sp>
      <p:sp>
        <p:nvSpPr>
          <p:cNvPr id="6" name="Espace réservé du pied de page 5">
            <a:extLst>
              <a:ext uri="{FF2B5EF4-FFF2-40B4-BE49-F238E27FC236}">
                <a16:creationId xmlns:a16="http://schemas.microsoft.com/office/drawing/2014/main" id="{DCEEA632-E7D2-3AC7-938C-91D49CBD3DC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B0B0DE3-5C91-341A-8BFD-7E8B56785B27}"/>
              </a:ext>
            </a:extLst>
          </p:cNvPr>
          <p:cNvSpPr>
            <a:spLocks noGrp="1"/>
          </p:cNvSpPr>
          <p:nvPr>
            <p:ph type="sldNum" sz="quarter" idx="12"/>
          </p:nvPr>
        </p:nvSpPr>
        <p:spPr/>
        <p:txBody>
          <a:bodyPr/>
          <a:lstStyle/>
          <a:p>
            <a:fld id="{2C3E3DC2-F498-4847-A34B-2B9ED5FCF5DC}" type="slidenum">
              <a:rPr lang="fr-FR" smtClean="0"/>
              <a:t>‹N°›</a:t>
            </a:fld>
            <a:endParaRPr lang="fr-FR"/>
          </a:p>
        </p:txBody>
      </p:sp>
    </p:spTree>
    <p:extLst>
      <p:ext uri="{BB962C8B-B14F-4D97-AF65-F5344CB8AC3E}">
        <p14:creationId xmlns:p14="http://schemas.microsoft.com/office/powerpoint/2010/main" val="1731539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06D2FD3-8E8D-9CC3-D81A-7F79EBA80F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BD6A32D-B571-51E8-6E69-C83707193E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BE21371-D97E-25AB-CD0E-0FC82AF81A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D7769-E7A5-49A8-AFC0-A8D3B8AE1D81}" type="datetimeFigureOut">
              <a:rPr lang="fr-FR" smtClean="0"/>
              <a:t>16/02/2024</a:t>
            </a:fld>
            <a:endParaRPr lang="fr-FR"/>
          </a:p>
        </p:txBody>
      </p:sp>
      <p:sp>
        <p:nvSpPr>
          <p:cNvPr id="5" name="Espace réservé du pied de page 4">
            <a:extLst>
              <a:ext uri="{FF2B5EF4-FFF2-40B4-BE49-F238E27FC236}">
                <a16:creationId xmlns:a16="http://schemas.microsoft.com/office/drawing/2014/main" id="{156B9AD3-305E-07A4-3067-92ADC9B974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BC4CD91-281F-82D9-1A33-7E5FF9B36D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E3DC2-F498-4847-A34B-2B9ED5FCF5DC}" type="slidenum">
              <a:rPr lang="fr-FR" smtClean="0"/>
              <a:t>‹N°›</a:t>
            </a:fld>
            <a:endParaRPr lang="fr-FR"/>
          </a:p>
        </p:txBody>
      </p:sp>
    </p:spTree>
    <p:extLst>
      <p:ext uri="{BB962C8B-B14F-4D97-AF65-F5344CB8AC3E}">
        <p14:creationId xmlns:p14="http://schemas.microsoft.com/office/powerpoint/2010/main" val="1098293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69ECB8-1FC3-58AB-2ADE-24F04A4AA2EC}"/>
              </a:ext>
            </a:extLst>
          </p:cNvPr>
          <p:cNvSpPr>
            <a:spLocks noGrp="1"/>
          </p:cNvSpPr>
          <p:nvPr>
            <p:ph type="ctrTitle"/>
          </p:nvPr>
        </p:nvSpPr>
        <p:spPr>
          <a:xfrm>
            <a:off x="360680" y="528320"/>
            <a:ext cx="11470640" cy="1833562"/>
          </a:xfrm>
          <a:solidFill>
            <a:schemeClr val="bg1"/>
          </a:solidFill>
        </p:spPr>
        <p:txBody>
          <a:bodyPr/>
          <a:lstStyle/>
          <a:p>
            <a:r>
              <a:rPr lang="fr-FR" dirty="0"/>
              <a:t>Exposition Vincent Munier, Animal, 24 janvier 2024</a:t>
            </a:r>
          </a:p>
        </p:txBody>
      </p:sp>
      <p:sp>
        <p:nvSpPr>
          <p:cNvPr id="3" name="Sous-titre 2">
            <a:extLst>
              <a:ext uri="{FF2B5EF4-FFF2-40B4-BE49-F238E27FC236}">
                <a16:creationId xmlns:a16="http://schemas.microsoft.com/office/drawing/2014/main" id="{23D74F42-3F52-DFC3-B1FB-66C9A710F2FB}"/>
              </a:ext>
            </a:extLst>
          </p:cNvPr>
          <p:cNvSpPr>
            <a:spLocks noGrp="1"/>
          </p:cNvSpPr>
          <p:nvPr>
            <p:ph type="subTitle" idx="1"/>
          </p:nvPr>
        </p:nvSpPr>
        <p:spPr>
          <a:xfrm>
            <a:off x="1407160" y="3596640"/>
            <a:ext cx="9377680" cy="2143760"/>
          </a:xfrm>
          <a:solidFill>
            <a:schemeClr val="bg1"/>
          </a:solidFill>
        </p:spPr>
        <p:txBody>
          <a:bodyPr>
            <a:normAutofit/>
          </a:bodyPr>
          <a:lstStyle/>
          <a:p>
            <a:r>
              <a:rPr lang="fr-FR" dirty="0"/>
              <a:t>« En cette période de crise écologique et humaine, Vincent nous prête ses ailes, sa sensibilité et nous offre ses images, reflets d’instants rares et précieux vécus dans la nature sauvage. Sa prédilection pour les conditions rudes et les paysages blancs nous amène à suivre son voyage autour des pôles, déserts de glace et de roche : l’Arctique, l’Antarctique et le « troisième pôle » des hauts plateaux du Tibet » - Léo-Pol Jacquot</a:t>
            </a:r>
          </a:p>
        </p:txBody>
      </p:sp>
    </p:spTree>
    <p:extLst>
      <p:ext uri="{BB962C8B-B14F-4D97-AF65-F5344CB8AC3E}">
        <p14:creationId xmlns:p14="http://schemas.microsoft.com/office/powerpoint/2010/main" val="1119936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a:extLst>
            <a:ext uri="{FF2B5EF4-FFF2-40B4-BE49-F238E27FC236}">
              <a16:creationId xmlns:a16="http://schemas.microsoft.com/office/drawing/2014/main" id="{09DDF832-D337-1E01-039C-45B19A59D47E}"/>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07EA6514-CF88-4C30-2F00-CCCA9B638526}"/>
              </a:ext>
            </a:extLst>
          </p:cNvPr>
          <p:cNvSpPr>
            <a:spLocks noGrp="1"/>
          </p:cNvSpPr>
          <p:nvPr>
            <p:ph type="subTitle" idx="1"/>
          </p:nvPr>
        </p:nvSpPr>
        <p:spPr>
          <a:xfrm>
            <a:off x="6995508" y="4114800"/>
            <a:ext cx="4271206" cy="2451502"/>
          </a:xfrm>
          <a:solidFill>
            <a:schemeClr val="bg1"/>
          </a:solidFill>
        </p:spPr>
        <p:txBody>
          <a:bodyPr>
            <a:normAutofit/>
          </a:bodyPr>
          <a:lstStyle/>
          <a:p>
            <a:r>
              <a:rPr lang="fr-FR" dirty="0"/>
              <a:t>Originaire des </a:t>
            </a:r>
            <a:r>
              <a:rPr lang="fr-FR" dirty="0" err="1"/>
              <a:t>Voges</a:t>
            </a:r>
            <a:r>
              <a:rPr lang="fr-FR" dirty="0"/>
              <a:t>, Vincent Munier se passionne très tôt pour la nature. Il découvre la photographie animalière à l’âge de 12 ans aux côtés de son père, Michel Munier, défenseur de la nature lorraine.</a:t>
            </a:r>
          </a:p>
        </p:txBody>
      </p:sp>
      <p:pic>
        <p:nvPicPr>
          <p:cNvPr id="7" name="Image 6">
            <a:extLst>
              <a:ext uri="{FF2B5EF4-FFF2-40B4-BE49-F238E27FC236}">
                <a16:creationId xmlns:a16="http://schemas.microsoft.com/office/drawing/2014/main" id="{05718396-7FC6-F826-1E5B-182C5E740F47}"/>
              </a:ext>
            </a:extLst>
          </p:cNvPr>
          <p:cNvPicPr>
            <a:picLocks noChangeAspect="1"/>
          </p:cNvPicPr>
          <p:nvPr/>
        </p:nvPicPr>
        <p:blipFill rotWithShape="1">
          <a:blip r:embed="rId3">
            <a:extLst>
              <a:ext uri="{28A0092B-C50C-407E-A947-70E740481C1C}">
                <a14:useLocalDpi xmlns:a14="http://schemas.microsoft.com/office/drawing/2010/main" val="0"/>
              </a:ext>
            </a:extLst>
          </a:blip>
          <a:srcRect l="4047" t="5953" r="4881" b="7381"/>
          <a:stretch/>
        </p:blipFill>
        <p:spPr>
          <a:xfrm>
            <a:off x="896668" y="291698"/>
            <a:ext cx="3956925" cy="2824158"/>
          </a:xfrm>
          <a:prstGeom prst="rect">
            <a:avLst/>
          </a:prstGeom>
        </p:spPr>
      </p:pic>
      <p:pic>
        <p:nvPicPr>
          <p:cNvPr id="9" name="Image 8" descr="Une image contenant art, mur, peinture, Papier photographique&#10;&#10;Description générée automatiquement">
            <a:extLst>
              <a:ext uri="{FF2B5EF4-FFF2-40B4-BE49-F238E27FC236}">
                <a16:creationId xmlns:a16="http://schemas.microsoft.com/office/drawing/2014/main" id="{EE067EA6-C6BE-7423-B2BF-5B70FAF08329}"/>
              </a:ext>
            </a:extLst>
          </p:cNvPr>
          <p:cNvPicPr>
            <a:picLocks noChangeAspect="1"/>
          </p:cNvPicPr>
          <p:nvPr/>
        </p:nvPicPr>
        <p:blipFill rotWithShape="1">
          <a:blip r:embed="rId4">
            <a:extLst>
              <a:ext uri="{28A0092B-C50C-407E-A947-70E740481C1C}">
                <a14:useLocalDpi xmlns:a14="http://schemas.microsoft.com/office/drawing/2010/main" val="0"/>
              </a:ext>
            </a:extLst>
          </a:blip>
          <a:srcRect l="13512" t="5477" r="7559" b="9285"/>
          <a:stretch/>
        </p:blipFill>
        <p:spPr>
          <a:xfrm>
            <a:off x="7338408" y="291698"/>
            <a:ext cx="3585406" cy="2904018"/>
          </a:xfrm>
          <a:prstGeom prst="rect">
            <a:avLst/>
          </a:prstGeom>
        </p:spPr>
      </p:pic>
      <p:pic>
        <p:nvPicPr>
          <p:cNvPr id="14" name="Image 13" descr="Une image contenant art, cadre photo, peinture, Papier photographique&#10;&#10;Description générée automatiquement">
            <a:extLst>
              <a:ext uri="{FF2B5EF4-FFF2-40B4-BE49-F238E27FC236}">
                <a16:creationId xmlns:a16="http://schemas.microsoft.com/office/drawing/2014/main" id="{B7ED9516-57CA-1076-FBCB-2406A03701CA}"/>
              </a:ext>
            </a:extLst>
          </p:cNvPr>
          <p:cNvPicPr>
            <a:picLocks noChangeAspect="1"/>
          </p:cNvPicPr>
          <p:nvPr/>
        </p:nvPicPr>
        <p:blipFill rotWithShape="1">
          <a:blip r:embed="rId5">
            <a:extLst>
              <a:ext uri="{28A0092B-C50C-407E-A947-70E740481C1C}">
                <a14:useLocalDpi xmlns:a14="http://schemas.microsoft.com/office/drawing/2010/main" val="0"/>
              </a:ext>
            </a:extLst>
          </a:blip>
          <a:srcRect l="4315" t="4956" r="5546" b="12499"/>
          <a:stretch/>
        </p:blipFill>
        <p:spPr>
          <a:xfrm>
            <a:off x="1389229" y="3655258"/>
            <a:ext cx="3265716" cy="2460776"/>
          </a:xfrm>
          <a:prstGeom prst="rect">
            <a:avLst/>
          </a:prstGeom>
        </p:spPr>
      </p:pic>
      <p:sp>
        <p:nvSpPr>
          <p:cNvPr id="15" name="Sous-titre 2">
            <a:extLst>
              <a:ext uri="{FF2B5EF4-FFF2-40B4-BE49-F238E27FC236}">
                <a16:creationId xmlns:a16="http://schemas.microsoft.com/office/drawing/2014/main" id="{82F5E9CA-6D1C-4B11-0796-2D90A66ADFE2}"/>
              </a:ext>
            </a:extLst>
          </p:cNvPr>
          <p:cNvSpPr txBox="1">
            <a:spLocks/>
          </p:cNvSpPr>
          <p:nvPr/>
        </p:nvSpPr>
        <p:spPr>
          <a:xfrm>
            <a:off x="188497" y="6202222"/>
            <a:ext cx="6195974" cy="424976"/>
          </a:xfrm>
          <a:prstGeom prst="rect">
            <a:avLst/>
          </a:prstGeom>
          <a:solidFill>
            <a:schemeClr val="bg1"/>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Trois cœurs de pierres, panthères des neiges, 2017</a:t>
            </a:r>
          </a:p>
        </p:txBody>
      </p:sp>
      <p:sp>
        <p:nvSpPr>
          <p:cNvPr id="16" name="Sous-titre 2">
            <a:extLst>
              <a:ext uri="{FF2B5EF4-FFF2-40B4-BE49-F238E27FC236}">
                <a16:creationId xmlns:a16="http://schemas.microsoft.com/office/drawing/2014/main" id="{EECB986A-DD5E-D666-4897-B5940072F948}"/>
              </a:ext>
            </a:extLst>
          </p:cNvPr>
          <p:cNvSpPr txBox="1">
            <a:spLocks/>
          </p:cNvSpPr>
          <p:nvPr/>
        </p:nvSpPr>
        <p:spPr>
          <a:xfrm>
            <a:off x="6906703" y="3230282"/>
            <a:ext cx="4448816" cy="42497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Profil altier, chat de Pallas, 2016</a:t>
            </a:r>
          </a:p>
        </p:txBody>
      </p:sp>
      <p:sp>
        <p:nvSpPr>
          <p:cNvPr id="17" name="Sous-titre 2">
            <a:extLst>
              <a:ext uri="{FF2B5EF4-FFF2-40B4-BE49-F238E27FC236}">
                <a16:creationId xmlns:a16="http://schemas.microsoft.com/office/drawing/2014/main" id="{949028BC-46C2-8E26-DA43-B94C191418A7}"/>
              </a:ext>
            </a:extLst>
          </p:cNvPr>
          <p:cNvSpPr txBox="1">
            <a:spLocks/>
          </p:cNvSpPr>
          <p:nvPr/>
        </p:nvSpPr>
        <p:spPr>
          <a:xfrm>
            <a:off x="650722" y="3145865"/>
            <a:ext cx="4448816" cy="424976"/>
          </a:xfrm>
          <a:prstGeom prst="rect">
            <a:avLst/>
          </a:prstGeom>
          <a:solidFill>
            <a:schemeClr val="bg1"/>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Regard d’ambre, lièvre laineux, 2011</a:t>
            </a:r>
          </a:p>
        </p:txBody>
      </p:sp>
    </p:spTree>
    <p:extLst>
      <p:ext uri="{BB962C8B-B14F-4D97-AF65-F5344CB8AC3E}">
        <p14:creationId xmlns:p14="http://schemas.microsoft.com/office/powerpoint/2010/main" val="3232298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a:extLst>
            <a:ext uri="{FF2B5EF4-FFF2-40B4-BE49-F238E27FC236}">
              <a16:creationId xmlns:a16="http://schemas.microsoft.com/office/drawing/2014/main" id="{00230E74-9CF6-C8CB-ACB0-485C05B90477}"/>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59A2F8F0-8A46-63A5-6825-8C7916356C72}"/>
              </a:ext>
            </a:extLst>
          </p:cNvPr>
          <p:cNvSpPr>
            <a:spLocks noGrp="1"/>
          </p:cNvSpPr>
          <p:nvPr>
            <p:ph type="subTitle" idx="1"/>
          </p:nvPr>
        </p:nvSpPr>
        <p:spPr>
          <a:xfrm>
            <a:off x="7092465" y="869496"/>
            <a:ext cx="3991144" cy="5119008"/>
          </a:xfrm>
          <a:solidFill>
            <a:schemeClr val="bg1"/>
          </a:solidFill>
        </p:spPr>
        <p:txBody>
          <a:bodyPr>
            <a:normAutofit/>
          </a:bodyPr>
          <a:lstStyle/>
          <a:p>
            <a:r>
              <a:rPr lang="fr-FR" dirty="0"/>
              <a:t>La panthère des neiges est un autre prédateur emblématique qu’il photographie pour la première fois au printemps 2016, sur le haut plateau tibétain, après plusieurs voyages sans la rencontrer. En 2018, il entraîne avec lui l’écrivain voyageur Sylvain Tesson sur les traces du félin : deux livres photographiques voient alors le jour, </a:t>
            </a:r>
            <a:r>
              <a:rPr lang="fr-FR" u="sng" dirty="0"/>
              <a:t>Tibet, minéral animal </a:t>
            </a:r>
            <a:r>
              <a:rPr lang="fr-FR" dirty="0"/>
              <a:t>et </a:t>
            </a:r>
            <a:r>
              <a:rPr lang="fr-FR" u="sng" dirty="0"/>
              <a:t>Promesse de l’invisible</a:t>
            </a:r>
          </a:p>
        </p:txBody>
      </p:sp>
      <p:sp>
        <p:nvSpPr>
          <p:cNvPr id="16" name="Sous-titre 2">
            <a:extLst>
              <a:ext uri="{FF2B5EF4-FFF2-40B4-BE49-F238E27FC236}">
                <a16:creationId xmlns:a16="http://schemas.microsoft.com/office/drawing/2014/main" id="{16E58783-EE29-7AAF-60B0-479A5E81AF43}"/>
              </a:ext>
            </a:extLst>
          </p:cNvPr>
          <p:cNvSpPr txBox="1">
            <a:spLocks/>
          </p:cNvSpPr>
          <p:nvPr/>
        </p:nvSpPr>
        <p:spPr>
          <a:xfrm>
            <a:off x="1108390" y="6141326"/>
            <a:ext cx="4448816" cy="42497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Panthères des neiges, 2016</a:t>
            </a:r>
          </a:p>
        </p:txBody>
      </p:sp>
      <p:sp>
        <p:nvSpPr>
          <p:cNvPr id="17" name="Sous-titre 2">
            <a:extLst>
              <a:ext uri="{FF2B5EF4-FFF2-40B4-BE49-F238E27FC236}">
                <a16:creationId xmlns:a16="http://schemas.microsoft.com/office/drawing/2014/main" id="{81A389B9-2798-1887-0475-FACA9B01C6CB}"/>
              </a:ext>
            </a:extLst>
          </p:cNvPr>
          <p:cNvSpPr txBox="1">
            <a:spLocks/>
          </p:cNvSpPr>
          <p:nvPr/>
        </p:nvSpPr>
        <p:spPr>
          <a:xfrm>
            <a:off x="1108391" y="3074889"/>
            <a:ext cx="4448816" cy="42497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Panthères des neiges, 2016</a:t>
            </a:r>
          </a:p>
        </p:txBody>
      </p:sp>
      <p:pic>
        <p:nvPicPr>
          <p:cNvPr id="4" name="Image 3" descr="Une image contenant cadre photo, peinture, mur, Papier photographique&#10;&#10;Description générée automatiquement">
            <a:extLst>
              <a:ext uri="{FF2B5EF4-FFF2-40B4-BE49-F238E27FC236}">
                <a16:creationId xmlns:a16="http://schemas.microsoft.com/office/drawing/2014/main" id="{0CDDEAD1-8F73-3CD3-FF13-9AF5B2E748F4}"/>
              </a:ext>
            </a:extLst>
          </p:cNvPr>
          <p:cNvPicPr>
            <a:picLocks noChangeAspect="1"/>
          </p:cNvPicPr>
          <p:nvPr/>
        </p:nvPicPr>
        <p:blipFill rotWithShape="1">
          <a:blip r:embed="rId3">
            <a:extLst>
              <a:ext uri="{28A0092B-C50C-407E-A947-70E740481C1C}">
                <a14:useLocalDpi xmlns:a14="http://schemas.microsoft.com/office/drawing/2010/main" val="0"/>
              </a:ext>
            </a:extLst>
          </a:blip>
          <a:srcRect l="6190" t="1666" r="2739" b="4253"/>
          <a:stretch/>
        </p:blipFill>
        <p:spPr>
          <a:xfrm>
            <a:off x="1566062" y="291263"/>
            <a:ext cx="3533475" cy="2737651"/>
          </a:xfrm>
          <a:prstGeom prst="rect">
            <a:avLst/>
          </a:prstGeom>
        </p:spPr>
      </p:pic>
      <p:pic>
        <p:nvPicPr>
          <p:cNvPr id="6" name="Image 5" descr="Une image contenant peinture, mur, art, Galerie d’art&#10;&#10;Description générée automatiquement">
            <a:extLst>
              <a:ext uri="{FF2B5EF4-FFF2-40B4-BE49-F238E27FC236}">
                <a16:creationId xmlns:a16="http://schemas.microsoft.com/office/drawing/2014/main" id="{0B72342C-9617-C4A9-CBB5-7DFC48D439DD}"/>
              </a:ext>
            </a:extLst>
          </p:cNvPr>
          <p:cNvPicPr>
            <a:picLocks noChangeAspect="1"/>
          </p:cNvPicPr>
          <p:nvPr/>
        </p:nvPicPr>
        <p:blipFill rotWithShape="1">
          <a:blip r:embed="rId4">
            <a:extLst>
              <a:ext uri="{28A0092B-C50C-407E-A947-70E740481C1C}">
                <a14:useLocalDpi xmlns:a14="http://schemas.microsoft.com/office/drawing/2010/main" val="0"/>
              </a:ext>
            </a:extLst>
          </a:blip>
          <a:srcRect l="6726" r="6666" b="10206"/>
          <a:stretch/>
        </p:blipFill>
        <p:spPr>
          <a:xfrm>
            <a:off x="1674708" y="3487258"/>
            <a:ext cx="3316181" cy="2578660"/>
          </a:xfrm>
          <a:prstGeom prst="rect">
            <a:avLst/>
          </a:prstGeom>
        </p:spPr>
      </p:pic>
    </p:spTree>
    <p:extLst>
      <p:ext uri="{BB962C8B-B14F-4D97-AF65-F5344CB8AC3E}">
        <p14:creationId xmlns:p14="http://schemas.microsoft.com/office/powerpoint/2010/main" val="1821529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a:extLst>
            <a:ext uri="{FF2B5EF4-FFF2-40B4-BE49-F238E27FC236}">
              <a16:creationId xmlns:a16="http://schemas.microsoft.com/office/drawing/2014/main" id="{7D910831-C5D5-2145-0D7C-D20C08CB9C81}"/>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4A479E3A-B076-885C-E95E-AE73EFBB7129}"/>
              </a:ext>
            </a:extLst>
          </p:cNvPr>
          <p:cNvSpPr>
            <a:spLocks noGrp="1"/>
          </p:cNvSpPr>
          <p:nvPr>
            <p:ph type="subTitle" idx="1"/>
          </p:nvPr>
        </p:nvSpPr>
        <p:spPr>
          <a:xfrm>
            <a:off x="1197303" y="676744"/>
            <a:ext cx="4157922" cy="5404757"/>
          </a:xfrm>
          <a:solidFill>
            <a:schemeClr val="bg1"/>
          </a:solidFill>
        </p:spPr>
        <p:txBody>
          <a:bodyPr>
            <a:normAutofit/>
          </a:bodyPr>
          <a:lstStyle/>
          <a:p>
            <a:r>
              <a:rPr lang="fr-FR" dirty="0"/>
              <a:t>Depuis 2000, il a réalisé de nombreux voyages photographiques, dans sa quête de montrer la beauté des vastes espaces sauvages, où la nature n’est pas encore transformée par l’Homme. Le grand nord canadien, la taïga russe et les déserts arctiques sont des terrains qui le fascinent. Il cherche à les explorer en s’immergeant, comme l’animal, le plus discrètement possible dans la nature, à travers des expéditions engagées, en solitaire et en autonomie.</a:t>
            </a:r>
          </a:p>
        </p:txBody>
      </p:sp>
      <p:grpSp>
        <p:nvGrpSpPr>
          <p:cNvPr id="9" name="Groupe 8">
            <a:extLst>
              <a:ext uri="{FF2B5EF4-FFF2-40B4-BE49-F238E27FC236}">
                <a16:creationId xmlns:a16="http://schemas.microsoft.com/office/drawing/2014/main" id="{2BDF412B-4930-0B55-0D53-45DCC46F11A4}"/>
              </a:ext>
            </a:extLst>
          </p:cNvPr>
          <p:cNvGrpSpPr/>
          <p:nvPr/>
        </p:nvGrpSpPr>
        <p:grpSpPr>
          <a:xfrm>
            <a:off x="6836776" y="229494"/>
            <a:ext cx="4492780" cy="6399012"/>
            <a:chOff x="1064426" y="167290"/>
            <a:chExt cx="4492780" cy="6399012"/>
          </a:xfrm>
        </p:grpSpPr>
        <p:sp>
          <p:nvSpPr>
            <p:cNvPr id="16" name="Sous-titre 2">
              <a:extLst>
                <a:ext uri="{FF2B5EF4-FFF2-40B4-BE49-F238E27FC236}">
                  <a16:creationId xmlns:a16="http://schemas.microsoft.com/office/drawing/2014/main" id="{AC97752D-EE89-310B-CFF7-1AA3FA8F690F}"/>
                </a:ext>
              </a:extLst>
            </p:cNvPr>
            <p:cNvSpPr txBox="1">
              <a:spLocks/>
            </p:cNvSpPr>
            <p:nvPr/>
          </p:nvSpPr>
          <p:spPr>
            <a:xfrm>
              <a:off x="1108390" y="6141326"/>
              <a:ext cx="4448816" cy="42497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Harfang des neiges, Canada, 2006</a:t>
              </a:r>
            </a:p>
          </p:txBody>
        </p:sp>
        <p:sp>
          <p:nvSpPr>
            <p:cNvPr id="17" name="Sous-titre 2">
              <a:extLst>
                <a:ext uri="{FF2B5EF4-FFF2-40B4-BE49-F238E27FC236}">
                  <a16:creationId xmlns:a16="http://schemas.microsoft.com/office/drawing/2014/main" id="{51340DA8-20A9-8852-309C-E06EC63C064C}"/>
                </a:ext>
              </a:extLst>
            </p:cNvPr>
            <p:cNvSpPr txBox="1">
              <a:spLocks/>
            </p:cNvSpPr>
            <p:nvPr/>
          </p:nvSpPr>
          <p:spPr>
            <a:xfrm>
              <a:off x="1064426" y="2891943"/>
              <a:ext cx="4448816" cy="424976"/>
            </a:xfrm>
            <a:prstGeom prst="rect">
              <a:avLst/>
            </a:prstGeom>
            <a:solidFill>
              <a:schemeClr val="bg1"/>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Le chat d’Alice, chat de Pallas, 2016</a:t>
              </a:r>
            </a:p>
          </p:txBody>
        </p:sp>
        <p:pic>
          <p:nvPicPr>
            <p:cNvPr id="5" name="Image 4" descr="Une image contenant croquis, peinture, dessin, art&#10;&#10;Description générée automatiquement">
              <a:extLst>
                <a:ext uri="{FF2B5EF4-FFF2-40B4-BE49-F238E27FC236}">
                  <a16:creationId xmlns:a16="http://schemas.microsoft.com/office/drawing/2014/main" id="{770FD822-1927-873C-80C4-B1B0C16F1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1083" y="167290"/>
              <a:ext cx="3483430" cy="2612572"/>
            </a:xfrm>
            <a:prstGeom prst="rect">
              <a:avLst/>
            </a:prstGeom>
          </p:spPr>
        </p:pic>
        <p:pic>
          <p:nvPicPr>
            <p:cNvPr id="8" name="Image 7" descr="Une image contenant dessin, croquis, cadre photo, peinture&#10;&#10;Description générée automatiquement">
              <a:extLst>
                <a:ext uri="{FF2B5EF4-FFF2-40B4-BE49-F238E27FC236}">
                  <a16:creationId xmlns:a16="http://schemas.microsoft.com/office/drawing/2014/main" id="{A188212E-C265-B942-CAAE-5D497CE5FBEE}"/>
                </a:ext>
              </a:extLst>
            </p:cNvPr>
            <p:cNvPicPr>
              <a:picLocks noChangeAspect="1"/>
            </p:cNvPicPr>
            <p:nvPr/>
          </p:nvPicPr>
          <p:blipFill rotWithShape="1">
            <a:blip r:embed="rId4">
              <a:extLst>
                <a:ext uri="{28A0092B-C50C-407E-A947-70E740481C1C}">
                  <a14:useLocalDpi xmlns:a14="http://schemas.microsoft.com/office/drawing/2010/main" val="0"/>
                </a:ext>
              </a:extLst>
            </a:blip>
            <a:srcRect l="11369" t="2142" r="10952" b="7620"/>
            <a:stretch/>
          </p:blipFill>
          <p:spPr>
            <a:xfrm>
              <a:off x="1796143" y="3429000"/>
              <a:ext cx="2993149" cy="2607825"/>
            </a:xfrm>
            <a:prstGeom prst="rect">
              <a:avLst/>
            </a:prstGeom>
          </p:spPr>
        </p:pic>
      </p:grpSp>
    </p:spTree>
    <p:extLst>
      <p:ext uri="{BB962C8B-B14F-4D97-AF65-F5344CB8AC3E}">
        <p14:creationId xmlns:p14="http://schemas.microsoft.com/office/powerpoint/2010/main" val="1989151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a:extLst>
            <a:ext uri="{FF2B5EF4-FFF2-40B4-BE49-F238E27FC236}">
              <a16:creationId xmlns:a16="http://schemas.microsoft.com/office/drawing/2014/main" id="{AF141792-0C30-38EE-269C-CB8C1E036B9C}"/>
            </a:ext>
          </a:extLst>
        </p:cNvPr>
        <p:cNvGrpSpPr/>
        <p:nvPr/>
      </p:nvGrpSpPr>
      <p:grpSpPr>
        <a:xfrm>
          <a:off x="0" y="0"/>
          <a:ext cx="0" cy="0"/>
          <a:chOff x="0" y="0"/>
          <a:chExt cx="0" cy="0"/>
        </a:xfrm>
      </p:grpSpPr>
      <p:grpSp>
        <p:nvGrpSpPr>
          <p:cNvPr id="15" name="Groupe 14">
            <a:extLst>
              <a:ext uri="{FF2B5EF4-FFF2-40B4-BE49-F238E27FC236}">
                <a16:creationId xmlns:a16="http://schemas.microsoft.com/office/drawing/2014/main" id="{9DB117C8-9B29-C16A-3DA2-4CEE0B1E73A9}"/>
              </a:ext>
            </a:extLst>
          </p:cNvPr>
          <p:cNvGrpSpPr/>
          <p:nvPr/>
        </p:nvGrpSpPr>
        <p:grpSpPr>
          <a:xfrm>
            <a:off x="190502" y="341791"/>
            <a:ext cx="6662056" cy="4966101"/>
            <a:chOff x="424543" y="291698"/>
            <a:chExt cx="6662056" cy="4966101"/>
          </a:xfrm>
        </p:grpSpPr>
        <p:sp>
          <p:nvSpPr>
            <p:cNvPr id="16" name="Sous-titre 2">
              <a:extLst>
                <a:ext uri="{FF2B5EF4-FFF2-40B4-BE49-F238E27FC236}">
                  <a16:creationId xmlns:a16="http://schemas.microsoft.com/office/drawing/2014/main" id="{77D0F122-460C-53CA-33D0-02AD22338FF2}"/>
                </a:ext>
              </a:extLst>
            </p:cNvPr>
            <p:cNvSpPr txBox="1">
              <a:spLocks/>
            </p:cNvSpPr>
            <p:nvPr/>
          </p:nvSpPr>
          <p:spPr>
            <a:xfrm>
              <a:off x="555171" y="4492140"/>
              <a:ext cx="3233057" cy="765659"/>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Harfang des neiges, Canada, 2006</a:t>
              </a:r>
            </a:p>
          </p:txBody>
        </p:sp>
        <p:grpSp>
          <p:nvGrpSpPr>
            <p:cNvPr id="13" name="Groupe 12">
              <a:extLst>
                <a:ext uri="{FF2B5EF4-FFF2-40B4-BE49-F238E27FC236}">
                  <a16:creationId xmlns:a16="http://schemas.microsoft.com/office/drawing/2014/main" id="{F9D9B93B-9721-8092-65DB-6D6D76D8B8A6}"/>
                </a:ext>
              </a:extLst>
            </p:cNvPr>
            <p:cNvGrpSpPr/>
            <p:nvPr/>
          </p:nvGrpSpPr>
          <p:grpSpPr>
            <a:xfrm>
              <a:off x="424543" y="291698"/>
              <a:ext cx="6596742" cy="4030284"/>
              <a:chOff x="2334986" y="1027254"/>
              <a:chExt cx="6596742" cy="4030284"/>
            </a:xfrm>
          </p:grpSpPr>
          <p:pic>
            <p:nvPicPr>
              <p:cNvPr id="8" name="Image 7" descr="Une image contenant hibou, cadre photo, peinture, art&#10;&#10;Description générée automatiquement">
                <a:extLst>
                  <a:ext uri="{FF2B5EF4-FFF2-40B4-BE49-F238E27FC236}">
                    <a16:creationId xmlns:a16="http://schemas.microsoft.com/office/drawing/2014/main" id="{43959898-49D0-BFA5-752E-86791F4C2239}"/>
                  </a:ext>
                </a:extLst>
              </p:cNvPr>
              <p:cNvPicPr>
                <a:picLocks noChangeAspect="1"/>
              </p:cNvPicPr>
              <p:nvPr/>
            </p:nvPicPr>
            <p:blipFill rotWithShape="1">
              <a:blip r:embed="rId3">
                <a:extLst>
                  <a:ext uri="{28A0092B-C50C-407E-A947-70E740481C1C}">
                    <a14:useLocalDpi xmlns:a14="http://schemas.microsoft.com/office/drawing/2010/main" val="0"/>
                  </a:ext>
                </a:extLst>
              </a:blip>
              <a:srcRect r="2570"/>
              <a:stretch/>
            </p:blipFill>
            <p:spPr>
              <a:xfrm rot="5400000">
                <a:off x="5365372" y="1491181"/>
                <a:ext cx="4030284" cy="3102429"/>
              </a:xfrm>
              <a:prstGeom prst="rect">
                <a:avLst/>
              </a:prstGeom>
            </p:spPr>
          </p:pic>
          <p:pic>
            <p:nvPicPr>
              <p:cNvPr id="10" name="Image 9" descr="Une image contenant mur, peinture, intérieur, Arts visuels&#10;&#10;Description générée automatiquement">
                <a:extLst>
                  <a:ext uri="{FF2B5EF4-FFF2-40B4-BE49-F238E27FC236}">
                    <a16:creationId xmlns:a16="http://schemas.microsoft.com/office/drawing/2014/main" id="{B560CDDC-325B-2C14-F731-04EECDF81CFE}"/>
                  </a:ext>
                </a:extLst>
              </p:cNvPr>
              <p:cNvPicPr>
                <a:picLocks noChangeAspect="1"/>
              </p:cNvPicPr>
              <p:nvPr/>
            </p:nvPicPr>
            <p:blipFill rotWithShape="1">
              <a:blip r:embed="rId4">
                <a:extLst>
                  <a:ext uri="{28A0092B-C50C-407E-A947-70E740481C1C}">
                    <a14:useLocalDpi xmlns:a14="http://schemas.microsoft.com/office/drawing/2010/main" val="0"/>
                  </a:ext>
                </a:extLst>
              </a:blip>
              <a:srcRect l="7143" t="10475" r="25238" b="11328"/>
              <a:stretch/>
            </p:blipFill>
            <p:spPr>
              <a:xfrm rot="5400000">
                <a:off x="2067726" y="1295962"/>
                <a:ext cx="4028834" cy="3494314"/>
              </a:xfrm>
              <a:prstGeom prst="rect">
                <a:avLst/>
              </a:prstGeom>
            </p:spPr>
          </p:pic>
        </p:grpSp>
        <p:sp>
          <p:nvSpPr>
            <p:cNvPr id="14" name="Sous-titre 2">
              <a:extLst>
                <a:ext uri="{FF2B5EF4-FFF2-40B4-BE49-F238E27FC236}">
                  <a16:creationId xmlns:a16="http://schemas.microsoft.com/office/drawing/2014/main" id="{9EDFE065-163D-FB18-C184-608D0440B6F2}"/>
                </a:ext>
              </a:extLst>
            </p:cNvPr>
            <p:cNvSpPr txBox="1">
              <a:spLocks/>
            </p:cNvSpPr>
            <p:nvPr/>
          </p:nvSpPr>
          <p:spPr>
            <a:xfrm>
              <a:off x="3853542" y="4492140"/>
              <a:ext cx="3233057" cy="765659"/>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La mort aux trousses, renard du tibet</a:t>
              </a:r>
            </a:p>
          </p:txBody>
        </p:sp>
      </p:grpSp>
      <p:grpSp>
        <p:nvGrpSpPr>
          <p:cNvPr id="21" name="Groupe 20">
            <a:extLst>
              <a:ext uri="{FF2B5EF4-FFF2-40B4-BE49-F238E27FC236}">
                <a16:creationId xmlns:a16="http://schemas.microsoft.com/office/drawing/2014/main" id="{D55B1B02-F359-2332-30F3-42B9A246EEEB}"/>
              </a:ext>
            </a:extLst>
          </p:cNvPr>
          <p:cNvGrpSpPr/>
          <p:nvPr/>
        </p:nvGrpSpPr>
        <p:grpSpPr>
          <a:xfrm>
            <a:off x="6917872" y="733421"/>
            <a:ext cx="5170716" cy="4574471"/>
            <a:chOff x="6841670" y="538587"/>
            <a:chExt cx="5170716" cy="4574471"/>
          </a:xfrm>
        </p:grpSpPr>
        <p:pic>
          <p:nvPicPr>
            <p:cNvPr id="19" name="Image 18" descr="Une image contenant cadre photo, mammifère, mur, peinture&#10;&#10;Description générée automatiquement">
              <a:extLst>
                <a:ext uri="{FF2B5EF4-FFF2-40B4-BE49-F238E27FC236}">
                  <a16:creationId xmlns:a16="http://schemas.microsoft.com/office/drawing/2014/main" id="{9432C225-737D-08B8-FE1D-ECF9E85216F5}"/>
                </a:ext>
              </a:extLst>
            </p:cNvPr>
            <p:cNvPicPr>
              <a:picLocks noChangeAspect="1"/>
            </p:cNvPicPr>
            <p:nvPr/>
          </p:nvPicPr>
          <p:blipFill rotWithShape="1">
            <a:blip r:embed="rId5">
              <a:extLst>
                <a:ext uri="{28A0092B-C50C-407E-A947-70E740481C1C}">
                  <a14:useLocalDpi xmlns:a14="http://schemas.microsoft.com/office/drawing/2010/main" val="0"/>
                </a:ext>
              </a:extLst>
            </a:blip>
            <a:srcRect l="2261" t="2164" r="6131" b="11884"/>
            <a:stretch/>
          </p:blipFill>
          <p:spPr>
            <a:xfrm>
              <a:off x="6841670" y="538587"/>
              <a:ext cx="5170716" cy="3638652"/>
            </a:xfrm>
            <a:prstGeom prst="rect">
              <a:avLst/>
            </a:prstGeom>
          </p:spPr>
        </p:pic>
        <p:sp>
          <p:nvSpPr>
            <p:cNvPr id="20" name="Sous-titre 2">
              <a:extLst>
                <a:ext uri="{FF2B5EF4-FFF2-40B4-BE49-F238E27FC236}">
                  <a16:creationId xmlns:a16="http://schemas.microsoft.com/office/drawing/2014/main" id="{1A9A32DB-5289-2863-719B-7B3F84FC328C}"/>
                </a:ext>
              </a:extLst>
            </p:cNvPr>
            <p:cNvSpPr txBox="1">
              <a:spLocks/>
            </p:cNvSpPr>
            <p:nvPr/>
          </p:nvSpPr>
          <p:spPr>
            <a:xfrm>
              <a:off x="7810499" y="4347399"/>
              <a:ext cx="3233057" cy="765659"/>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Loup arctique, Canada, 2013</a:t>
              </a:r>
            </a:p>
          </p:txBody>
        </p:sp>
      </p:grpSp>
      <p:sp>
        <p:nvSpPr>
          <p:cNvPr id="22" name="Sous-titre 2">
            <a:extLst>
              <a:ext uri="{FF2B5EF4-FFF2-40B4-BE49-F238E27FC236}">
                <a16:creationId xmlns:a16="http://schemas.microsoft.com/office/drawing/2014/main" id="{A3AD7C79-2FDD-13C8-63C6-AE2B4891807A}"/>
              </a:ext>
            </a:extLst>
          </p:cNvPr>
          <p:cNvSpPr txBox="1">
            <a:spLocks/>
          </p:cNvSpPr>
          <p:nvPr/>
        </p:nvSpPr>
        <p:spPr>
          <a:xfrm>
            <a:off x="1858735" y="5554231"/>
            <a:ext cx="8474529" cy="765659"/>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En 2013, il passe un mois sur l’île d’Ellesmere (</a:t>
            </a:r>
            <a:r>
              <a:rPr lang="fr-FR" dirty="0" err="1"/>
              <a:t>Nuvanut</a:t>
            </a:r>
            <a:r>
              <a:rPr lang="fr-FR" dirty="0"/>
              <a:t>, Canada) dans des conditions de froid extrême</a:t>
            </a:r>
          </a:p>
        </p:txBody>
      </p:sp>
    </p:spTree>
    <p:extLst>
      <p:ext uri="{BB962C8B-B14F-4D97-AF65-F5344CB8AC3E}">
        <p14:creationId xmlns:p14="http://schemas.microsoft.com/office/powerpoint/2010/main" val="644917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7000" b="-17000"/>
          </a:stretch>
        </a:blipFill>
        <a:effectLst/>
      </p:bgPr>
    </p:bg>
    <p:spTree>
      <p:nvGrpSpPr>
        <p:cNvPr id="1" name="">
          <a:extLst>
            <a:ext uri="{FF2B5EF4-FFF2-40B4-BE49-F238E27FC236}">
              <a16:creationId xmlns:a16="http://schemas.microsoft.com/office/drawing/2014/main" id="{C0F8C8D2-02A3-39B0-F890-7688DF3F9969}"/>
            </a:ext>
          </a:extLst>
        </p:cNvPr>
        <p:cNvGrpSpPr/>
        <p:nvPr/>
      </p:nvGrpSpPr>
      <p:grpSpPr>
        <a:xfrm>
          <a:off x="0" y="0"/>
          <a:ext cx="0" cy="0"/>
          <a:chOff x="0" y="0"/>
          <a:chExt cx="0" cy="0"/>
        </a:xfrm>
      </p:grpSpPr>
      <p:sp>
        <p:nvSpPr>
          <p:cNvPr id="3" name="Sous-titre 2">
            <a:extLst>
              <a:ext uri="{FF2B5EF4-FFF2-40B4-BE49-F238E27FC236}">
                <a16:creationId xmlns:a16="http://schemas.microsoft.com/office/drawing/2014/main" id="{1E7CFC7A-7590-AC0F-CEC0-EDEA554D45A2}"/>
              </a:ext>
            </a:extLst>
          </p:cNvPr>
          <p:cNvSpPr>
            <a:spLocks noGrp="1"/>
          </p:cNvSpPr>
          <p:nvPr>
            <p:ph type="subTitle" idx="1"/>
          </p:nvPr>
        </p:nvSpPr>
        <p:spPr>
          <a:xfrm>
            <a:off x="6959956" y="1153909"/>
            <a:ext cx="3852445" cy="4550181"/>
          </a:xfrm>
          <a:solidFill>
            <a:schemeClr val="bg1"/>
          </a:solidFill>
        </p:spPr>
        <p:txBody>
          <a:bodyPr>
            <a:normAutofit/>
          </a:bodyPr>
          <a:lstStyle/>
          <a:p>
            <a:r>
              <a:rPr lang="fr-FR" dirty="0"/>
              <a:t>Analyse personnelle de l’émotion : La solitude. Elle peut être remarquée par la figure unique du renardeau sur la photo mais aussi que son pelage blanc est en plein contraste, tel un clair-obscur, avec son environnement. Il y a aussi également la lumière venant de la droite sur l’animal qui amplifie sa présence et l’illumine dans un décor assez foncé.</a:t>
            </a:r>
          </a:p>
          <a:p>
            <a:endParaRPr lang="fr-FR" u="sng" dirty="0"/>
          </a:p>
        </p:txBody>
      </p:sp>
      <p:sp>
        <p:nvSpPr>
          <p:cNvPr id="17" name="Sous-titre 2">
            <a:extLst>
              <a:ext uri="{FF2B5EF4-FFF2-40B4-BE49-F238E27FC236}">
                <a16:creationId xmlns:a16="http://schemas.microsoft.com/office/drawing/2014/main" id="{E58EF21F-A90B-2691-361E-C767B2AFEB89}"/>
              </a:ext>
            </a:extLst>
          </p:cNvPr>
          <p:cNvSpPr txBox="1">
            <a:spLocks/>
          </p:cNvSpPr>
          <p:nvPr/>
        </p:nvSpPr>
        <p:spPr>
          <a:xfrm>
            <a:off x="1081415" y="5938111"/>
            <a:ext cx="4448816" cy="42497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Renard polaire, Norvège, 2013</a:t>
            </a:r>
          </a:p>
        </p:txBody>
      </p:sp>
      <p:pic>
        <p:nvPicPr>
          <p:cNvPr id="10" name="Image 9" descr="Une image contenant cadre photo, peinture, Papier photographique, mur&#10;&#10;Description générée automatiquement">
            <a:extLst>
              <a:ext uri="{FF2B5EF4-FFF2-40B4-BE49-F238E27FC236}">
                <a16:creationId xmlns:a16="http://schemas.microsoft.com/office/drawing/2014/main" id="{0C6D6260-668F-5187-EE9E-A989C0304705}"/>
              </a:ext>
            </a:extLst>
          </p:cNvPr>
          <p:cNvPicPr>
            <a:picLocks noChangeAspect="1"/>
          </p:cNvPicPr>
          <p:nvPr/>
        </p:nvPicPr>
        <p:blipFill rotWithShape="1">
          <a:blip r:embed="rId3">
            <a:extLst>
              <a:ext uri="{28A0092B-C50C-407E-A947-70E740481C1C}">
                <a14:useLocalDpi xmlns:a14="http://schemas.microsoft.com/office/drawing/2010/main" val="0"/>
              </a:ext>
            </a:extLst>
          </a:blip>
          <a:srcRect t="6931" b="2592"/>
          <a:stretch/>
        </p:blipFill>
        <p:spPr>
          <a:xfrm rot="5400000">
            <a:off x="467179" y="1026722"/>
            <a:ext cx="5677287" cy="3852446"/>
          </a:xfrm>
          <a:prstGeom prst="rect">
            <a:avLst/>
          </a:prstGeom>
        </p:spPr>
      </p:pic>
    </p:spTree>
    <p:extLst>
      <p:ext uri="{BB962C8B-B14F-4D97-AF65-F5344CB8AC3E}">
        <p14:creationId xmlns:p14="http://schemas.microsoft.com/office/powerpoint/2010/main" val="251546189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440</Words>
  <Application>Microsoft Office PowerPoint</Application>
  <PresentationFormat>Grand écran</PresentationFormat>
  <Paragraphs>18</Paragraphs>
  <Slides>6</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vt:i4>
      </vt:variant>
    </vt:vector>
  </HeadingPairs>
  <TitlesOfParts>
    <vt:vector size="10" baseType="lpstr">
      <vt:lpstr>Arial</vt:lpstr>
      <vt:lpstr>Calibri</vt:lpstr>
      <vt:lpstr>Calibri Light</vt:lpstr>
      <vt:lpstr>Thème Office</vt:lpstr>
      <vt:lpstr>Exposition Vincent Munier, Animal, 24 janvier 2024</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Exposition Vincent Munier, Animal, 24 janvier 2024</dc:title>
  <dc:creator>ZAOUI Milla</dc:creator>
  <cp:lastModifiedBy>ZAOUI Milla</cp:lastModifiedBy>
  <cp:revision>1</cp:revision>
  <dcterms:created xsi:type="dcterms:W3CDTF">2024-02-16T13:45:24Z</dcterms:created>
  <dcterms:modified xsi:type="dcterms:W3CDTF">2024-02-16T14:42:30Z</dcterms:modified>
</cp:coreProperties>
</file>