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D6DE54-AE45-4E24-9794-BFF2AA5AFB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La sculpture au xvii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4F1C153-15BB-4806-8B80-F985355DD3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r-FR" dirty="0"/>
              <a:t>GERACE Alicia</a:t>
            </a:r>
          </a:p>
          <a:p>
            <a:endParaRPr lang="fr-FR" dirty="0"/>
          </a:p>
          <a:p>
            <a:r>
              <a:rPr lang="fr-FR" dirty="0"/>
              <a:t>Dans ce diaporama est indiqué a côté des titres des symboles représentants le son.</a:t>
            </a:r>
          </a:p>
          <a:p>
            <a:r>
              <a:rPr lang="fr-FR" dirty="0"/>
              <a:t>A chaque diapositive il est impératif de cliquer dessus car il y a ma présentation orale. </a:t>
            </a:r>
          </a:p>
        </p:txBody>
      </p:sp>
      <p:pic>
        <p:nvPicPr>
          <p:cNvPr id="5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A0A390FC-064D-42F0-ABEF-0DCD3D0E2A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88696" y="38696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511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50D7CA-126C-419C-ADB4-D898BE851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6CE0977-7AD3-42CF-A2D5-2A5B0DBBA91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/>
              <a:t>-INTRODUCTION</a:t>
            </a:r>
          </a:p>
          <a:p>
            <a:endParaRPr lang="fr-FR" dirty="0"/>
          </a:p>
          <a:p>
            <a:r>
              <a:rPr lang="fr-FR" dirty="0"/>
              <a:t>EXPOSE</a:t>
            </a:r>
          </a:p>
          <a:p>
            <a:endParaRPr lang="fr-FR" dirty="0"/>
          </a:p>
          <a:p>
            <a:r>
              <a:rPr lang="fr-FR" dirty="0"/>
              <a:t>CONCLUSION</a:t>
            </a:r>
          </a:p>
          <a:p>
            <a:endParaRPr lang="fr-FR" dirty="0"/>
          </a:p>
          <a:p>
            <a:r>
              <a:rPr lang="fr-FR" dirty="0"/>
              <a:t>AVIS PERSONNEL 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4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E65596D8-117D-4273-9C30-1465D05856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3739" y="10668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946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52B1C5-9354-4475-A41A-EF8D1D28C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INTRODUCTION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E352377D-EC8A-4E67-A66E-BCE892BDF41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7421640" y="2093301"/>
            <a:ext cx="4342754" cy="217137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F67C4AD-1786-48F5-9F07-0A1058CE15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7685" y="3178989"/>
            <a:ext cx="2987454" cy="237464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897E1A-9904-45A7-97DD-5355B3B177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172" y="1966404"/>
            <a:ext cx="2585012" cy="3883981"/>
          </a:xfrm>
          <a:prstGeom prst="rect">
            <a:avLst/>
          </a:prstGeom>
        </p:spPr>
      </p:pic>
      <p:pic>
        <p:nvPicPr>
          <p:cNvPr id="7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AE9A0A61-73A8-4008-8642-68E769AD30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65774" y="11118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1229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7A3DCB-AA0C-453C-A0D5-97D6209BD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AU XVII 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719862AA-ABCE-487A-BBFB-2B5A728204F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238010" y="1834304"/>
            <a:ext cx="2311232" cy="231123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6D7A10A-F0C7-468C-8114-39093222EA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3495" y="1834304"/>
            <a:ext cx="1964998" cy="365441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7EF263C-18FF-47BA-A199-FA1BB9CC51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3626" y="3902304"/>
            <a:ext cx="1619250" cy="280035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DE34F45-C986-4689-BC28-2E9E8FEDC2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7309" y="4145536"/>
            <a:ext cx="2102645" cy="248329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331483D-DE75-4C20-8E73-FC003B1CF1D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407" t="12523" r="407" b="13402"/>
          <a:stretch/>
        </p:blipFill>
        <p:spPr>
          <a:xfrm>
            <a:off x="6808895" y="2689565"/>
            <a:ext cx="4362450" cy="323147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6ACF41B-01BA-4147-A4F2-404E776725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8388" y="136865"/>
            <a:ext cx="1790700" cy="2552700"/>
          </a:xfrm>
          <a:prstGeom prst="rect">
            <a:avLst/>
          </a:prstGeom>
        </p:spPr>
      </p:pic>
      <p:pic>
        <p:nvPicPr>
          <p:cNvPr id="10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19FBBB74-1DAB-4BE8-B098-5399107FE8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56106" y="11084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35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70BF34-AD17-4EC8-959F-58BC637BE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équipes de </a:t>
            </a:r>
            <a:r>
              <a:rPr lang="fr-FR" dirty="0" err="1"/>
              <a:t>versailles</a:t>
            </a:r>
            <a:endParaRPr lang="fr-FR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10378913-D1D5-4A4C-8B46-2C619DA0BA9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913775" y="2949603"/>
            <a:ext cx="1790700" cy="25527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8372D97-B7FC-43BA-8F69-CAB7663B37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7815" y="2177245"/>
            <a:ext cx="2547891" cy="382183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1BB7A10-67C1-4430-A944-DF892CE284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811043"/>
            <a:ext cx="3418311" cy="227712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3BEF378-E274-429B-9C29-3E272762AC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3425" y="4238235"/>
            <a:ext cx="3123460" cy="208491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392A755-6D31-405B-94DC-5DC1976BBB3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6149"/>
          <a:stretch/>
        </p:blipFill>
        <p:spPr>
          <a:xfrm>
            <a:off x="9636580" y="2214694"/>
            <a:ext cx="2204986" cy="3302493"/>
          </a:xfrm>
          <a:prstGeom prst="rect">
            <a:avLst/>
          </a:prstGeom>
        </p:spPr>
      </p:pic>
      <p:pic>
        <p:nvPicPr>
          <p:cNvPr id="9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97ADE87F-A896-4428-98A8-38082C08AB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57720" y="10761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96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17CCA0-E228-4DD9-953F-E489529CD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Classicisme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9DAA99D9-B5E1-47EF-8FDF-08ACA5F79EA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634763" y="1652048"/>
            <a:ext cx="2755241" cy="192941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C9B0A27-7A67-4A82-9EA2-A85F6277D1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0923" y="1786917"/>
            <a:ext cx="2761695" cy="276169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9F5E42A-D2EB-4798-A3AC-B708999B89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1101" y="2058306"/>
            <a:ext cx="3326003" cy="221891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997FE31-E028-4C16-B7AF-BA113E9FA1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171" y="3808250"/>
            <a:ext cx="3263051" cy="268222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7DCC983-0F7F-4DD9-A2CC-4768F24564C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6771"/>
          <a:stretch/>
        </p:blipFill>
        <p:spPr>
          <a:xfrm>
            <a:off x="4314546" y="4643306"/>
            <a:ext cx="4158449" cy="159617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E1EAAA0-8BA7-4BD4-882B-FC01141584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8052" y="1879869"/>
            <a:ext cx="6837242" cy="4382425"/>
          </a:xfrm>
          <a:prstGeom prst="rect">
            <a:avLst/>
          </a:prstGeom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11500232-35F2-402E-BF98-18F63B159E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52131" y="1082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897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3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334F1D51-DCB4-425F-A792-5F5C389B6DB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126826" y="0"/>
            <a:ext cx="12065174" cy="682692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211A6CB-0395-4979-BC05-D38F1272E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800" dirty="0"/>
              <a:t>CONCLUSION</a:t>
            </a:r>
          </a:p>
        </p:txBody>
      </p:sp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7D885CE1-5ACF-4998-9AFD-E2DE125761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62121" y="9773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10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FEA628D1-0F3A-465E-BE0E-16E7878225E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4617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BB0C9D6-B76C-43E2-BB42-668A614D5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0443" y="5349999"/>
            <a:ext cx="10364451" cy="1596177"/>
          </a:xfrm>
        </p:spPr>
        <p:txBody>
          <a:bodyPr>
            <a:normAutofit/>
          </a:bodyPr>
          <a:lstStyle/>
          <a:p>
            <a:r>
              <a:rPr lang="fr-FR" sz="9600" dirty="0"/>
              <a:t>FIN</a:t>
            </a:r>
          </a:p>
        </p:txBody>
      </p:sp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6F897597-DF00-4CAE-B847-35483C6022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63409" y="58432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123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onds dans l’eau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TM04033925[[fn=Ronds dans l’eau]]</Template>
  <TotalTime>108</TotalTime>
  <Words>55</Words>
  <Application>Microsoft Office PowerPoint</Application>
  <PresentationFormat>Grand écran</PresentationFormat>
  <Paragraphs>19</Paragraphs>
  <Slides>8</Slides>
  <Notes>0</Notes>
  <HiddenSlides>0</HiddenSlides>
  <MMClips>8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1" baseType="lpstr">
      <vt:lpstr>Arial</vt:lpstr>
      <vt:lpstr>Tw Cen MT</vt:lpstr>
      <vt:lpstr>Ronds dans l’eau</vt:lpstr>
      <vt:lpstr>La sculpture au xvii</vt:lpstr>
      <vt:lpstr>SOMMAIRE</vt:lpstr>
      <vt:lpstr>INTRODUCTION</vt:lpstr>
      <vt:lpstr>AU XVII </vt:lpstr>
      <vt:lpstr>LES équipes de versailles</vt:lpstr>
      <vt:lpstr>Classicisme</vt:lpstr>
      <vt:lpstr>CONCLUSION</vt:lpstr>
      <vt:lpstr>FIN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sculpture au xvii</dc:title>
  <dc:creator>Violla PROIETTI PEPARELLI</dc:creator>
  <cp:lastModifiedBy>GERACE Alicia</cp:lastModifiedBy>
  <cp:revision>3</cp:revision>
  <dcterms:created xsi:type="dcterms:W3CDTF">2021-10-20T11:54:03Z</dcterms:created>
  <dcterms:modified xsi:type="dcterms:W3CDTF">2021-11-12T13:40:47Z</dcterms:modified>
</cp:coreProperties>
</file>