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0"/>
  </p:notesMasterIdLst>
  <p:handoutMasterIdLst>
    <p:handoutMasterId r:id="rId11"/>
  </p:handoutMasterIdLst>
  <p:sldIdLst>
    <p:sldId id="292" r:id="rId5"/>
    <p:sldId id="309" r:id="rId6"/>
    <p:sldId id="310" r:id="rId7"/>
    <p:sldId id="311" r:id="rId8"/>
    <p:sldId id="312" r:id="rId9"/>
  </p:sldIdLst>
  <p:sldSz cx="12192000" cy="6858000"/>
  <p:notesSz cx="6858000" cy="9144000"/>
  <p:defaultTextStyle>
    <a:defPPr rtl="0">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169801-3772-4B9E-84D3-8C2633BFAFF5}" v="23" dt="2022-10-17T11:42:12.2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19" autoAdjust="0"/>
  </p:normalViewPr>
  <p:slideViewPr>
    <p:cSldViewPr snapToGrid="0">
      <p:cViewPr varScale="1">
        <p:scale>
          <a:sx n="85" d="100"/>
          <a:sy n="85" d="100"/>
        </p:scale>
        <p:origin x="138" y="84"/>
      </p:cViewPr>
      <p:guideLst/>
    </p:cSldViewPr>
  </p:slideViewPr>
  <p:notesTextViewPr>
    <p:cViewPr>
      <p:scale>
        <a:sx n="1" d="1"/>
        <a:sy n="1" d="1"/>
      </p:scale>
      <p:origin x="0" y="0"/>
    </p:cViewPr>
  </p:notesTextViewPr>
  <p:notesViewPr>
    <p:cSldViewPr snapToGrid="0">
      <p:cViewPr varScale="1">
        <p:scale>
          <a:sx n="85" d="100"/>
          <a:sy n="85" d="100"/>
        </p:scale>
        <p:origin x="380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5509919-36B5-4162-8899-417A9F93473B}" type="doc">
      <dgm:prSet loTypeId="urn:microsoft.com/office/officeart/2016/7/layout/LinearBlockProcessNumbered#1" loCatId="process" qsTypeId="urn:microsoft.com/office/officeart/2005/8/quickstyle/simple2" qsCatId="simple" csTypeId="urn:microsoft.com/office/officeart/2005/8/colors/accent0_3" csCatId="mainScheme" phldr="1"/>
      <dgm:spPr/>
      <dgm:t>
        <a:bodyPr rtlCol="0"/>
        <a:lstStyle/>
        <a:p>
          <a:pPr rtl="0"/>
          <a:endParaRPr lang="en-US"/>
        </a:p>
      </dgm:t>
    </dgm:pt>
    <dgm:pt modelId="{AAF9DEE3-8444-4CA1-8BC2-D834D3ED6C74}">
      <dgm:prSet/>
      <dgm:spPr/>
      <dgm:t>
        <a:bodyPr rtlCol="0"/>
        <a:lstStyle/>
        <a:p>
          <a:pPr rtl="0"/>
          <a:r>
            <a:rPr lang="fr-FR" noProof="0" dirty="0"/>
            <a:t>Note d’intention</a:t>
          </a:r>
        </a:p>
      </dgm:t>
    </dgm:pt>
    <dgm:pt modelId="{205BDF49-153E-4CE8-8402-E23704595764}" type="parTrans" cxnId="{0A7DA706-17DD-412A-8BE0-4F6529274E66}">
      <dgm:prSet/>
      <dgm:spPr/>
      <dgm:t>
        <a:bodyPr rtlCol="0"/>
        <a:lstStyle/>
        <a:p>
          <a:pPr rtl="0"/>
          <a:endParaRPr lang="fr-FR" noProof="0" dirty="0"/>
        </a:p>
      </dgm:t>
    </dgm:pt>
    <dgm:pt modelId="{23210C7F-6847-491E-BE1F-A79529AF2B8B}" type="sibTrans" cxnId="{0A7DA706-17DD-412A-8BE0-4F6529274E66}">
      <dgm:prSet phldrT="01" phldr="0"/>
      <dgm:spPr/>
      <dgm:t>
        <a:bodyPr rtlCol="0"/>
        <a:lstStyle/>
        <a:p>
          <a:pPr rtl="0"/>
          <a:r>
            <a:rPr lang="fr-FR" noProof="0" dirty="0"/>
            <a:t>01</a:t>
          </a:r>
        </a:p>
      </dgm:t>
    </dgm:pt>
    <dgm:pt modelId="{B2B879BD-3840-400C-92BD-B2C2383358D7}">
      <dgm:prSet/>
      <dgm:spPr/>
      <dgm:t>
        <a:bodyPr rtlCol="0"/>
        <a:lstStyle/>
        <a:p>
          <a:pPr rtl="0"/>
          <a:r>
            <a:rPr lang="fr-FR" noProof="0" dirty="0"/>
            <a:t>Scénographie schématisé </a:t>
          </a:r>
        </a:p>
      </dgm:t>
    </dgm:pt>
    <dgm:pt modelId="{09440D86-F3E6-4A3C-9E78-1AFC56348641}" type="parTrans" cxnId="{42CDCACA-F394-4044-BBF6-522A0005ABCB}">
      <dgm:prSet/>
      <dgm:spPr/>
      <dgm:t>
        <a:bodyPr rtlCol="0"/>
        <a:lstStyle/>
        <a:p>
          <a:pPr rtl="0"/>
          <a:endParaRPr lang="fr-FR" noProof="0" dirty="0"/>
        </a:p>
      </dgm:t>
    </dgm:pt>
    <dgm:pt modelId="{FBAA44FF-54DE-45C8-9FAC-512C40277233}" type="sibTrans" cxnId="{42CDCACA-F394-4044-BBF6-522A0005ABCB}">
      <dgm:prSet phldrT="02" phldr="0"/>
      <dgm:spPr/>
      <dgm:t>
        <a:bodyPr rtlCol="0"/>
        <a:lstStyle/>
        <a:p>
          <a:pPr rtl="0"/>
          <a:r>
            <a:rPr lang="fr-FR" noProof="0"/>
            <a:t>02</a:t>
          </a:r>
          <a:endParaRPr lang="fr-FR" noProof="0" dirty="0"/>
        </a:p>
      </dgm:t>
    </dgm:pt>
    <dgm:pt modelId="{CA9D674E-4FF1-45DC-82E4-0B2DB6A5363F}">
      <dgm:prSet/>
      <dgm:spPr/>
      <dgm:t>
        <a:bodyPr rtlCol="0"/>
        <a:lstStyle/>
        <a:p>
          <a:pPr rtl="0"/>
          <a:r>
            <a:rPr lang="fr-FR" noProof="0" dirty="0"/>
            <a:t>Programme</a:t>
          </a:r>
        </a:p>
      </dgm:t>
    </dgm:pt>
    <dgm:pt modelId="{F1F10F9B-925A-4787-9D00-91106497A02E}" type="parTrans" cxnId="{C5BD0B3A-2D82-4EC1-9975-05076C4418DA}">
      <dgm:prSet/>
      <dgm:spPr/>
      <dgm:t>
        <a:bodyPr rtlCol="0"/>
        <a:lstStyle/>
        <a:p>
          <a:pPr rtl="0"/>
          <a:endParaRPr lang="fr-FR" noProof="0" dirty="0"/>
        </a:p>
      </dgm:t>
    </dgm:pt>
    <dgm:pt modelId="{196DA4DC-9DD2-4A39-8A3A-D367BFE5A8BA}" type="sibTrans" cxnId="{C5BD0B3A-2D82-4EC1-9975-05076C4418DA}">
      <dgm:prSet phldrT="03" phldr="0"/>
      <dgm:spPr/>
      <dgm:t>
        <a:bodyPr rtlCol="0"/>
        <a:lstStyle/>
        <a:p>
          <a:pPr rtl="0"/>
          <a:r>
            <a:rPr lang="fr-FR" noProof="0"/>
            <a:t>03</a:t>
          </a:r>
          <a:endParaRPr lang="fr-FR" noProof="0" dirty="0"/>
        </a:p>
      </dgm:t>
    </dgm:pt>
    <dgm:pt modelId="{09F899AB-70CA-46DA-8F8C-58514A9FEF67}" type="pres">
      <dgm:prSet presAssocID="{15509919-36B5-4162-8899-417A9F93473B}" presName="Name0" presStyleCnt="0">
        <dgm:presLayoutVars>
          <dgm:animLvl val="lvl"/>
          <dgm:resizeHandles val="exact"/>
        </dgm:presLayoutVars>
      </dgm:prSet>
      <dgm:spPr/>
    </dgm:pt>
    <dgm:pt modelId="{9E708B2C-9056-43B8-820C-8D4D2D591614}" type="pres">
      <dgm:prSet presAssocID="{AAF9DEE3-8444-4CA1-8BC2-D834D3ED6C74}" presName="compositeNode" presStyleCnt="0">
        <dgm:presLayoutVars>
          <dgm:bulletEnabled val="1"/>
        </dgm:presLayoutVars>
      </dgm:prSet>
      <dgm:spPr/>
    </dgm:pt>
    <dgm:pt modelId="{F4992080-7D4E-4F2B-B608-170DDBB6006A}" type="pres">
      <dgm:prSet presAssocID="{AAF9DEE3-8444-4CA1-8BC2-D834D3ED6C74}" presName="bgRect" presStyleLbl="alignNode1" presStyleIdx="0" presStyleCnt="3"/>
      <dgm:spPr/>
    </dgm:pt>
    <dgm:pt modelId="{15536E38-36FE-4A51-B620-2715BFAD5475}" type="pres">
      <dgm:prSet presAssocID="{23210C7F-6847-491E-BE1F-A79529AF2B8B}" presName="sibTransNodeRect" presStyleLbl="alignNode1" presStyleIdx="0" presStyleCnt="3">
        <dgm:presLayoutVars>
          <dgm:chMax val="0"/>
          <dgm:bulletEnabled val="1"/>
        </dgm:presLayoutVars>
      </dgm:prSet>
      <dgm:spPr/>
    </dgm:pt>
    <dgm:pt modelId="{B158057C-23C1-45AE-9273-5935A8F6104B}" type="pres">
      <dgm:prSet presAssocID="{AAF9DEE3-8444-4CA1-8BC2-D834D3ED6C74}" presName="nodeRect" presStyleLbl="alignNode1" presStyleIdx="0" presStyleCnt="3">
        <dgm:presLayoutVars>
          <dgm:bulletEnabled val="1"/>
        </dgm:presLayoutVars>
      </dgm:prSet>
      <dgm:spPr/>
    </dgm:pt>
    <dgm:pt modelId="{5D52B8B6-958E-480C-9455-911A104C8C73}" type="pres">
      <dgm:prSet presAssocID="{23210C7F-6847-491E-BE1F-A79529AF2B8B}" presName="sibTrans" presStyleCnt="0"/>
      <dgm:spPr/>
    </dgm:pt>
    <dgm:pt modelId="{070CFBFA-AE62-406D-B2E3-4A871FE3EC95}" type="pres">
      <dgm:prSet presAssocID="{B2B879BD-3840-400C-92BD-B2C2383358D7}" presName="compositeNode" presStyleCnt="0">
        <dgm:presLayoutVars>
          <dgm:bulletEnabled val="1"/>
        </dgm:presLayoutVars>
      </dgm:prSet>
      <dgm:spPr/>
    </dgm:pt>
    <dgm:pt modelId="{89A9B4CF-6439-46B1-B6A9-1D6CD5034774}" type="pres">
      <dgm:prSet presAssocID="{B2B879BD-3840-400C-92BD-B2C2383358D7}" presName="bgRect" presStyleLbl="alignNode1" presStyleIdx="1" presStyleCnt="3"/>
      <dgm:spPr/>
    </dgm:pt>
    <dgm:pt modelId="{379B8CE4-8135-4F2C-A5A0-E55EBE328E9A}" type="pres">
      <dgm:prSet presAssocID="{FBAA44FF-54DE-45C8-9FAC-512C40277233}" presName="sibTransNodeRect" presStyleLbl="alignNode1" presStyleIdx="1" presStyleCnt="3">
        <dgm:presLayoutVars>
          <dgm:chMax val="0"/>
          <dgm:bulletEnabled val="1"/>
        </dgm:presLayoutVars>
      </dgm:prSet>
      <dgm:spPr/>
    </dgm:pt>
    <dgm:pt modelId="{9F2B2B99-E41C-48B6-9241-186B3896CDB2}" type="pres">
      <dgm:prSet presAssocID="{B2B879BD-3840-400C-92BD-B2C2383358D7}" presName="nodeRect" presStyleLbl="alignNode1" presStyleIdx="1" presStyleCnt="3">
        <dgm:presLayoutVars>
          <dgm:bulletEnabled val="1"/>
        </dgm:presLayoutVars>
      </dgm:prSet>
      <dgm:spPr/>
    </dgm:pt>
    <dgm:pt modelId="{88CC7DDE-DA0F-42A6-8406-A11161BD6BA9}" type="pres">
      <dgm:prSet presAssocID="{FBAA44FF-54DE-45C8-9FAC-512C40277233}" presName="sibTrans" presStyleCnt="0"/>
      <dgm:spPr/>
    </dgm:pt>
    <dgm:pt modelId="{4C550E1C-ACB2-4A5D-BD4A-3D5D60E405E6}" type="pres">
      <dgm:prSet presAssocID="{CA9D674E-4FF1-45DC-82E4-0B2DB6A5363F}" presName="compositeNode" presStyleCnt="0">
        <dgm:presLayoutVars>
          <dgm:bulletEnabled val="1"/>
        </dgm:presLayoutVars>
      </dgm:prSet>
      <dgm:spPr/>
    </dgm:pt>
    <dgm:pt modelId="{0802B4A8-7224-4B0A-95B7-D17AEB2B2AFF}" type="pres">
      <dgm:prSet presAssocID="{CA9D674E-4FF1-45DC-82E4-0B2DB6A5363F}" presName="bgRect" presStyleLbl="alignNode1" presStyleIdx="2" presStyleCnt="3"/>
      <dgm:spPr/>
    </dgm:pt>
    <dgm:pt modelId="{68AC9669-DC11-473A-AA2E-579A44E78C37}" type="pres">
      <dgm:prSet presAssocID="{196DA4DC-9DD2-4A39-8A3A-D367BFE5A8BA}" presName="sibTransNodeRect" presStyleLbl="alignNode1" presStyleIdx="2" presStyleCnt="3">
        <dgm:presLayoutVars>
          <dgm:chMax val="0"/>
          <dgm:bulletEnabled val="1"/>
        </dgm:presLayoutVars>
      </dgm:prSet>
      <dgm:spPr/>
    </dgm:pt>
    <dgm:pt modelId="{D085015A-41AF-4EFA-A104-4FD73B2362F0}" type="pres">
      <dgm:prSet presAssocID="{CA9D674E-4FF1-45DC-82E4-0B2DB6A5363F}" presName="nodeRect" presStyleLbl="alignNode1" presStyleIdx="2" presStyleCnt="3">
        <dgm:presLayoutVars>
          <dgm:bulletEnabled val="1"/>
        </dgm:presLayoutVars>
      </dgm:prSet>
      <dgm:spPr/>
    </dgm:pt>
  </dgm:ptLst>
  <dgm:cxnLst>
    <dgm:cxn modelId="{0A7DA706-17DD-412A-8BE0-4F6529274E66}" srcId="{15509919-36B5-4162-8899-417A9F93473B}" destId="{AAF9DEE3-8444-4CA1-8BC2-D834D3ED6C74}" srcOrd="0" destOrd="0" parTransId="{205BDF49-153E-4CE8-8402-E23704595764}" sibTransId="{23210C7F-6847-491E-BE1F-A79529AF2B8B}"/>
    <dgm:cxn modelId="{109C0B15-B806-4127-A7EA-6F2FD85C2B5C}" type="presOf" srcId="{AAF9DEE3-8444-4CA1-8BC2-D834D3ED6C74}" destId="{B158057C-23C1-45AE-9273-5935A8F6104B}" srcOrd="1" destOrd="0" presId="urn:microsoft.com/office/officeart/2016/7/layout/LinearBlockProcessNumbered#1"/>
    <dgm:cxn modelId="{284ED317-FBD3-4318-9DC1-43DD0A7A84DA}" type="presOf" srcId="{CA9D674E-4FF1-45DC-82E4-0B2DB6A5363F}" destId="{D085015A-41AF-4EFA-A104-4FD73B2362F0}" srcOrd="1" destOrd="0" presId="urn:microsoft.com/office/officeart/2016/7/layout/LinearBlockProcessNumbered#1"/>
    <dgm:cxn modelId="{28938E20-006F-438A-BC3B-539C09A41AF8}" type="presOf" srcId="{23210C7F-6847-491E-BE1F-A79529AF2B8B}" destId="{15536E38-36FE-4A51-B620-2715BFAD5475}" srcOrd="0" destOrd="0" presId="urn:microsoft.com/office/officeart/2016/7/layout/LinearBlockProcessNumbered#1"/>
    <dgm:cxn modelId="{9519B82E-A537-470B-AA27-A5E33C934F3E}" type="presOf" srcId="{196DA4DC-9DD2-4A39-8A3A-D367BFE5A8BA}" destId="{68AC9669-DC11-473A-AA2E-579A44E78C37}" srcOrd="0" destOrd="0" presId="urn:microsoft.com/office/officeart/2016/7/layout/LinearBlockProcessNumbered#1"/>
    <dgm:cxn modelId="{E774C62E-62A2-478F-B2D4-49AC51F9A4FC}" type="presOf" srcId="{FBAA44FF-54DE-45C8-9FAC-512C40277233}" destId="{379B8CE4-8135-4F2C-A5A0-E55EBE328E9A}" srcOrd="0" destOrd="0" presId="urn:microsoft.com/office/officeart/2016/7/layout/LinearBlockProcessNumbered#1"/>
    <dgm:cxn modelId="{C5BD0B3A-2D82-4EC1-9975-05076C4418DA}" srcId="{15509919-36B5-4162-8899-417A9F93473B}" destId="{CA9D674E-4FF1-45DC-82E4-0B2DB6A5363F}" srcOrd="2" destOrd="0" parTransId="{F1F10F9B-925A-4787-9D00-91106497A02E}" sibTransId="{196DA4DC-9DD2-4A39-8A3A-D367BFE5A8BA}"/>
    <dgm:cxn modelId="{6E5EF465-680F-4962-87CA-2B44BA61BBF3}" type="presOf" srcId="{AAF9DEE3-8444-4CA1-8BC2-D834D3ED6C74}" destId="{F4992080-7D4E-4F2B-B608-170DDBB6006A}" srcOrd="0" destOrd="0" presId="urn:microsoft.com/office/officeart/2016/7/layout/LinearBlockProcessNumbered#1"/>
    <dgm:cxn modelId="{BE05FF76-48E4-476C-9495-A13A63321F9B}" type="presOf" srcId="{B2B879BD-3840-400C-92BD-B2C2383358D7}" destId="{89A9B4CF-6439-46B1-B6A9-1D6CD5034774}" srcOrd="0" destOrd="0" presId="urn:microsoft.com/office/officeart/2016/7/layout/LinearBlockProcessNumbered#1"/>
    <dgm:cxn modelId="{AEC6D081-73F8-41AD-9101-B43295B68E14}" type="presOf" srcId="{CA9D674E-4FF1-45DC-82E4-0B2DB6A5363F}" destId="{0802B4A8-7224-4B0A-95B7-D17AEB2B2AFF}" srcOrd="0" destOrd="0" presId="urn:microsoft.com/office/officeart/2016/7/layout/LinearBlockProcessNumbered#1"/>
    <dgm:cxn modelId="{840BB0C7-181A-4BA4-9324-C35937B4BA77}" type="presOf" srcId="{15509919-36B5-4162-8899-417A9F93473B}" destId="{09F899AB-70CA-46DA-8F8C-58514A9FEF67}" srcOrd="0" destOrd="0" presId="urn:microsoft.com/office/officeart/2016/7/layout/LinearBlockProcessNumbered#1"/>
    <dgm:cxn modelId="{42CDCACA-F394-4044-BBF6-522A0005ABCB}" srcId="{15509919-36B5-4162-8899-417A9F93473B}" destId="{B2B879BD-3840-400C-92BD-B2C2383358D7}" srcOrd="1" destOrd="0" parTransId="{09440D86-F3E6-4A3C-9E78-1AFC56348641}" sibTransId="{FBAA44FF-54DE-45C8-9FAC-512C40277233}"/>
    <dgm:cxn modelId="{6AB3E3E3-CAC3-4821-AAD0-21289FC8AF3F}" type="presOf" srcId="{B2B879BD-3840-400C-92BD-B2C2383358D7}" destId="{9F2B2B99-E41C-48B6-9241-186B3896CDB2}" srcOrd="1" destOrd="0" presId="urn:microsoft.com/office/officeart/2016/7/layout/LinearBlockProcessNumbered#1"/>
    <dgm:cxn modelId="{90D3E440-E32E-4616-A794-C357B58C725C}" type="presParOf" srcId="{09F899AB-70CA-46DA-8F8C-58514A9FEF67}" destId="{9E708B2C-9056-43B8-820C-8D4D2D591614}" srcOrd="0" destOrd="0" presId="urn:microsoft.com/office/officeart/2016/7/layout/LinearBlockProcessNumbered#1"/>
    <dgm:cxn modelId="{94905F72-0547-4876-85BD-1CE201853F0E}" type="presParOf" srcId="{9E708B2C-9056-43B8-820C-8D4D2D591614}" destId="{F4992080-7D4E-4F2B-B608-170DDBB6006A}" srcOrd="0" destOrd="0" presId="urn:microsoft.com/office/officeart/2016/7/layout/LinearBlockProcessNumbered#1"/>
    <dgm:cxn modelId="{32F232D9-C82F-455D-A4CB-8A6F950974CB}" type="presParOf" srcId="{9E708B2C-9056-43B8-820C-8D4D2D591614}" destId="{15536E38-36FE-4A51-B620-2715BFAD5475}" srcOrd="1" destOrd="0" presId="urn:microsoft.com/office/officeart/2016/7/layout/LinearBlockProcessNumbered#1"/>
    <dgm:cxn modelId="{E1630E94-0972-452E-A256-8FE168492E2F}" type="presParOf" srcId="{9E708B2C-9056-43B8-820C-8D4D2D591614}" destId="{B158057C-23C1-45AE-9273-5935A8F6104B}" srcOrd="2" destOrd="0" presId="urn:microsoft.com/office/officeart/2016/7/layout/LinearBlockProcessNumbered#1"/>
    <dgm:cxn modelId="{3D53040A-6114-439D-91AE-A92823686B42}" type="presParOf" srcId="{09F899AB-70CA-46DA-8F8C-58514A9FEF67}" destId="{5D52B8B6-958E-480C-9455-911A104C8C73}" srcOrd="1" destOrd="0" presId="urn:microsoft.com/office/officeart/2016/7/layout/LinearBlockProcessNumbered#1"/>
    <dgm:cxn modelId="{71CD1E60-9941-432A-AAD3-6BEE9759C7CA}" type="presParOf" srcId="{09F899AB-70CA-46DA-8F8C-58514A9FEF67}" destId="{070CFBFA-AE62-406D-B2E3-4A871FE3EC95}" srcOrd="2" destOrd="0" presId="urn:microsoft.com/office/officeart/2016/7/layout/LinearBlockProcessNumbered#1"/>
    <dgm:cxn modelId="{E24E5F24-B05D-485A-B1E3-F029361EAC2F}" type="presParOf" srcId="{070CFBFA-AE62-406D-B2E3-4A871FE3EC95}" destId="{89A9B4CF-6439-46B1-B6A9-1D6CD5034774}" srcOrd="0" destOrd="0" presId="urn:microsoft.com/office/officeart/2016/7/layout/LinearBlockProcessNumbered#1"/>
    <dgm:cxn modelId="{B1A2A29E-FBA6-4188-BE73-D4752962B995}" type="presParOf" srcId="{070CFBFA-AE62-406D-B2E3-4A871FE3EC95}" destId="{379B8CE4-8135-4F2C-A5A0-E55EBE328E9A}" srcOrd="1" destOrd="0" presId="urn:microsoft.com/office/officeart/2016/7/layout/LinearBlockProcessNumbered#1"/>
    <dgm:cxn modelId="{F07F5881-E747-4C57-B3A8-80D81CA9E653}" type="presParOf" srcId="{070CFBFA-AE62-406D-B2E3-4A871FE3EC95}" destId="{9F2B2B99-E41C-48B6-9241-186B3896CDB2}" srcOrd="2" destOrd="0" presId="urn:microsoft.com/office/officeart/2016/7/layout/LinearBlockProcessNumbered#1"/>
    <dgm:cxn modelId="{CFE97617-C516-4DC5-9F9C-80DAA0EDE08F}" type="presParOf" srcId="{09F899AB-70CA-46DA-8F8C-58514A9FEF67}" destId="{88CC7DDE-DA0F-42A6-8406-A11161BD6BA9}" srcOrd="3" destOrd="0" presId="urn:microsoft.com/office/officeart/2016/7/layout/LinearBlockProcessNumbered#1"/>
    <dgm:cxn modelId="{B7A23FED-2302-47D8-8E80-C7B4D99F0301}" type="presParOf" srcId="{09F899AB-70CA-46DA-8F8C-58514A9FEF67}" destId="{4C550E1C-ACB2-4A5D-BD4A-3D5D60E405E6}" srcOrd="4" destOrd="0" presId="urn:microsoft.com/office/officeart/2016/7/layout/LinearBlockProcessNumbered#1"/>
    <dgm:cxn modelId="{B9E766C8-B1F9-4299-93D9-C5605EEE5998}" type="presParOf" srcId="{4C550E1C-ACB2-4A5D-BD4A-3D5D60E405E6}" destId="{0802B4A8-7224-4B0A-95B7-D17AEB2B2AFF}" srcOrd="0" destOrd="0" presId="urn:microsoft.com/office/officeart/2016/7/layout/LinearBlockProcessNumbered#1"/>
    <dgm:cxn modelId="{DDDBCEBE-059F-40AD-A1D1-8D888A5BCC15}" type="presParOf" srcId="{4C550E1C-ACB2-4A5D-BD4A-3D5D60E405E6}" destId="{68AC9669-DC11-473A-AA2E-579A44E78C37}" srcOrd="1" destOrd="0" presId="urn:microsoft.com/office/officeart/2016/7/layout/LinearBlockProcessNumbered#1"/>
    <dgm:cxn modelId="{90FC101C-CCF0-411F-ABB9-797553DF6D08}" type="presParOf" srcId="{4C550E1C-ACB2-4A5D-BD4A-3D5D60E405E6}" destId="{D085015A-41AF-4EFA-A104-4FD73B2362F0}" srcOrd="2" destOrd="0" presId="urn:microsoft.com/office/officeart/2016/7/layout/LinearBlockProcessNumbered#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992080-7D4E-4F2B-B608-170DDBB6006A}">
      <dsp:nvSpPr>
        <dsp:cNvPr id="0" name=""/>
        <dsp:cNvSpPr/>
      </dsp:nvSpPr>
      <dsp:spPr>
        <a:xfrm>
          <a:off x="785" y="0"/>
          <a:ext cx="3182540" cy="3725612"/>
        </a:xfrm>
        <a:prstGeom prst="rect">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314364" tIns="0" rIns="314364" bIns="330200" numCol="1" spcCol="1270" rtlCol="0" anchor="t" anchorCtr="0">
          <a:noAutofit/>
        </a:bodyPr>
        <a:lstStyle/>
        <a:p>
          <a:pPr marL="0" lvl="0" indent="0" algn="l" defTabSz="1155700" rtl="0">
            <a:lnSpc>
              <a:spcPct val="90000"/>
            </a:lnSpc>
            <a:spcBef>
              <a:spcPct val="0"/>
            </a:spcBef>
            <a:spcAft>
              <a:spcPct val="35000"/>
            </a:spcAft>
            <a:buNone/>
          </a:pPr>
          <a:r>
            <a:rPr lang="fr-FR" sz="2600" kern="1200" noProof="0" dirty="0"/>
            <a:t>Note d’intention</a:t>
          </a:r>
        </a:p>
      </dsp:txBody>
      <dsp:txXfrm>
        <a:off x="785" y="1490244"/>
        <a:ext cx="3182540" cy="2235367"/>
      </dsp:txXfrm>
    </dsp:sp>
    <dsp:sp modelId="{15536E38-36FE-4A51-B620-2715BFAD5475}">
      <dsp:nvSpPr>
        <dsp:cNvPr id="0" name=""/>
        <dsp:cNvSpPr/>
      </dsp:nvSpPr>
      <dsp:spPr>
        <a:xfrm>
          <a:off x="785" y="0"/>
          <a:ext cx="3182540" cy="1490244"/>
        </a:xfrm>
        <a:prstGeom prst="rect">
          <a:avLst/>
        </a:prstGeom>
        <a:noFill/>
        <a:ln w="12700" cap="flat" cmpd="sng" algn="ctr">
          <a:noFill/>
          <a:prstDash val="solid"/>
        </a:ln>
        <a:effectLst/>
        <a:sp3d/>
      </dsp:spPr>
      <dsp:style>
        <a:lnRef idx="2">
          <a:scrgbClr r="0" g="0" b="0"/>
        </a:lnRef>
        <a:fillRef idx="1">
          <a:scrgbClr r="0" g="0" b="0"/>
        </a:fillRef>
        <a:effectRef idx="1">
          <a:scrgbClr r="0" g="0" b="0"/>
        </a:effectRef>
        <a:fontRef idx="minor">
          <a:schemeClr val="lt1"/>
        </a:fontRef>
      </dsp:style>
      <dsp:txBody>
        <a:bodyPr spcFirstLastPara="0" vert="horz" wrap="square" lIns="314364" tIns="165100" rIns="314364" bIns="165100" numCol="1" spcCol="1270" rtlCol="0" anchor="ctr" anchorCtr="0">
          <a:noAutofit/>
        </a:bodyPr>
        <a:lstStyle/>
        <a:p>
          <a:pPr marL="0" lvl="0" indent="0" algn="l" defTabSz="2933700" rtl="0">
            <a:lnSpc>
              <a:spcPct val="90000"/>
            </a:lnSpc>
            <a:spcBef>
              <a:spcPct val="0"/>
            </a:spcBef>
            <a:spcAft>
              <a:spcPct val="35000"/>
            </a:spcAft>
            <a:buNone/>
          </a:pPr>
          <a:r>
            <a:rPr lang="fr-FR" sz="6600" kern="1200" noProof="0" dirty="0"/>
            <a:t>01</a:t>
          </a:r>
        </a:p>
      </dsp:txBody>
      <dsp:txXfrm>
        <a:off x="785" y="0"/>
        <a:ext cx="3182540" cy="1490244"/>
      </dsp:txXfrm>
    </dsp:sp>
    <dsp:sp modelId="{89A9B4CF-6439-46B1-B6A9-1D6CD5034774}">
      <dsp:nvSpPr>
        <dsp:cNvPr id="0" name=""/>
        <dsp:cNvSpPr/>
      </dsp:nvSpPr>
      <dsp:spPr>
        <a:xfrm>
          <a:off x="3437929" y="0"/>
          <a:ext cx="3182540" cy="3725612"/>
        </a:xfrm>
        <a:prstGeom prst="rect">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314364" tIns="0" rIns="314364" bIns="330200" numCol="1" spcCol="1270" rtlCol="0" anchor="t" anchorCtr="0">
          <a:noAutofit/>
        </a:bodyPr>
        <a:lstStyle/>
        <a:p>
          <a:pPr marL="0" lvl="0" indent="0" algn="l" defTabSz="1155700" rtl="0">
            <a:lnSpc>
              <a:spcPct val="90000"/>
            </a:lnSpc>
            <a:spcBef>
              <a:spcPct val="0"/>
            </a:spcBef>
            <a:spcAft>
              <a:spcPct val="35000"/>
            </a:spcAft>
            <a:buNone/>
          </a:pPr>
          <a:r>
            <a:rPr lang="fr-FR" sz="2600" kern="1200" noProof="0" dirty="0"/>
            <a:t>Scénographie schématisé </a:t>
          </a:r>
        </a:p>
      </dsp:txBody>
      <dsp:txXfrm>
        <a:off x="3437929" y="1490244"/>
        <a:ext cx="3182540" cy="2235367"/>
      </dsp:txXfrm>
    </dsp:sp>
    <dsp:sp modelId="{379B8CE4-8135-4F2C-A5A0-E55EBE328E9A}">
      <dsp:nvSpPr>
        <dsp:cNvPr id="0" name=""/>
        <dsp:cNvSpPr/>
      </dsp:nvSpPr>
      <dsp:spPr>
        <a:xfrm>
          <a:off x="3437929" y="0"/>
          <a:ext cx="3182540" cy="1490244"/>
        </a:xfrm>
        <a:prstGeom prst="rect">
          <a:avLst/>
        </a:prstGeom>
        <a:noFill/>
        <a:ln w="12700" cap="flat" cmpd="sng" algn="ctr">
          <a:noFill/>
          <a:prstDash val="solid"/>
        </a:ln>
        <a:effectLst/>
        <a:sp3d/>
      </dsp:spPr>
      <dsp:style>
        <a:lnRef idx="2">
          <a:scrgbClr r="0" g="0" b="0"/>
        </a:lnRef>
        <a:fillRef idx="1">
          <a:scrgbClr r="0" g="0" b="0"/>
        </a:fillRef>
        <a:effectRef idx="1">
          <a:scrgbClr r="0" g="0" b="0"/>
        </a:effectRef>
        <a:fontRef idx="minor">
          <a:schemeClr val="lt1"/>
        </a:fontRef>
      </dsp:style>
      <dsp:txBody>
        <a:bodyPr spcFirstLastPara="0" vert="horz" wrap="square" lIns="314364" tIns="165100" rIns="314364" bIns="165100" numCol="1" spcCol="1270" rtlCol="0" anchor="ctr" anchorCtr="0">
          <a:noAutofit/>
        </a:bodyPr>
        <a:lstStyle/>
        <a:p>
          <a:pPr marL="0" lvl="0" indent="0" algn="l" defTabSz="2933700" rtl="0">
            <a:lnSpc>
              <a:spcPct val="90000"/>
            </a:lnSpc>
            <a:spcBef>
              <a:spcPct val="0"/>
            </a:spcBef>
            <a:spcAft>
              <a:spcPct val="35000"/>
            </a:spcAft>
            <a:buNone/>
          </a:pPr>
          <a:r>
            <a:rPr lang="fr-FR" sz="6600" kern="1200" noProof="0"/>
            <a:t>02</a:t>
          </a:r>
          <a:endParaRPr lang="fr-FR" sz="6600" kern="1200" noProof="0" dirty="0"/>
        </a:p>
      </dsp:txBody>
      <dsp:txXfrm>
        <a:off x="3437929" y="0"/>
        <a:ext cx="3182540" cy="1490244"/>
      </dsp:txXfrm>
    </dsp:sp>
    <dsp:sp modelId="{0802B4A8-7224-4B0A-95B7-D17AEB2B2AFF}">
      <dsp:nvSpPr>
        <dsp:cNvPr id="0" name=""/>
        <dsp:cNvSpPr/>
      </dsp:nvSpPr>
      <dsp:spPr>
        <a:xfrm>
          <a:off x="6875073" y="0"/>
          <a:ext cx="3182540" cy="3725612"/>
        </a:xfrm>
        <a:prstGeom prst="rect">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314364" tIns="0" rIns="314364" bIns="330200" numCol="1" spcCol="1270" rtlCol="0" anchor="t" anchorCtr="0">
          <a:noAutofit/>
        </a:bodyPr>
        <a:lstStyle/>
        <a:p>
          <a:pPr marL="0" lvl="0" indent="0" algn="l" defTabSz="1155700" rtl="0">
            <a:lnSpc>
              <a:spcPct val="90000"/>
            </a:lnSpc>
            <a:spcBef>
              <a:spcPct val="0"/>
            </a:spcBef>
            <a:spcAft>
              <a:spcPct val="35000"/>
            </a:spcAft>
            <a:buNone/>
          </a:pPr>
          <a:r>
            <a:rPr lang="fr-FR" sz="2600" kern="1200" noProof="0" dirty="0"/>
            <a:t>Programme</a:t>
          </a:r>
        </a:p>
      </dsp:txBody>
      <dsp:txXfrm>
        <a:off x="6875073" y="1490244"/>
        <a:ext cx="3182540" cy="2235367"/>
      </dsp:txXfrm>
    </dsp:sp>
    <dsp:sp modelId="{68AC9669-DC11-473A-AA2E-579A44E78C37}">
      <dsp:nvSpPr>
        <dsp:cNvPr id="0" name=""/>
        <dsp:cNvSpPr/>
      </dsp:nvSpPr>
      <dsp:spPr>
        <a:xfrm>
          <a:off x="6875073" y="0"/>
          <a:ext cx="3182540" cy="1490244"/>
        </a:xfrm>
        <a:prstGeom prst="rect">
          <a:avLst/>
        </a:prstGeom>
        <a:noFill/>
        <a:ln w="12700" cap="flat" cmpd="sng" algn="ctr">
          <a:noFill/>
          <a:prstDash val="solid"/>
        </a:ln>
        <a:effectLst/>
        <a:sp3d/>
      </dsp:spPr>
      <dsp:style>
        <a:lnRef idx="2">
          <a:scrgbClr r="0" g="0" b="0"/>
        </a:lnRef>
        <a:fillRef idx="1">
          <a:scrgbClr r="0" g="0" b="0"/>
        </a:fillRef>
        <a:effectRef idx="1">
          <a:scrgbClr r="0" g="0" b="0"/>
        </a:effectRef>
        <a:fontRef idx="minor">
          <a:schemeClr val="lt1"/>
        </a:fontRef>
      </dsp:style>
      <dsp:txBody>
        <a:bodyPr spcFirstLastPara="0" vert="horz" wrap="square" lIns="314364" tIns="165100" rIns="314364" bIns="165100" numCol="1" spcCol="1270" rtlCol="0" anchor="ctr" anchorCtr="0">
          <a:noAutofit/>
        </a:bodyPr>
        <a:lstStyle/>
        <a:p>
          <a:pPr marL="0" lvl="0" indent="0" algn="l" defTabSz="2933700" rtl="0">
            <a:lnSpc>
              <a:spcPct val="90000"/>
            </a:lnSpc>
            <a:spcBef>
              <a:spcPct val="0"/>
            </a:spcBef>
            <a:spcAft>
              <a:spcPct val="35000"/>
            </a:spcAft>
            <a:buNone/>
          </a:pPr>
          <a:r>
            <a:rPr lang="fr-FR" sz="6600" kern="1200" noProof="0"/>
            <a:t>03</a:t>
          </a:r>
          <a:endParaRPr lang="fr-FR" sz="6600" kern="1200" noProof="0" dirty="0"/>
        </a:p>
      </dsp:txBody>
      <dsp:txXfrm>
        <a:off x="6875073" y="0"/>
        <a:ext cx="3182540" cy="1490244"/>
      </dsp:txXfrm>
    </dsp:sp>
  </dsp:spTree>
</dsp:drawing>
</file>

<file path=ppt/diagrams/layout1.xml><?xml version="1.0" encoding="utf-8"?>
<dgm:layoutDef xmlns:dgm="http://schemas.openxmlformats.org/drawingml/2006/diagram" xmlns:a="http://schemas.openxmlformats.org/drawingml/2006/main" uniqueId="urn:microsoft.com/office/officeart/2016/7/layout/LinearBlockProcessNumbered#1">
  <dgm:title val="Numéroté par processus de bloc linéaire"/>
  <dgm:desc val="Permet de représenter une progression ; une chronologie ; des étapes séquentielles d’une tâche, d’un processus ou d’un flux de travail ; permet également de mettre en évidence un mouvement ou une direction. Des numéros automatiques ont été introduits pour montrer les étapes du processus. Le texte de niveau 1 et le texte de niveau 2 s’affichent dans un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97D4F0E7-A380-4E8A-A5E6-02A2C57BE889}">
          <dgm:prSet phldrT="1"/>
          <dgm:t>
            <a:bodyPr rtlCol="0"/>
            <a:lstStyle/>
            <a:p>
              <a:pPr rtl="0"/>
              <a:r>
                <a:t>01</a:t>
              </a:r>
            </a:p>
          </dgm:t>
        </dgm:pt>
        <dgm:pt modelId="201" type="sibTrans" cxnId="{5712BDC4-329B-45B2-9194-A148ABB6560A}">
          <dgm:prSet phldrT="2"/>
          <dgm:t>
            <a:bodyPr rtlCol="0"/>
            <a:lstStyle/>
            <a:p>
              <a:pPr rtl="0"/>
              <a:r>
                <a:t>02</a:t>
              </a:r>
            </a:p>
          </dgm:t>
        </dgm:pt>
        <dgm:pt modelId="301" type="sibTrans" cxnId="{8984278A-33F0-4B08-ABC0-F48449CE37F3}">
          <dgm:prSet phldrT="3"/>
          <dgm:t>
            <a:bodyPr rtlCol="0"/>
            <a:lstStyle/>
            <a:p>
              <a:pPr rtl="0"/>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5A003C3-DCC8-477B-BC75-78B13B5E6212}" type="datetime1">
              <a:rPr lang="fr-FR" smtClean="0"/>
              <a:t>17/10/2022</a:t>
            </a:fld>
            <a:endParaRPr lang="fr-FR" dirty="0"/>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dirty="0"/>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E76E2E5-ADAB-4137-A345-E323F081A15D}" type="slidenum">
              <a:rPr lang="fr-FR" smtClean="0"/>
              <a:t>‹N°›</a:t>
            </a:fld>
            <a:endParaRPr lang="fr-FR" dirty="0"/>
          </a:p>
        </p:txBody>
      </p:sp>
    </p:spTree>
    <p:extLst>
      <p:ext uri="{BB962C8B-B14F-4D97-AF65-F5344CB8AC3E}">
        <p14:creationId xmlns:p14="http://schemas.microsoft.com/office/powerpoint/2010/main" val="259739446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noProof="0" dirty="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2B675A-4D3F-45B9-ADB1-982BC682FDC9}" type="datetime1">
              <a:rPr lang="fr-FR" noProof="0" smtClean="0"/>
              <a:t>17/10/2022</a:t>
            </a:fld>
            <a:endParaRPr lang="fr-FR" noProof="0" dirty="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noProof="0" dirty="0"/>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r-FR" noProof="0" dirty="0"/>
              <a:t>Modifiez les styles du texte du masque</a:t>
            </a:r>
          </a:p>
          <a:p>
            <a:pPr lvl="1"/>
            <a:r>
              <a:rPr lang="fr-FR" noProof="0" dirty="0"/>
              <a:t>Deuxième niveau</a:t>
            </a:r>
          </a:p>
          <a:p>
            <a:pPr lvl="2"/>
            <a:r>
              <a:rPr lang="fr-FR" noProof="0" dirty="0"/>
              <a:t>Troisième niveau</a:t>
            </a:r>
          </a:p>
          <a:p>
            <a:pPr lvl="3"/>
            <a:r>
              <a:rPr lang="fr-FR" noProof="0" dirty="0"/>
              <a:t>Quatrième niveau</a:t>
            </a:r>
          </a:p>
          <a:p>
            <a:pPr lvl="4"/>
            <a:r>
              <a:rPr lang="fr-FR" noProof="0" dirty="0"/>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noProof="0" dirty="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91F868-EFAF-43FB-80B0-21B4665BF9D8}" type="slidenum">
              <a:rPr lang="fr-FR" noProof="0" smtClean="0"/>
              <a:t>‹N°›</a:t>
            </a:fld>
            <a:endParaRPr lang="fr-FR" noProof="0" dirty="0"/>
          </a:p>
        </p:txBody>
      </p:sp>
    </p:spTree>
    <p:extLst>
      <p:ext uri="{BB962C8B-B14F-4D97-AF65-F5344CB8AC3E}">
        <p14:creationId xmlns:p14="http://schemas.microsoft.com/office/powerpoint/2010/main" val="351075571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E91F868-EFAF-43FB-80B0-21B4665BF9D8}" type="slidenum">
              <a:rPr lang="fr-FR" smtClean="0"/>
              <a:t>1</a:t>
            </a:fld>
            <a:endParaRPr lang="fr-FR" dirty="0"/>
          </a:p>
        </p:txBody>
      </p:sp>
    </p:spTree>
    <p:extLst>
      <p:ext uri="{BB962C8B-B14F-4D97-AF65-F5344CB8AC3E}">
        <p14:creationId xmlns:p14="http://schemas.microsoft.com/office/powerpoint/2010/main" val="34026317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5E91F868-EFAF-43FB-80B0-21B4665BF9D8}" type="slidenum">
              <a:rPr lang="fr-FR" smtClean="0"/>
              <a:t>2</a:t>
            </a:fld>
            <a:endParaRPr lang="fr-FR" dirty="0"/>
          </a:p>
        </p:txBody>
      </p:sp>
    </p:spTree>
    <p:extLst>
      <p:ext uri="{BB962C8B-B14F-4D97-AF65-F5344CB8AC3E}">
        <p14:creationId xmlns:p14="http://schemas.microsoft.com/office/powerpoint/2010/main" val="13779703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e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Connecteur droit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Connecteur droit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Connecteur droit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re 1"/>
          <p:cNvSpPr>
            <a:spLocks noGrp="1"/>
          </p:cNvSpPr>
          <p:nvPr>
            <p:ph type="ctrTitle"/>
          </p:nvPr>
        </p:nvSpPr>
        <p:spPr>
          <a:xfrm>
            <a:off x="1629103" y="2244830"/>
            <a:ext cx="8933796" cy="2437232"/>
          </a:xfrm>
        </p:spPr>
        <p:txBody>
          <a:bodyPr tIns="45720" bIns="45720" rtlCol="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pPr rtl="0"/>
            <a:r>
              <a:rPr lang="fr-FR" noProof="0"/>
              <a:t>Modifiez le style du titre</a:t>
            </a:r>
            <a:endParaRPr lang="fr-FR" noProof="0" dirty="0"/>
          </a:p>
        </p:txBody>
      </p:sp>
      <p:sp>
        <p:nvSpPr>
          <p:cNvPr id="3" name="Sous-titre 2"/>
          <p:cNvSpPr>
            <a:spLocks noGrp="1"/>
          </p:cNvSpPr>
          <p:nvPr>
            <p:ph type="subTitle" idx="1"/>
          </p:nvPr>
        </p:nvSpPr>
        <p:spPr>
          <a:xfrm>
            <a:off x="1629101" y="4682062"/>
            <a:ext cx="8936846" cy="457201"/>
          </a:xfrm>
        </p:spPr>
        <p:txBody>
          <a:bodyPr rtlCol="0">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fr-FR" noProof="0"/>
              <a:t>Modifiez le style des sous-titres du masque</a:t>
            </a:r>
            <a:endParaRPr lang="fr-FR" noProof="0" dirty="0"/>
          </a:p>
        </p:txBody>
      </p:sp>
      <p:sp>
        <p:nvSpPr>
          <p:cNvPr id="20" name="Espace réservé de la date 19"/>
          <p:cNvSpPr>
            <a:spLocks noGrp="1"/>
          </p:cNvSpPr>
          <p:nvPr>
            <p:ph type="dt" sz="half" idx="10"/>
          </p:nvPr>
        </p:nvSpPr>
        <p:spPr>
          <a:xfrm>
            <a:off x="5318760" y="1341256"/>
            <a:ext cx="1554480" cy="485546"/>
          </a:xfrm>
        </p:spPr>
        <p:txBody>
          <a:bodyPr rtlCol="0"/>
          <a:lstStyle>
            <a:lvl1pPr algn="ctr">
              <a:defRPr sz="1300" spc="0" baseline="0">
                <a:solidFill>
                  <a:srgbClr val="FFFFFF"/>
                </a:solidFill>
                <a:latin typeface="+mn-lt"/>
              </a:defRPr>
            </a:lvl1pPr>
          </a:lstStyle>
          <a:p>
            <a:pPr rtl="0"/>
            <a:fld id="{E2E51B7A-FC01-4A8A-82C1-26AA108FF377}" type="datetime1">
              <a:rPr lang="fr-FR" noProof="0" smtClean="0"/>
              <a:t>17/10/2022</a:t>
            </a:fld>
            <a:endParaRPr lang="fr-FR" noProof="0" dirty="0"/>
          </a:p>
        </p:txBody>
      </p:sp>
      <p:sp>
        <p:nvSpPr>
          <p:cNvPr id="21" name="Espace réservé du pied de page 20"/>
          <p:cNvSpPr>
            <a:spLocks noGrp="1"/>
          </p:cNvSpPr>
          <p:nvPr>
            <p:ph type="ftr" sz="quarter" idx="11"/>
          </p:nvPr>
        </p:nvSpPr>
        <p:spPr>
          <a:xfrm>
            <a:off x="1629100" y="5177408"/>
            <a:ext cx="5730295" cy="228600"/>
          </a:xfrm>
        </p:spPr>
        <p:txBody>
          <a:bodyPr rtlCol="0"/>
          <a:lstStyle>
            <a:lvl1pPr algn="l">
              <a:defRPr>
                <a:solidFill>
                  <a:schemeClr val="tx1">
                    <a:lumMod val="85000"/>
                    <a:lumOff val="15000"/>
                  </a:schemeClr>
                </a:solidFill>
              </a:defRPr>
            </a:lvl1pPr>
          </a:lstStyle>
          <a:p>
            <a:pPr rtl="0"/>
            <a:endParaRPr lang="fr-FR" noProof="0" dirty="0"/>
          </a:p>
        </p:txBody>
      </p:sp>
      <p:sp>
        <p:nvSpPr>
          <p:cNvPr id="22" name="Espace réservé du numéro de diapositive 21"/>
          <p:cNvSpPr>
            <a:spLocks noGrp="1"/>
          </p:cNvSpPr>
          <p:nvPr>
            <p:ph type="sldNum" sz="quarter" idx="12"/>
          </p:nvPr>
        </p:nvSpPr>
        <p:spPr>
          <a:xfrm>
            <a:off x="8606920" y="5177408"/>
            <a:ext cx="1955980" cy="228600"/>
          </a:xfrm>
        </p:spPr>
        <p:txBody>
          <a:bodyPr rtlCol="0"/>
          <a:lstStyle>
            <a:lvl1pPr>
              <a:defRPr>
                <a:solidFill>
                  <a:schemeClr val="tx1">
                    <a:lumMod val="85000"/>
                    <a:lumOff val="15000"/>
                  </a:schemeClr>
                </a:solidFill>
              </a:defRPr>
            </a:lvl1pPr>
          </a:lstStyle>
          <a:p>
            <a:pPr rtl="0"/>
            <a:fld id="{34B7E4EF-A1BD-40F4-AB7B-04F084DD991D}" type="slidenum">
              <a:rPr lang="fr-FR" noProof="0" smtClean="0"/>
              <a:t>‹N°›</a:t>
            </a:fld>
            <a:endParaRPr lang="fr-FR" noProof="0" dirty="0"/>
          </a:p>
        </p:txBody>
      </p:sp>
    </p:spTree>
    <p:extLst>
      <p:ext uri="{BB962C8B-B14F-4D97-AF65-F5344CB8AC3E}">
        <p14:creationId xmlns:p14="http://schemas.microsoft.com/office/powerpoint/2010/main" val="39577501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lstStyle/>
          <a:p>
            <a:pPr rtl="0"/>
            <a:r>
              <a:rPr lang="fr-FR" noProof="0"/>
              <a:t>Modifiez le style du titre</a:t>
            </a:r>
            <a:endParaRPr lang="fr-FR" noProof="0" dirty="0"/>
          </a:p>
        </p:txBody>
      </p:sp>
      <p:sp>
        <p:nvSpPr>
          <p:cNvPr id="3" name="Espace réservé du contenu 2"/>
          <p:cNvSpPr>
            <a:spLocks noGrp="1"/>
          </p:cNvSpPr>
          <p:nvPr>
            <p:ph idx="1"/>
          </p:nvPr>
        </p:nvSpPr>
        <p:spPr/>
        <p:txBody>
          <a:bodyPr rtlCol="0"/>
          <a:lstStyle/>
          <a:p>
            <a:pPr lvl="0" rtl="0"/>
            <a:r>
              <a:rPr lang="fr-FR" noProof="0"/>
              <a:t>Cliquez pour modifier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
        <p:nvSpPr>
          <p:cNvPr id="4" name="Espace réservé de la date 3"/>
          <p:cNvSpPr>
            <a:spLocks noGrp="1"/>
          </p:cNvSpPr>
          <p:nvPr>
            <p:ph type="dt" sz="half" idx="10"/>
          </p:nvPr>
        </p:nvSpPr>
        <p:spPr/>
        <p:txBody>
          <a:bodyPr rtlCol="0"/>
          <a:lstStyle/>
          <a:p>
            <a:pPr rtl="0"/>
            <a:fld id="{EDB7083F-AEC5-43AE-ADED-010C61F0B316}" type="datetime1">
              <a:rPr lang="fr-FR" noProof="0" smtClean="0"/>
              <a:t>17/10/2022</a:t>
            </a:fld>
            <a:endParaRPr lang="fr-FR" noProof="0" dirty="0"/>
          </a:p>
        </p:txBody>
      </p:sp>
      <p:sp>
        <p:nvSpPr>
          <p:cNvPr id="5" name="Espace réservé du pied de page 4"/>
          <p:cNvSpPr>
            <a:spLocks noGrp="1"/>
          </p:cNvSpPr>
          <p:nvPr>
            <p:ph type="ftr" sz="quarter" idx="11"/>
          </p:nvPr>
        </p:nvSpPr>
        <p:spPr/>
        <p:txBody>
          <a:bodyPr rtlCol="0"/>
          <a:lstStyle/>
          <a:p>
            <a:pPr rtl="0"/>
            <a:endParaRPr lang="fr-FR" noProof="0" dirty="0"/>
          </a:p>
        </p:txBody>
      </p:sp>
      <p:sp>
        <p:nvSpPr>
          <p:cNvPr id="6" name="Espace réservé du numéro de diapositive 5"/>
          <p:cNvSpPr>
            <a:spLocks noGrp="1"/>
          </p:cNvSpPr>
          <p:nvPr>
            <p:ph type="sldNum" sz="quarter" idx="12"/>
          </p:nvPr>
        </p:nvSpPr>
        <p:spPr/>
        <p:txBody>
          <a:bodyPr rtlCol="0"/>
          <a:lstStyle/>
          <a:p>
            <a:pPr rtl="0"/>
            <a:fld id="{34B7E4EF-A1BD-40F4-AB7B-04F084DD991D}" type="slidenum">
              <a:rPr lang="fr-FR" noProof="0" smtClean="0"/>
              <a:t>‹N°›</a:t>
            </a:fld>
            <a:endParaRPr lang="fr-FR" noProof="0" dirty="0"/>
          </a:p>
        </p:txBody>
      </p:sp>
    </p:spTree>
    <p:extLst>
      <p:ext uri="{BB962C8B-B14F-4D97-AF65-F5344CB8AC3E}">
        <p14:creationId xmlns:p14="http://schemas.microsoft.com/office/powerpoint/2010/main" val="2870318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a:xfrm>
            <a:off x="1629156" y="2275165"/>
            <a:ext cx="8933688" cy="2406895"/>
          </a:xfrm>
        </p:spPr>
        <p:txBody>
          <a:bodyPr rtlCol="0"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pPr rtl="0"/>
            <a:r>
              <a:rPr lang="fr-FR" noProof="0"/>
              <a:t>Modifiez le style du titre</a:t>
            </a:r>
            <a:endParaRPr lang="fr-FR" noProof="0" dirty="0"/>
          </a:p>
        </p:txBody>
      </p:sp>
      <p:grpSp>
        <p:nvGrpSpPr>
          <p:cNvPr id="16" name="Groupe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Connecteur droit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Connecteur droit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Connecteur droit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Espace réservé du texte 2"/>
          <p:cNvSpPr>
            <a:spLocks noGrp="1"/>
          </p:cNvSpPr>
          <p:nvPr>
            <p:ph type="body" idx="1"/>
          </p:nvPr>
        </p:nvSpPr>
        <p:spPr>
          <a:xfrm>
            <a:off x="1629156" y="4682062"/>
            <a:ext cx="8939784" cy="457200"/>
          </a:xfrm>
        </p:spPr>
        <p:txBody>
          <a:bodyPr rtlCol="0"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fr-FR" noProof="0"/>
              <a:t>Cliquez pour modifier les styles du texte du masque</a:t>
            </a:r>
          </a:p>
        </p:txBody>
      </p:sp>
      <p:sp>
        <p:nvSpPr>
          <p:cNvPr id="4" name="Espace réservé de la date 3"/>
          <p:cNvSpPr>
            <a:spLocks noGrp="1"/>
          </p:cNvSpPr>
          <p:nvPr>
            <p:ph type="dt" sz="half" idx="10"/>
          </p:nvPr>
        </p:nvSpPr>
        <p:spPr>
          <a:xfrm>
            <a:off x="5318760" y="1344502"/>
            <a:ext cx="1554480" cy="498781"/>
          </a:xfrm>
        </p:spPr>
        <p:txBody>
          <a:bodyPr rtlCol="0"/>
          <a:lstStyle>
            <a:lvl1pPr algn="ctr">
              <a:defRPr lang="en-US" sz="1300" kern="1200" spc="0" baseline="0">
                <a:solidFill>
                  <a:srgbClr val="FFFFFF"/>
                </a:solidFill>
                <a:latin typeface="+mn-lt"/>
                <a:ea typeface="+mn-ea"/>
                <a:cs typeface="+mn-cs"/>
              </a:defRPr>
            </a:lvl1pPr>
          </a:lstStyle>
          <a:p>
            <a:pPr rtl="0"/>
            <a:fld id="{822A5B0F-0190-4989-87EA-06858707B78D}" type="datetime1">
              <a:rPr lang="fr-FR" noProof="0" smtClean="0"/>
              <a:t>17/10/2022</a:t>
            </a:fld>
            <a:endParaRPr lang="fr-FR" noProof="0" dirty="0"/>
          </a:p>
        </p:txBody>
      </p:sp>
      <p:sp>
        <p:nvSpPr>
          <p:cNvPr id="5" name="Espace réservé du pied de page 4"/>
          <p:cNvSpPr>
            <a:spLocks noGrp="1"/>
          </p:cNvSpPr>
          <p:nvPr>
            <p:ph type="ftr" sz="quarter" idx="11"/>
          </p:nvPr>
        </p:nvSpPr>
        <p:spPr>
          <a:xfrm>
            <a:off x="1629157" y="5177408"/>
            <a:ext cx="5660134" cy="228600"/>
          </a:xfrm>
        </p:spPr>
        <p:txBody>
          <a:bodyPr rtlCol="0"/>
          <a:lstStyle>
            <a:lvl1pPr algn="l">
              <a:defRPr>
                <a:solidFill>
                  <a:schemeClr val="tx1">
                    <a:lumMod val="85000"/>
                    <a:lumOff val="15000"/>
                  </a:schemeClr>
                </a:solidFill>
              </a:defRPr>
            </a:lvl1pPr>
          </a:lstStyle>
          <a:p>
            <a:pPr rtl="0"/>
            <a:endParaRPr lang="fr-FR" noProof="0" dirty="0"/>
          </a:p>
        </p:txBody>
      </p:sp>
      <p:sp>
        <p:nvSpPr>
          <p:cNvPr id="6" name="Espace réservé du numéro de diapositive 5"/>
          <p:cNvSpPr>
            <a:spLocks noGrp="1"/>
          </p:cNvSpPr>
          <p:nvPr>
            <p:ph type="sldNum" sz="quarter" idx="12"/>
          </p:nvPr>
        </p:nvSpPr>
        <p:spPr>
          <a:xfrm>
            <a:off x="8604504" y="5177408"/>
            <a:ext cx="1958339" cy="228600"/>
          </a:xfrm>
        </p:spPr>
        <p:txBody>
          <a:bodyPr rtlCol="0"/>
          <a:lstStyle>
            <a:lvl1pPr>
              <a:defRPr>
                <a:solidFill>
                  <a:schemeClr val="tx1">
                    <a:lumMod val="85000"/>
                    <a:lumOff val="15000"/>
                  </a:schemeClr>
                </a:solidFill>
              </a:defRPr>
            </a:lvl1pPr>
          </a:lstStyle>
          <a:p>
            <a:pPr rtl="0"/>
            <a:fld id="{34B7E4EF-A1BD-40F4-AB7B-04F084DD991D}" type="slidenum">
              <a:rPr lang="fr-FR" noProof="0" smtClean="0"/>
              <a:t>‹N°›</a:t>
            </a:fld>
            <a:endParaRPr lang="fr-FR" noProof="0" dirty="0"/>
          </a:p>
        </p:txBody>
      </p:sp>
    </p:spTree>
    <p:extLst>
      <p:ext uri="{BB962C8B-B14F-4D97-AF65-F5344CB8AC3E}">
        <p14:creationId xmlns:p14="http://schemas.microsoft.com/office/powerpoint/2010/main" val="3499058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re 7"/>
          <p:cNvSpPr>
            <a:spLocks noGrp="1"/>
          </p:cNvSpPr>
          <p:nvPr>
            <p:ph type="title"/>
          </p:nvPr>
        </p:nvSpPr>
        <p:spPr/>
        <p:txBody>
          <a:bodyPr rtlCol="0"/>
          <a:lstStyle/>
          <a:p>
            <a:pPr rtl="0"/>
            <a:r>
              <a:rPr lang="fr-FR" noProof="0"/>
              <a:t>Modifiez le style du titre</a:t>
            </a:r>
            <a:endParaRPr lang="fr-FR" noProof="0" dirty="0"/>
          </a:p>
        </p:txBody>
      </p:sp>
      <p:sp>
        <p:nvSpPr>
          <p:cNvPr id="3" name="Espace réservé du contenu 2"/>
          <p:cNvSpPr>
            <a:spLocks noGrp="1"/>
          </p:cNvSpPr>
          <p:nvPr>
            <p:ph sz="half" idx="1"/>
          </p:nvPr>
        </p:nvSpPr>
        <p:spPr>
          <a:xfrm>
            <a:off x="1066800" y="2103120"/>
            <a:ext cx="466344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fr-FR" noProof="0"/>
              <a:t>Cliquez pour modifier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
        <p:nvSpPr>
          <p:cNvPr id="4" name="Espace réservé du contenu 3"/>
          <p:cNvSpPr>
            <a:spLocks noGrp="1"/>
          </p:cNvSpPr>
          <p:nvPr>
            <p:ph sz="half" idx="2"/>
          </p:nvPr>
        </p:nvSpPr>
        <p:spPr>
          <a:xfrm>
            <a:off x="6461760" y="2103120"/>
            <a:ext cx="4663440" cy="3749040"/>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fr-FR" noProof="0"/>
              <a:t>Cliquez pour modifier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
        <p:nvSpPr>
          <p:cNvPr id="5" name="Espace réservé de la date 4"/>
          <p:cNvSpPr>
            <a:spLocks noGrp="1"/>
          </p:cNvSpPr>
          <p:nvPr>
            <p:ph type="dt" sz="half" idx="10"/>
          </p:nvPr>
        </p:nvSpPr>
        <p:spPr/>
        <p:txBody>
          <a:bodyPr rtlCol="0"/>
          <a:lstStyle/>
          <a:p>
            <a:pPr rtl="0"/>
            <a:fld id="{EAB6DEDC-31BD-45F7-B9FA-3448A7D391AF}" type="datetime1">
              <a:rPr lang="fr-FR" noProof="0" smtClean="0"/>
              <a:t>17/10/2022</a:t>
            </a:fld>
            <a:endParaRPr lang="fr-FR" noProof="0" dirty="0"/>
          </a:p>
        </p:txBody>
      </p:sp>
      <p:sp>
        <p:nvSpPr>
          <p:cNvPr id="6" name="Espace réservé du pied de page 5"/>
          <p:cNvSpPr>
            <a:spLocks noGrp="1"/>
          </p:cNvSpPr>
          <p:nvPr>
            <p:ph type="ftr" sz="quarter" idx="11"/>
          </p:nvPr>
        </p:nvSpPr>
        <p:spPr/>
        <p:txBody>
          <a:bodyPr rtlCol="0"/>
          <a:lstStyle/>
          <a:p>
            <a:pPr rtl="0"/>
            <a:endParaRPr lang="fr-FR" noProof="0" dirty="0"/>
          </a:p>
        </p:txBody>
      </p:sp>
      <p:sp>
        <p:nvSpPr>
          <p:cNvPr id="7" name="Espace réservé du numéro de diapositive 6"/>
          <p:cNvSpPr>
            <a:spLocks noGrp="1"/>
          </p:cNvSpPr>
          <p:nvPr>
            <p:ph type="sldNum" sz="quarter" idx="12"/>
          </p:nvPr>
        </p:nvSpPr>
        <p:spPr/>
        <p:txBody>
          <a:bodyPr rtlCol="0"/>
          <a:lstStyle/>
          <a:p>
            <a:pPr rtl="0"/>
            <a:fld id="{34B7E4EF-A1BD-40F4-AB7B-04F084DD991D}" type="slidenum">
              <a:rPr lang="fr-FR" noProof="0" smtClean="0"/>
              <a:t>‹N°›</a:t>
            </a:fld>
            <a:endParaRPr lang="fr-FR" noProof="0" dirty="0"/>
          </a:p>
        </p:txBody>
      </p:sp>
    </p:spTree>
    <p:extLst>
      <p:ext uri="{BB962C8B-B14F-4D97-AF65-F5344CB8AC3E}">
        <p14:creationId xmlns:p14="http://schemas.microsoft.com/office/powerpoint/2010/main" val="3290950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lstStyle/>
          <a:p>
            <a:pPr rtl="0"/>
            <a:r>
              <a:rPr lang="fr-FR" noProof="0"/>
              <a:t>Modifiez le style du titre</a:t>
            </a:r>
            <a:endParaRPr lang="fr-FR" noProof="0" dirty="0"/>
          </a:p>
        </p:txBody>
      </p:sp>
      <p:sp>
        <p:nvSpPr>
          <p:cNvPr id="3" name="Espace réservé du texte 2"/>
          <p:cNvSpPr>
            <a:spLocks noGrp="1"/>
          </p:cNvSpPr>
          <p:nvPr>
            <p:ph type="body" idx="1"/>
          </p:nvPr>
        </p:nvSpPr>
        <p:spPr>
          <a:xfrm>
            <a:off x="1069848" y="2074334"/>
            <a:ext cx="4663440" cy="640080"/>
          </a:xfrm>
        </p:spPr>
        <p:txBody>
          <a:bodyPr rtlCol="0"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Cliquez pour modifier les styles du texte du masque</a:t>
            </a:r>
          </a:p>
        </p:txBody>
      </p:sp>
      <p:sp>
        <p:nvSpPr>
          <p:cNvPr id="4" name="Espace réservé du contenu 3"/>
          <p:cNvSpPr>
            <a:spLocks noGrp="1"/>
          </p:cNvSpPr>
          <p:nvPr>
            <p:ph sz="half" idx="2"/>
          </p:nvPr>
        </p:nvSpPr>
        <p:spPr>
          <a:xfrm>
            <a:off x="1069848" y="2792472"/>
            <a:ext cx="4663440" cy="3163825"/>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fr-FR" noProof="0"/>
              <a:t>Cliquez pour modifier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
        <p:nvSpPr>
          <p:cNvPr id="5" name="Espace réservé du texte 4"/>
          <p:cNvSpPr>
            <a:spLocks noGrp="1"/>
          </p:cNvSpPr>
          <p:nvPr>
            <p:ph type="body" sz="quarter" idx="3"/>
          </p:nvPr>
        </p:nvSpPr>
        <p:spPr>
          <a:xfrm>
            <a:off x="6458712" y="2074334"/>
            <a:ext cx="4663440" cy="640080"/>
          </a:xfrm>
        </p:spPr>
        <p:txBody>
          <a:bodyPr rtlCol="0"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Cliquez pour modifier les styles du texte du masque</a:t>
            </a:r>
          </a:p>
        </p:txBody>
      </p:sp>
      <p:sp>
        <p:nvSpPr>
          <p:cNvPr id="6" name="Espace réservé du contenu 5"/>
          <p:cNvSpPr>
            <a:spLocks noGrp="1"/>
          </p:cNvSpPr>
          <p:nvPr>
            <p:ph sz="quarter" idx="4"/>
          </p:nvPr>
        </p:nvSpPr>
        <p:spPr>
          <a:xfrm>
            <a:off x="6458712" y="2792471"/>
            <a:ext cx="4663440" cy="3164509"/>
          </a:xfrm>
        </p:spPr>
        <p:txBody>
          <a:bodyPr rtlCol="0"/>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fr-FR" noProof="0"/>
              <a:t>Cliquez pour modifier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
        <p:nvSpPr>
          <p:cNvPr id="7" name="Espace réservé de la date 6"/>
          <p:cNvSpPr>
            <a:spLocks noGrp="1"/>
          </p:cNvSpPr>
          <p:nvPr>
            <p:ph type="dt" sz="half" idx="10"/>
          </p:nvPr>
        </p:nvSpPr>
        <p:spPr/>
        <p:txBody>
          <a:bodyPr rtlCol="0"/>
          <a:lstStyle/>
          <a:p>
            <a:pPr rtl="0"/>
            <a:fld id="{0CFC0D2D-D7FC-480B-B98A-5A84D076445E}" type="datetime1">
              <a:rPr lang="fr-FR" noProof="0" smtClean="0"/>
              <a:t>17/10/2022</a:t>
            </a:fld>
            <a:endParaRPr lang="fr-FR" noProof="0" dirty="0"/>
          </a:p>
        </p:txBody>
      </p:sp>
      <p:sp>
        <p:nvSpPr>
          <p:cNvPr id="8" name="Espace réservé du pied de page 7"/>
          <p:cNvSpPr>
            <a:spLocks noGrp="1"/>
          </p:cNvSpPr>
          <p:nvPr>
            <p:ph type="ftr" sz="quarter" idx="11"/>
          </p:nvPr>
        </p:nvSpPr>
        <p:spPr/>
        <p:txBody>
          <a:bodyPr rtlCol="0"/>
          <a:lstStyle/>
          <a:p>
            <a:pPr rtl="0"/>
            <a:endParaRPr lang="fr-FR" noProof="0" dirty="0"/>
          </a:p>
        </p:txBody>
      </p:sp>
      <p:sp>
        <p:nvSpPr>
          <p:cNvPr id="9" name="Espace réservé du numéro de diapositive 8"/>
          <p:cNvSpPr>
            <a:spLocks noGrp="1"/>
          </p:cNvSpPr>
          <p:nvPr>
            <p:ph type="sldNum" sz="quarter" idx="12"/>
          </p:nvPr>
        </p:nvSpPr>
        <p:spPr/>
        <p:txBody>
          <a:bodyPr rtlCol="0"/>
          <a:lstStyle/>
          <a:p>
            <a:pPr rtl="0"/>
            <a:fld id="{34B7E4EF-A1BD-40F4-AB7B-04F084DD991D}" type="slidenum">
              <a:rPr lang="fr-FR" noProof="0" smtClean="0"/>
              <a:t>‹N°›</a:t>
            </a:fld>
            <a:endParaRPr lang="fr-FR" noProof="0" dirty="0"/>
          </a:p>
        </p:txBody>
      </p:sp>
    </p:spTree>
    <p:extLst>
      <p:ext uri="{BB962C8B-B14F-4D97-AF65-F5344CB8AC3E}">
        <p14:creationId xmlns:p14="http://schemas.microsoft.com/office/powerpoint/2010/main" val="545147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uniquement">
    <p:spTree>
      <p:nvGrpSpPr>
        <p:cNvPr id="1" name=""/>
        <p:cNvGrpSpPr/>
        <p:nvPr/>
      </p:nvGrpSpPr>
      <p:grpSpPr>
        <a:xfrm>
          <a:off x="0" y="0"/>
          <a:ext cx="0" cy="0"/>
          <a:chOff x="0" y="0"/>
          <a:chExt cx="0" cy="0"/>
        </a:xfrm>
      </p:grpSpPr>
      <p:sp>
        <p:nvSpPr>
          <p:cNvPr id="2" name="Titre 1"/>
          <p:cNvSpPr>
            <a:spLocks noGrp="1"/>
          </p:cNvSpPr>
          <p:nvPr>
            <p:ph type="title"/>
          </p:nvPr>
        </p:nvSpPr>
        <p:spPr/>
        <p:txBody>
          <a:bodyPr rtlCol="0"/>
          <a:lstStyle/>
          <a:p>
            <a:pPr rtl="0"/>
            <a:r>
              <a:rPr lang="fr-FR" noProof="0"/>
              <a:t>Modifiez le style du titre</a:t>
            </a:r>
            <a:endParaRPr lang="fr-FR" noProof="0" dirty="0"/>
          </a:p>
        </p:txBody>
      </p:sp>
      <p:sp>
        <p:nvSpPr>
          <p:cNvPr id="3" name="Espace réservé de la date 2"/>
          <p:cNvSpPr>
            <a:spLocks noGrp="1"/>
          </p:cNvSpPr>
          <p:nvPr>
            <p:ph type="dt" sz="half" idx="10"/>
          </p:nvPr>
        </p:nvSpPr>
        <p:spPr/>
        <p:txBody>
          <a:bodyPr rtlCol="0"/>
          <a:lstStyle/>
          <a:p>
            <a:pPr rtl="0"/>
            <a:fld id="{813FF39C-9F4D-4592-94E9-06D4CF91E91A}" type="datetime1">
              <a:rPr lang="fr-FR" noProof="0" smtClean="0"/>
              <a:t>17/10/2022</a:t>
            </a:fld>
            <a:endParaRPr lang="fr-FR" noProof="0" dirty="0"/>
          </a:p>
        </p:txBody>
      </p:sp>
      <p:sp>
        <p:nvSpPr>
          <p:cNvPr id="4" name="Espace réservé du pied de page 3"/>
          <p:cNvSpPr>
            <a:spLocks noGrp="1"/>
          </p:cNvSpPr>
          <p:nvPr>
            <p:ph type="ftr" sz="quarter" idx="11"/>
          </p:nvPr>
        </p:nvSpPr>
        <p:spPr/>
        <p:txBody>
          <a:bodyPr rtlCol="0"/>
          <a:lstStyle/>
          <a:p>
            <a:pPr rtl="0"/>
            <a:endParaRPr lang="fr-FR" noProof="0" dirty="0"/>
          </a:p>
        </p:txBody>
      </p:sp>
      <p:sp>
        <p:nvSpPr>
          <p:cNvPr id="5" name="Espace réservé du numéro de diapositive 4"/>
          <p:cNvSpPr>
            <a:spLocks noGrp="1"/>
          </p:cNvSpPr>
          <p:nvPr>
            <p:ph type="sldNum" sz="quarter" idx="12"/>
          </p:nvPr>
        </p:nvSpPr>
        <p:spPr/>
        <p:txBody>
          <a:bodyPr rtlCol="0"/>
          <a:lstStyle/>
          <a:p>
            <a:pPr rtl="0"/>
            <a:fld id="{34B7E4EF-A1BD-40F4-AB7B-04F084DD991D}" type="slidenum">
              <a:rPr lang="fr-FR" noProof="0" smtClean="0"/>
              <a:t>‹N°›</a:t>
            </a:fld>
            <a:endParaRPr lang="fr-FR" noProof="0" dirty="0"/>
          </a:p>
        </p:txBody>
      </p:sp>
    </p:spTree>
    <p:extLst>
      <p:ext uri="{BB962C8B-B14F-4D97-AF65-F5344CB8AC3E}">
        <p14:creationId xmlns:p14="http://schemas.microsoft.com/office/powerpoint/2010/main" val="3381700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rtlCol="0"/>
          <a:lstStyle/>
          <a:p>
            <a:pPr rtl="0"/>
            <a:fld id="{22024263-4C8D-4687-8A50-1CE21BD25B71}" type="datetime1">
              <a:rPr lang="fr-FR" noProof="0" smtClean="0"/>
              <a:t>17/10/2022</a:t>
            </a:fld>
            <a:endParaRPr lang="fr-FR" noProof="0" dirty="0"/>
          </a:p>
        </p:txBody>
      </p:sp>
      <p:sp>
        <p:nvSpPr>
          <p:cNvPr id="3" name="Espace réservé du pied de page 2"/>
          <p:cNvSpPr>
            <a:spLocks noGrp="1"/>
          </p:cNvSpPr>
          <p:nvPr>
            <p:ph type="ftr" sz="quarter" idx="11"/>
          </p:nvPr>
        </p:nvSpPr>
        <p:spPr/>
        <p:txBody>
          <a:bodyPr rtlCol="0"/>
          <a:lstStyle/>
          <a:p>
            <a:pPr rtl="0"/>
            <a:endParaRPr lang="fr-FR" noProof="0" dirty="0"/>
          </a:p>
        </p:txBody>
      </p:sp>
      <p:sp>
        <p:nvSpPr>
          <p:cNvPr id="4" name="Espace réservé du numéro de diapositive 3"/>
          <p:cNvSpPr>
            <a:spLocks noGrp="1"/>
          </p:cNvSpPr>
          <p:nvPr>
            <p:ph type="sldNum" sz="quarter" idx="12"/>
          </p:nvPr>
        </p:nvSpPr>
        <p:spPr/>
        <p:txBody>
          <a:bodyPr rtlCol="0"/>
          <a:lstStyle/>
          <a:p>
            <a:pPr rtl="0"/>
            <a:fld id="{34B7E4EF-A1BD-40F4-AB7B-04F084DD991D}" type="slidenum">
              <a:rPr lang="fr-FR" noProof="0" smtClean="0"/>
              <a:t>‹N°›</a:t>
            </a:fld>
            <a:endParaRPr lang="fr-FR" noProof="0" dirty="0"/>
          </a:p>
        </p:txBody>
      </p:sp>
    </p:spTree>
    <p:extLst>
      <p:ext uri="{BB962C8B-B14F-4D97-AF65-F5344CB8AC3E}">
        <p14:creationId xmlns:p14="http://schemas.microsoft.com/office/powerpoint/2010/main" val="1969161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a:xfrm>
            <a:off x="8458200" y="607392"/>
            <a:ext cx="3161963" cy="1645920"/>
          </a:xfrm>
        </p:spPr>
        <p:txBody>
          <a:bodyPr rtlCol="0"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pPr rtl="0"/>
            <a:r>
              <a:rPr lang="fr-FR" noProof="0"/>
              <a:t>Modifiez le style du titre</a:t>
            </a:r>
            <a:endParaRPr lang="fr-FR" noProof="0" dirty="0"/>
          </a:p>
        </p:txBody>
      </p:sp>
      <p:sp>
        <p:nvSpPr>
          <p:cNvPr id="3" name="Espace réservé du contenu 2"/>
          <p:cNvSpPr>
            <a:spLocks noGrp="1"/>
          </p:cNvSpPr>
          <p:nvPr>
            <p:ph idx="1"/>
          </p:nvPr>
        </p:nvSpPr>
        <p:spPr>
          <a:xfrm>
            <a:off x="685800" y="609600"/>
            <a:ext cx="6858000" cy="5334000"/>
          </a:xfrm>
        </p:spPr>
        <p:txBody>
          <a:bodyPr rtlCol="0"/>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rtl="0"/>
            <a:r>
              <a:rPr lang="fr-FR" noProof="0"/>
              <a:t>Cliquez pour modifier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endParaRPr lang="fr-FR" noProof="0" dirty="0"/>
          </a:p>
        </p:txBody>
      </p:sp>
      <p:sp>
        <p:nvSpPr>
          <p:cNvPr id="4" name="Espace réservé du texte 3"/>
          <p:cNvSpPr>
            <a:spLocks noGrp="1"/>
          </p:cNvSpPr>
          <p:nvPr>
            <p:ph type="body" sz="half" idx="2" hasCustomPrompt="1"/>
          </p:nvPr>
        </p:nvSpPr>
        <p:spPr>
          <a:xfrm>
            <a:off x="8458200" y="2336800"/>
            <a:ext cx="3161963" cy="3606800"/>
          </a:xfrm>
        </p:spPr>
        <p:txBody>
          <a:bodyPr rtlCol="0">
            <a:normAutofit/>
          </a:bodyPr>
          <a:lstStyle>
            <a:lvl1pPr marL="0" indent="0" rtl="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r-FR" noProof="0" dirty="0"/>
              <a:t>Modifiez les styles du texte du masque</a:t>
            </a:r>
          </a:p>
        </p:txBody>
      </p:sp>
      <p:sp>
        <p:nvSpPr>
          <p:cNvPr id="8" name="Espace réservé de la date 7"/>
          <p:cNvSpPr>
            <a:spLocks noGrp="1"/>
          </p:cNvSpPr>
          <p:nvPr>
            <p:ph type="dt" sz="half" idx="10"/>
          </p:nvPr>
        </p:nvSpPr>
        <p:spPr>
          <a:xfrm>
            <a:off x="5588000" y="6035040"/>
            <a:ext cx="1955800" cy="365760"/>
          </a:xfrm>
        </p:spPr>
        <p:txBody>
          <a:bodyPr rtlCol="0"/>
          <a:lstStyle>
            <a:lvl1pPr>
              <a:defRPr>
                <a:solidFill>
                  <a:schemeClr val="tx1">
                    <a:lumMod val="85000"/>
                    <a:lumOff val="15000"/>
                  </a:schemeClr>
                </a:solidFill>
              </a:defRPr>
            </a:lvl1pPr>
          </a:lstStyle>
          <a:p>
            <a:pPr rtl="0"/>
            <a:fld id="{D4057022-F049-48D0-99C4-2E9B4B5C2F2D}" type="datetime1">
              <a:rPr lang="fr-FR" noProof="0" smtClean="0"/>
              <a:t>17/10/2022</a:t>
            </a:fld>
            <a:endParaRPr lang="fr-FR" noProof="0" dirty="0"/>
          </a:p>
        </p:txBody>
      </p:sp>
      <p:sp>
        <p:nvSpPr>
          <p:cNvPr id="9" name="Espace réservé du pied de page 8"/>
          <p:cNvSpPr>
            <a:spLocks noGrp="1"/>
          </p:cNvSpPr>
          <p:nvPr>
            <p:ph type="ftr" sz="quarter" idx="11"/>
          </p:nvPr>
        </p:nvSpPr>
        <p:spPr>
          <a:xfrm>
            <a:off x="685801" y="6035040"/>
            <a:ext cx="4584700" cy="365760"/>
          </a:xfrm>
        </p:spPr>
        <p:txBody>
          <a:bodyPr rtlCol="0"/>
          <a:lstStyle>
            <a:lvl1pPr algn="l">
              <a:defRPr/>
            </a:lvl1pPr>
          </a:lstStyle>
          <a:p>
            <a:pPr rtl="0"/>
            <a:endParaRPr lang="fr-FR" noProof="0" dirty="0"/>
          </a:p>
        </p:txBody>
      </p:sp>
      <p:sp>
        <p:nvSpPr>
          <p:cNvPr id="11" name="Espace réservé du numéro de diapositive 10"/>
          <p:cNvSpPr>
            <a:spLocks noGrp="1"/>
          </p:cNvSpPr>
          <p:nvPr>
            <p:ph type="sldNum" sz="quarter" idx="12"/>
          </p:nvPr>
        </p:nvSpPr>
        <p:spPr>
          <a:xfrm>
            <a:off x="10396728" y="6035040"/>
            <a:ext cx="1223435" cy="365760"/>
          </a:xfrm>
        </p:spPr>
        <p:txBody>
          <a:bodyPr rtlCol="0"/>
          <a:lstStyle>
            <a:lvl1pPr>
              <a:defRPr>
                <a:solidFill>
                  <a:schemeClr val="tx1">
                    <a:lumMod val="85000"/>
                    <a:lumOff val="15000"/>
                  </a:schemeClr>
                </a:solidFill>
              </a:defRPr>
            </a:lvl1pPr>
          </a:lstStyle>
          <a:p>
            <a:pPr rtl="0"/>
            <a:fld id="{34B7E4EF-A1BD-40F4-AB7B-04F084DD991D}" type="slidenum">
              <a:rPr lang="fr-FR" noProof="0" smtClean="0"/>
              <a:t>‹N°›</a:t>
            </a:fld>
            <a:endParaRPr lang="fr-FR" noProof="0" dirty="0"/>
          </a:p>
        </p:txBody>
      </p:sp>
    </p:spTree>
    <p:extLst>
      <p:ext uri="{BB962C8B-B14F-4D97-AF65-F5344CB8AC3E}">
        <p14:creationId xmlns:p14="http://schemas.microsoft.com/office/powerpoint/2010/main" val="2007531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Espace réservé de l’image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fr-FR" noProof="0"/>
              <a:t>Cliquez sur l'icône pour ajouter une image</a:t>
            </a:r>
            <a:endParaRPr lang="fr-FR" noProof="0" dirty="0"/>
          </a:p>
        </p:txBody>
      </p:sp>
      <p:sp>
        <p:nvSpPr>
          <p:cNvPr id="5" name="Espace réservé de la date 4"/>
          <p:cNvSpPr>
            <a:spLocks noGrp="1"/>
          </p:cNvSpPr>
          <p:nvPr>
            <p:ph type="dt" sz="half" idx="10"/>
          </p:nvPr>
        </p:nvSpPr>
        <p:spPr>
          <a:xfrm>
            <a:off x="5662337" y="6035040"/>
            <a:ext cx="2071963" cy="365760"/>
          </a:xfrm>
        </p:spPr>
        <p:txBody>
          <a:bodyPr rtlCol="0"/>
          <a:lstStyle>
            <a:lvl1pPr>
              <a:defRPr b="1">
                <a:solidFill>
                  <a:srgbClr val="FFFFFF"/>
                </a:solidFill>
                <a:effectLst>
                  <a:outerShdw blurRad="19050" dist="6350" dir="2700000" algn="tl" rotWithShape="0">
                    <a:prstClr val="black">
                      <a:alpha val="40000"/>
                    </a:prstClr>
                  </a:outerShdw>
                </a:effectLst>
              </a:defRPr>
            </a:lvl1pPr>
          </a:lstStyle>
          <a:p>
            <a:pPr rtl="0"/>
            <a:fld id="{C6B3997C-00F4-40DE-9140-D9173C5BE909}" type="datetime1">
              <a:rPr lang="fr-FR" noProof="0" smtClean="0"/>
              <a:t>17/10/2022</a:t>
            </a:fld>
            <a:endParaRPr lang="fr-FR" noProof="0" dirty="0"/>
          </a:p>
        </p:txBody>
      </p:sp>
      <p:sp>
        <p:nvSpPr>
          <p:cNvPr id="6" name="Espace réservé du pied de page 5"/>
          <p:cNvSpPr>
            <a:spLocks noGrp="1"/>
          </p:cNvSpPr>
          <p:nvPr>
            <p:ph type="ftr" sz="quarter" idx="11"/>
          </p:nvPr>
        </p:nvSpPr>
        <p:spPr>
          <a:xfrm>
            <a:off x="612648" y="6035040"/>
            <a:ext cx="4588002" cy="365760"/>
          </a:xfrm>
        </p:spPr>
        <p:txBody>
          <a:bodyPr rtlCol="0"/>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rtl="0"/>
            <a:endParaRPr lang="fr-FR" noProof="0" dirty="0"/>
          </a:p>
        </p:txBody>
      </p:sp>
      <p:sp>
        <p:nvSpPr>
          <p:cNvPr id="7" name="Espace réservé du numéro de diapositive 6"/>
          <p:cNvSpPr>
            <a:spLocks noGrp="1"/>
          </p:cNvSpPr>
          <p:nvPr>
            <p:ph type="sldNum" sz="quarter" idx="12"/>
          </p:nvPr>
        </p:nvSpPr>
        <p:spPr>
          <a:xfrm>
            <a:off x="10396728" y="6035040"/>
            <a:ext cx="1225296" cy="365760"/>
          </a:xfrm>
        </p:spPr>
        <p:txBody>
          <a:bodyPr rtlCol="0"/>
          <a:lstStyle/>
          <a:p>
            <a:pPr rtl="0"/>
            <a:fld id="{34B7E4EF-A1BD-40F4-AB7B-04F084DD991D}" type="slidenum">
              <a:rPr lang="fr-FR" noProof="0" smtClean="0"/>
              <a:t>‹N°›</a:t>
            </a:fld>
            <a:endParaRPr lang="fr-FR" noProof="0" dirty="0"/>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a:xfrm>
            <a:off x="8477250" y="603504"/>
            <a:ext cx="3144774" cy="1645920"/>
          </a:xfrm>
        </p:spPr>
        <p:txBody>
          <a:bodyPr rtlCol="0" anchor="b">
            <a:noAutofit/>
          </a:bodyPr>
          <a:lstStyle>
            <a:lvl1pPr algn="l">
              <a:lnSpc>
                <a:spcPct val="100000"/>
              </a:lnSpc>
              <a:defRPr sz="3200" b="0">
                <a:solidFill>
                  <a:schemeClr val="tx1"/>
                </a:solidFill>
                <a:latin typeface="+mj-lt"/>
              </a:defRPr>
            </a:lvl1pPr>
          </a:lstStyle>
          <a:p>
            <a:pPr rtl="0"/>
            <a:r>
              <a:rPr lang="fr-FR" noProof="0"/>
              <a:t>Modifiez le style du titre</a:t>
            </a:r>
            <a:endParaRPr lang="fr-FR" noProof="0" dirty="0"/>
          </a:p>
        </p:txBody>
      </p:sp>
      <p:sp>
        <p:nvSpPr>
          <p:cNvPr id="4" name="Espace réservé du texte 3"/>
          <p:cNvSpPr>
            <a:spLocks noGrp="1"/>
          </p:cNvSpPr>
          <p:nvPr>
            <p:ph type="body" sz="half" idx="2"/>
          </p:nvPr>
        </p:nvSpPr>
        <p:spPr>
          <a:xfrm>
            <a:off x="8477250" y="2386584"/>
            <a:ext cx="3144774" cy="3511296"/>
          </a:xfrm>
        </p:spPr>
        <p:txBody>
          <a:bodyPr rtlCol="0">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r-FR" noProof="0"/>
              <a:t>Cliquez pour modifier les styles du texte du masque</a:t>
            </a:r>
          </a:p>
        </p:txBody>
      </p:sp>
    </p:spTree>
    <p:extLst>
      <p:ext uri="{BB962C8B-B14F-4D97-AF65-F5344CB8AC3E}">
        <p14:creationId xmlns:p14="http://schemas.microsoft.com/office/powerpoint/2010/main" val="1988086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dirty="0"/>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Espace réservé du titre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pPr rtl="0"/>
            <a:r>
              <a:rPr lang="fr-FR" noProof="0" dirty="0"/>
              <a:t>Modifiez le style du titre</a:t>
            </a:r>
          </a:p>
        </p:txBody>
      </p:sp>
      <p:sp>
        <p:nvSpPr>
          <p:cNvPr id="3" name="Espace réservé du texte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rtl="0"/>
            <a:r>
              <a:rPr lang="fr-FR" noProof="0" dirty="0"/>
              <a:t>Modifiez les styles du texte du masque</a:t>
            </a:r>
          </a:p>
          <a:p>
            <a:pPr lvl="1" rtl="0"/>
            <a:r>
              <a:rPr lang="fr-FR" noProof="0" dirty="0"/>
              <a:t>Deuxième niveau</a:t>
            </a:r>
          </a:p>
          <a:p>
            <a:pPr lvl="2" rtl="0"/>
            <a:r>
              <a:rPr lang="fr-FR" noProof="0" dirty="0"/>
              <a:t>Troisième niveau</a:t>
            </a:r>
          </a:p>
          <a:p>
            <a:pPr lvl="3" rtl="0"/>
            <a:r>
              <a:rPr lang="fr-FR" noProof="0" dirty="0"/>
              <a:t>Quatrième niveau</a:t>
            </a:r>
          </a:p>
          <a:p>
            <a:pPr lvl="4" rtl="0"/>
            <a:r>
              <a:rPr lang="fr-FR" noProof="0" dirty="0"/>
              <a:t>Cinquième niveau</a:t>
            </a:r>
          </a:p>
        </p:txBody>
      </p:sp>
      <p:sp>
        <p:nvSpPr>
          <p:cNvPr id="4" name="Espace réservé de la date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pPr rtl="0"/>
            <a:fld id="{F571DA85-EB37-4F72-A98B-4C8BC72BEF13}" type="datetime1">
              <a:rPr lang="fr-FR" noProof="0" smtClean="0"/>
              <a:t>17/10/2022</a:t>
            </a:fld>
            <a:endParaRPr lang="fr-FR" noProof="0" dirty="0"/>
          </a:p>
        </p:txBody>
      </p:sp>
      <p:sp>
        <p:nvSpPr>
          <p:cNvPr id="5" name="Espace réservé du pied de page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pPr rtl="0"/>
            <a:endParaRPr lang="fr-FR" noProof="0" dirty="0"/>
          </a:p>
        </p:txBody>
      </p:sp>
      <p:sp>
        <p:nvSpPr>
          <p:cNvPr id="6" name="Espace réservé du numéro de diapositive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pPr rtl="0"/>
            <a:fld id="{34B7E4EF-A1BD-40F4-AB7B-04F084DD991D}" type="slidenum">
              <a:rPr lang="fr-FR" noProof="0" smtClean="0"/>
              <a:t>‹N°›</a:t>
            </a:fld>
            <a:endParaRPr lang="fr-FR" noProof="0" dirty="0"/>
          </a:p>
        </p:txBody>
      </p:sp>
    </p:spTree>
    <p:extLst>
      <p:ext uri="{BB962C8B-B14F-4D97-AF65-F5344CB8AC3E}">
        <p14:creationId xmlns:p14="http://schemas.microsoft.com/office/powerpoint/2010/main" val="21164094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sldNum="0" hdr="0" ftr="0" dt="0"/>
  <p:txStyles>
    <p:titleStyle>
      <a:lvl1pPr algn="l" defTabSz="914400" rtl="0" eaLnBrk="1" latinLnBrk="0" hangingPunct="1">
        <a:lnSpc>
          <a:spcPct val="90000"/>
        </a:lnSpc>
        <a:spcBef>
          <a:spcPct val="0"/>
        </a:spcBef>
        <a:buNone/>
        <a:defRPr lang="en-US" sz="36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20000"/>
        </a:lnSpc>
        <a:spcBef>
          <a:spcPts val="900"/>
        </a:spcBef>
        <a:spcAft>
          <a:spcPts val="0"/>
        </a:spcAft>
        <a:buClr>
          <a:schemeClr val="tx1">
            <a:lumMod val="85000"/>
            <a:lumOff val="15000"/>
          </a:schemeClr>
        </a:buClr>
        <a:buFont typeface="Garamond" pitchFamily="18" charset="0"/>
        <a:buChar char="◦"/>
        <a:defRPr sz="14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1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1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1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notesSlide" Target="../notesSlides/notesSlide2.xml"/><Relationship Id="rId7" Type="http://schemas.openxmlformats.org/officeDocument/2006/relationships/diagramColors" Target="../diagrams/colors1.xml"/><Relationship Id="rId2" Type="http://schemas.openxmlformats.org/officeDocument/2006/relationships/slideLayout" Target="../slideLayouts/slideLayout2.xml"/><Relationship Id="rId1" Type="http://schemas.openxmlformats.org/officeDocument/2006/relationships/themeOverride" Target="../theme/themeOverride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62BA1780-A246-4C7F-9267-727EF2F4E785}"/>
              </a:ext>
              <a:ext uri="{C183D7F6-B498-43B3-948B-1728B52AA6E4}">
                <adec:decorative xmlns:adec="http://schemas.microsoft.com/office/drawing/2017/decorative" val="1"/>
              </a:ext>
            </a:extLst>
          </p:cNvPr>
          <p:cNvPicPr>
            <a:picLocks noChangeAspect="1"/>
          </p:cNvPicPr>
          <p:nvPr/>
        </p:nvPicPr>
        <p:blipFill rotWithShape="1">
          <a:blip r:embed="rId4"/>
          <a:srcRect t="3846"/>
          <a:stretch/>
        </p:blipFill>
        <p:spPr>
          <a:xfrm>
            <a:off x="20" y="10"/>
            <a:ext cx="12191979" cy="6857990"/>
          </a:xfrm>
          <a:prstGeom prst="rect">
            <a:avLst/>
          </a:prstGeom>
        </p:spPr>
      </p:pic>
      <p:sp>
        <p:nvSpPr>
          <p:cNvPr id="19" name="Rectangle 18">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21" name="Rectangle 20">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re 1">
            <a:extLst>
              <a:ext uri="{FF2B5EF4-FFF2-40B4-BE49-F238E27FC236}">
                <a16:creationId xmlns:a16="http://schemas.microsoft.com/office/drawing/2014/main" id="{C0D7398C-75E5-4CB0-BA4F-D7D5CF2495D4}"/>
              </a:ext>
            </a:extLst>
          </p:cNvPr>
          <p:cNvSpPr>
            <a:spLocks noGrp="1"/>
          </p:cNvSpPr>
          <p:nvPr>
            <p:ph type="ctrTitle"/>
          </p:nvPr>
        </p:nvSpPr>
        <p:spPr>
          <a:xfrm>
            <a:off x="1276055" y="2350017"/>
            <a:ext cx="4775075" cy="1630906"/>
          </a:xfrm>
        </p:spPr>
        <p:txBody>
          <a:bodyPr rtlCol="0">
            <a:normAutofit/>
          </a:bodyPr>
          <a:lstStyle/>
          <a:p>
            <a:r>
              <a:rPr lang="fr-FR" sz="4400" dirty="0">
                <a:solidFill>
                  <a:schemeClr val="tx1"/>
                </a:solidFill>
              </a:rPr>
              <a:t>Expédition aux nymphéas</a:t>
            </a:r>
          </a:p>
        </p:txBody>
      </p:sp>
      <p:sp>
        <p:nvSpPr>
          <p:cNvPr id="3" name="Sous-titre 2">
            <a:extLst>
              <a:ext uri="{FF2B5EF4-FFF2-40B4-BE49-F238E27FC236}">
                <a16:creationId xmlns:a16="http://schemas.microsoft.com/office/drawing/2014/main" id="{5C5BFB45-FC34-495C-9C68-F9641246C2EE}"/>
              </a:ext>
            </a:extLst>
          </p:cNvPr>
          <p:cNvSpPr>
            <a:spLocks noGrp="1"/>
          </p:cNvSpPr>
          <p:nvPr>
            <p:ph type="subTitle" idx="1"/>
          </p:nvPr>
        </p:nvSpPr>
        <p:spPr>
          <a:xfrm>
            <a:off x="1276055" y="3990546"/>
            <a:ext cx="4775075" cy="559656"/>
          </a:xfrm>
        </p:spPr>
        <p:txBody>
          <a:bodyPr rtlCol="0">
            <a:normAutofit/>
          </a:bodyPr>
          <a:lstStyle/>
          <a:p>
            <a:pPr rtl="0"/>
            <a:r>
              <a:rPr lang="fr-FR" dirty="0">
                <a:solidFill>
                  <a:schemeClr val="tx1"/>
                </a:solidFill>
              </a:rPr>
              <a:t>De THEVENOT Noa TG4</a:t>
            </a:r>
          </a:p>
        </p:txBody>
      </p:sp>
      <p:pic>
        <p:nvPicPr>
          <p:cNvPr id="6" name="Image 5">
            <a:extLst>
              <a:ext uri="{FF2B5EF4-FFF2-40B4-BE49-F238E27FC236}">
                <a16:creationId xmlns:a16="http://schemas.microsoft.com/office/drawing/2014/main" id="{D02B9F9C-8867-1668-3F85-1726DCBC2E86}"/>
              </a:ext>
            </a:extLst>
          </p:cNvPr>
          <p:cNvPicPr>
            <a:picLocks noChangeAspect="1"/>
          </p:cNvPicPr>
          <p:nvPr/>
        </p:nvPicPr>
        <p:blipFill>
          <a:blip r:embed="rId5"/>
          <a:stretch>
            <a:fillRect/>
          </a:stretch>
        </p:blipFill>
        <p:spPr>
          <a:xfrm>
            <a:off x="8410898" y="160836"/>
            <a:ext cx="3628806" cy="2390453"/>
          </a:xfrm>
          <a:prstGeom prst="rect">
            <a:avLst/>
          </a:prstGeom>
        </p:spPr>
      </p:pic>
    </p:spTree>
    <p:extLst>
      <p:ext uri="{BB962C8B-B14F-4D97-AF65-F5344CB8AC3E}">
        <p14:creationId xmlns:p14="http://schemas.microsoft.com/office/powerpoint/2010/main" val="2152082915"/>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BB8085-1FFF-44DD-A144-D794D923CF00}"/>
              </a:ext>
            </a:extLst>
          </p:cNvPr>
          <p:cNvSpPr>
            <a:spLocks noGrp="1"/>
          </p:cNvSpPr>
          <p:nvPr>
            <p:ph type="title"/>
          </p:nvPr>
        </p:nvSpPr>
        <p:spPr>
          <a:xfrm>
            <a:off x="1066800" y="642594"/>
            <a:ext cx="10058400" cy="1371600"/>
          </a:xfrm>
        </p:spPr>
        <p:txBody>
          <a:bodyPr rtlCol="0">
            <a:normAutofit/>
          </a:bodyPr>
          <a:lstStyle/>
          <a:p>
            <a:pPr algn="ctr"/>
            <a:r>
              <a:rPr lang="fr-FR" sz="3600" dirty="0">
                <a:solidFill>
                  <a:schemeClr val="tx1"/>
                </a:solidFill>
              </a:rPr>
              <a:t>Expédition aux nymphéas</a:t>
            </a:r>
            <a:endParaRPr lang="fr-FR" dirty="0"/>
          </a:p>
        </p:txBody>
      </p:sp>
      <p:graphicFrame>
        <p:nvGraphicFramePr>
          <p:cNvPr id="5" name="Espace réservé du contenu 2" descr="Diagramme de processus SmartArt">
            <a:extLst>
              <a:ext uri="{FF2B5EF4-FFF2-40B4-BE49-F238E27FC236}">
                <a16:creationId xmlns:a16="http://schemas.microsoft.com/office/drawing/2014/main" id="{60233515-42BF-4401-AB7F-458C06159D34}"/>
              </a:ext>
            </a:extLst>
          </p:cNvPr>
          <p:cNvGraphicFramePr>
            <a:graphicFrameLocks noGrp="1"/>
          </p:cNvGraphicFramePr>
          <p:nvPr>
            <p:ph idx="1"/>
            <p:extLst>
              <p:ext uri="{D42A27DB-BD31-4B8C-83A1-F6EECF244321}">
                <p14:modId xmlns:p14="http://schemas.microsoft.com/office/powerpoint/2010/main" val="828826816"/>
              </p:ext>
            </p:extLst>
          </p:nvPr>
        </p:nvGraphicFramePr>
        <p:xfrm>
          <a:off x="1066800" y="2310063"/>
          <a:ext cx="10058400" cy="372561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833773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437F01-7D2F-DB0C-26C7-BDA6BAA763E1}"/>
              </a:ext>
            </a:extLst>
          </p:cNvPr>
          <p:cNvSpPr>
            <a:spLocks noGrp="1"/>
          </p:cNvSpPr>
          <p:nvPr>
            <p:ph type="title"/>
          </p:nvPr>
        </p:nvSpPr>
        <p:spPr>
          <a:xfrm>
            <a:off x="598311" y="371660"/>
            <a:ext cx="10058400" cy="1371600"/>
          </a:xfrm>
        </p:spPr>
        <p:txBody>
          <a:bodyPr/>
          <a:lstStyle/>
          <a:p>
            <a:r>
              <a:rPr lang="fr-FR" dirty="0"/>
              <a:t>Note d’intention</a:t>
            </a:r>
          </a:p>
        </p:txBody>
      </p:sp>
      <p:sp>
        <p:nvSpPr>
          <p:cNvPr id="3" name="Espace réservé du contenu 2">
            <a:extLst>
              <a:ext uri="{FF2B5EF4-FFF2-40B4-BE49-F238E27FC236}">
                <a16:creationId xmlns:a16="http://schemas.microsoft.com/office/drawing/2014/main" id="{12C486D9-52B8-FB69-24AD-5239CF4290BF}"/>
              </a:ext>
            </a:extLst>
          </p:cNvPr>
          <p:cNvSpPr>
            <a:spLocks noGrp="1"/>
          </p:cNvSpPr>
          <p:nvPr>
            <p:ph idx="1"/>
          </p:nvPr>
        </p:nvSpPr>
        <p:spPr>
          <a:xfrm>
            <a:off x="417689" y="1535288"/>
            <a:ext cx="5678311" cy="4797777"/>
          </a:xfrm>
        </p:spPr>
        <p:txBody>
          <a:bodyPr/>
          <a:lstStyle/>
          <a:p>
            <a:r>
              <a:rPr lang="fr-FR" dirty="0">
                <a:effectLst/>
                <a:latin typeface="Baskerville Old Face" panose="02020602080505020303" pitchFamily="18" charset="0"/>
                <a:ea typeface="Calibri" panose="020F0502020204030204" pitchFamily="34" charset="0"/>
                <a:cs typeface="Times New Roman" panose="02020603050405020304" pitchFamily="18" charset="0"/>
              </a:rPr>
              <a:t>Passionnée par la nature et la sensation qu’elle procure, j’ai donc décidé de vous proposer une scénographie en lien avec la théâtralisation et au rapport au spectateur pour le Cycles de Nymphéas. </a:t>
            </a:r>
          </a:p>
          <a:p>
            <a:r>
              <a:rPr lang="fr-FR" dirty="0">
                <a:effectLst/>
                <a:latin typeface="Baskerville Old Face" panose="02020602080505020303" pitchFamily="18" charset="0"/>
                <a:ea typeface="Calibri" panose="020F0502020204030204" pitchFamily="34" charset="0"/>
                <a:cs typeface="Times New Roman" panose="02020603050405020304" pitchFamily="18" charset="0"/>
              </a:rPr>
              <a:t>J’ai eu la chance d’avoir pu voir cette œuvre au musée de l’Orangerie. Je me souviens de ces panneaux immenses, de la variation des couleurs et de l’importance de la lumière représentée sur ces peintures. Le but de l’artiste est de nous plonger dans son œuvre et j’aimerai pouvoir l’intensifier avec une scénographie différente.</a:t>
            </a:r>
          </a:p>
          <a:p>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fr-FR" dirty="0"/>
          </a:p>
        </p:txBody>
      </p:sp>
      <p:sp>
        <p:nvSpPr>
          <p:cNvPr id="4" name="Espace réservé du contenu 2">
            <a:extLst>
              <a:ext uri="{FF2B5EF4-FFF2-40B4-BE49-F238E27FC236}">
                <a16:creationId xmlns:a16="http://schemas.microsoft.com/office/drawing/2014/main" id="{9E5F7B9E-B809-BDF6-0914-B36AC5364DA5}"/>
              </a:ext>
            </a:extLst>
          </p:cNvPr>
          <p:cNvSpPr txBox="1">
            <a:spLocks/>
          </p:cNvSpPr>
          <p:nvPr/>
        </p:nvSpPr>
        <p:spPr>
          <a:xfrm>
            <a:off x="6096000" y="1535288"/>
            <a:ext cx="5678311" cy="4797777"/>
          </a:xfrm>
          <a:prstGeom prst="rect">
            <a:avLst/>
          </a:prstGeom>
        </p:spPr>
        <p:txBody>
          <a:bodyPr vert="horz" lIns="91440" tIns="45720" rIns="91440" bIns="45720" rtlCol="0">
            <a:normAutofit/>
          </a:bodyPr>
          <a:lstStyle>
            <a:lvl1pPr marL="182880" indent="-182880" algn="l" defTabSz="914400" rtl="0" eaLnBrk="1" latinLnBrk="0" hangingPunct="1">
              <a:lnSpc>
                <a:spcPct val="120000"/>
              </a:lnSpc>
              <a:spcBef>
                <a:spcPts val="900"/>
              </a:spcBef>
              <a:spcAft>
                <a:spcPts val="0"/>
              </a:spcAft>
              <a:buClr>
                <a:schemeClr val="tx1">
                  <a:lumMod val="85000"/>
                  <a:lumOff val="15000"/>
                </a:schemeClr>
              </a:buClr>
              <a:buFont typeface="Garamond" pitchFamily="18" charset="0"/>
              <a:buChar char="◦"/>
              <a:defRPr sz="14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1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1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1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a:lstStyle>
          <a:p>
            <a:r>
              <a:rPr lang="fr-FR" dirty="0">
                <a:latin typeface="Baskerville Old Face" panose="02020602080505020303" pitchFamily="18" charset="0"/>
                <a:cs typeface="Times New Roman" panose="02020603050405020304" pitchFamily="18" charset="0"/>
              </a:rPr>
              <a:t>Pour pouvoir immerger nos spectateurs dans l’Etang qu’a représenté Claude Monet, je suggère avant tout certains éléments pour accentuer l’impression de nature. Des cuves en verres remplies d’eau encrées dans le sol seraient placées juste en dessous des œuvres pour rappeler l’eau douce de l’étang. Elles seraient bien évidemment fermées pour que les spectateurs puissent marcher dessus. De plus, j’imagine rajouter de l’herbe synthétique dans toute la pièce et placer un rocher central qui ferai office de banc pour les spectateurs. Cette mise en scène serait accompagnée par des haut-parleurs en haut de chaque entrée et émettraient des sons plutôt calmes qui rappelleraient l’œuvre comme : du vent, l’eau de l’étang ou encore le bruit des animaux. De plus, j’aimerai que la participation des spectateurs intervienne. L’œuvre serai ouverte de nuit pour que les spectateurs aient un rôle à jouer. En effet, on donnerait des lampes frontales pour que les spectateurs puissent se balader dans la pièce à leur guise et que l’œuvre puisse retrouver sa lumière. </a:t>
            </a:r>
          </a:p>
        </p:txBody>
      </p:sp>
    </p:spTree>
    <p:extLst>
      <p:ext uri="{BB962C8B-B14F-4D97-AF65-F5344CB8AC3E}">
        <p14:creationId xmlns:p14="http://schemas.microsoft.com/office/powerpoint/2010/main" val="455560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F9AFFD-AF15-0650-802F-AB129D1E71D2}"/>
              </a:ext>
            </a:extLst>
          </p:cNvPr>
          <p:cNvSpPr>
            <a:spLocks noGrp="1"/>
          </p:cNvSpPr>
          <p:nvPr>
            <p:ph type="title"/>
          </p:nvPr>
        </p:nvSpPr>
        <p:spPr>
          <a:xfrm>
            <a:off x="615244" y="617325"/>
            <a:ext cx="10058400" cy="1371600"/>
          </a:xfrm>
        </p:spPr>
        <p:txBody>
          <a:bodyPr/>
          <a:lstStyle/>
          <a:p>
            <a:br>
              <a:rPr lang="fr-FR" noProof="0" dirty="0"/>
            </a:br>
            <a:endParaRPr lang="fr-FR" dirty="0"/>
          </a:p>
        </p:txBody>
      </p:sp>
      <p:sp>
        <p:nvSpPr>
          <p:cNvPr id="11" name="Rectangle 10">
            <a:extLst>
              <a:ext uri="{FF2B5EF4-FFF2-40B4-BE49-F238E27FC236}">
                <a16:creationId xmlns:a16="http://schemas.microsoft.com/office/drawing/2014/main" id="{84136B02-E51B-AE99-8609-4AAC1DFFE313}"/>
              </a:ext>
            </a:extLst>
          </p:cNvPr>
          <p:cNvSpPr/>
          <p:nvPr/>
        </p:nvSpPr>
        <p:spPr>
          <a:xfrm>
            <a:off x="464470" y="1591733"/>
            <a:ext cx="11263060" cy="473004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Espace réservé du contenu 4" descr="Une image contenant sport&#10;&#10;Description générée automatiquement">
            <a:extLst>
              <a:ext uri="{FF2B5EF4-FFF2-40B4-BE49-F238E27FC236}">
                <a16:creationId xmlns:a16="http://schemas.microsoft.com/office/drawing/2014/main" id="{15383A00-DE8E-AD4E-A0CE-CFBCFBB0024F}"/>
              </a:ext>
            </a:extLst>
          </p:cNvPr>
          <p:cNvPicPr>
            <a:picLocks noGrp="1" noChangeAspect="1"/>
          </p:cNvPicPr>
          <p:nvPr>
            <p:ph idx="1"/>
          </p:nvPr>
        </p:nvPicPr>
        <p:blipFill>
          <a:blip r:embed="rId2"/>
          <a:stretch>
            <a:fillRect/>
          </a:stretch>
        </p:blipFill>
        <p:spPr>
          <a:xfrm>
            <a:off x="522989" y="2088441"/>
            <a:ext cx="2229966" cy="3849687"/>
          </a:xfrm>
        </p:spPr>
      </p:pic>
      <p:pic>
        <p:nvPicPr>
          <p:cNvPr id="9" name="Image 8" descr="Une image contenant dessin au trait&#10;&#10;Description générée automatiquement">
            <a:extLst>
              <a:ext uri="{FF2B5EF4-FFF2-40B4-BE49-F238E27FC236}">
                <a16:creationId xmlns:a16="http://schemas.microsoft.com/office/drawing/2014/main" id="{A6B8C4EF-BEAF-C37B-4301-B59C7B7B260E}"/>
              </a:ext>
            </a:extLst>
          </p:cNvPr>
          <p:cNvPicPr>
            <a:picLocks noChangeAspect="1"/>
          </p:cNvPicPr>
          <p:nvPr/>
        </p:nvPicPr>
        <p:blipFill>
          <a:blip r:embed="rId3"/>
          <a:stretch>
            <a:fillRect/>
          </a:stretch>
        </p:blipFill>
        <p:spPr>
          <a:xfrm>
            <a:off x="2887267" y="2088441"/>
            <a:ext cx="5967875" cy="3658345"/>
          </a:xfrm>
          <a:prstGeom prst="rect">
            <a:avLst/>
          </a:prstGeom>
        </p:spPr>
      </p:pic>
      <p:pic>
        <p:nvPicPr>
          <p:cNvPr id="7" name="Image 6" descr="Une image contenant texte, dessin au trait&#10;&#10;Description générée automatiquement">
            <a:extLst>
              <a:ext uri="{FF2B5EF4-FFF2-40B4-BE49-F238E27FC236}">
                <a16:creationId xmlns:a16="http://schemas.microsoft.com/office/drawing/2014/main" id="{DE13A647-7206-2B24-1A15-BF126103B466}"/>
              </a:ext>
            </a:extLst>
          </p:cNvPr>
          <p:cNvPicPr>
            <a:picLocks noChangeAspect="1"/>
          </p:cNvPicPr>
          <p:nvPr/>
        </p:nvPicPr>
        <p:blipFill>
          <a:blip r:embed="rId4"/>
          <a:stretch>
            <a:fillRect/>
          </a:stretch>
        </p:blipFill>
        <p:spPr>
          <a:xfrm>
            <a:off x="8951557" y="2967268"/>
            <a:ext cx="2679557" cy="2092031"/>
          </a:xfrm>
          <a:prstGeom prst="rect">
            <a:avLst/>
          </a:prstGeom>
        </p:spPr>
      </p:pic>
      <p:sp>
        <p:nvSpPr>
          <p:cNvPr id="12" name="Rectangle : coins arrondis 11">
            <a:extLst>
              <a:ext uri="{FF2B5EF4-FFF2-40B4-BE49-F238E27FC236}">
                <a16:creationId xmlns:a16="http://schemas.microsoft.com/office/drawing/2014/main" id="{4794F839-143C-DFE9-38DA-7AAAD3F840BA}"/>
              </a:ext>
            </a:extLst>
          </p:cNvPr>
          <p:cNvSpPr/>
          <p:nvPr/>
        </p:nvSpPr>
        <p:spPr>
          <a:xfrm>
            <a:off x="522989" y="664073"/>
            <a:ext cx="5573011" cy="651082"/>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noProof="0" dirty="0">
                <a:solidFill>
                  <a:schemeClr val="tx1"/>
                </a:solidFill>
              </a:rPr>
              <a:t>Scénographie schématisé</a:t>
            </a:r>
            <a:endParaRPr lang="fr-FR" sz="2800" dirty="0">
              <a:solidFill>
                <a:schemeClr val="tx1"/>
              </a:solidFill>
            </a:endParaRPr>
          </a:p>
        </p:txBody>
      </p:sp>
      <p:sp>
        <p:nvSpPr>
          <p:cNvPr id="16" name="Rectangle 15">
            <a:extLst>
              <a:ext uri="{FF2B5EF4-FFF2-40B4-BE49-F238E27FC236}">
                <a16:creationId xmlns:a16="http://schemas.microsoft.com/office/drawing/2014/main" id="{013900BF-F1B4-0D32-5E89-62D57FB42C03}"/>
              </a:ext>
            </a:extLst>
          </p:cNvPr>
          <p:cNvSpPr/>
          <p:nvPr/>
        </p:nvSpPr>
        <p:spPr>
          <a:xfrm>
            <a:off x="4376294" y="2301184"/>
            <a:ext cx="1381039" cy="25823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rPr>
              <a:t>Haut-parleur</a:t>
            </a:r>
            <a:endParaRPr lang="fr-FR" dirty="0">
              <a:solidFill>
                <a:schemeClr val="tx1"/>
              </a:solidFill>
            </a:endParaRPr>
          </a:p>
        </p:txBody>
      </p:sp>
      <p:sp>
        <p:nvSpPr>
          <p:cNvPr id="17" name="Rectangle 16">
            <a:extLst>
              <a:ext uri="{FF2B5EF4-FFF2-40B4-BE49-F238E27FC236}">
                <a16:creationId xmlns:a16="http://schemas.microsoft.com/office/drawing/2014/main" id="{7CDD896E-79C5-70A3-5D99-68B6B5B23C84}"/>
              </a:ext>
            </a:extLst>
          </p:cNvPr>
          <p:cNvSpPr/>
          <p:nvPr/>
        </p:nvSpPr>
        <p:spPr>
          <a:xfrm>
            <a:off x="5902509" y="4336691"/>
            <a:ext cx="1525580" cy="26917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rPr>
              <a:t>Rocher central</a:t>
            </a:r>
          </a:p>
        </p:txBody>
      </p:sp>
      <p:sp>
        <p:nvSpPr>
          <p:cNvPr id="18" name="Rectangle 17">
            <a:extLst>
              <a:ext uri="{FF2B5EF4-FFF2-40B4-BE49-F238E27FC236}">
                <a16:creationId xmlns:a16="http://schemas.microsoft.com/office/drawing/2014/main" id="{051CBCF0-7CF1-9AA5-9DD8-F2F728A1DCC7}"/>
              </a:ext>
            </a:extLst>
          </p:cNvPr>
          <p:cNvSpPr/>
          <p:nvPr/>
        </p:nvSpPr>
        <p:spPr>
          <a:xfrm>
            <a:off x="3104349" y="4925851"/>
            <a:ext cx="1381039" cy="25823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latin typeface="Baskerville Old Face" panose="02020602080505020303" pitchFamily="18" charset="0"/>
                <a:cs typeface="Times New Roman" panose="02020603050405020304" pitchFamily="18" charset="0"/>
              </a:rPr>
              <a:t>Cuves en verre</a:t>
            </a:r>
            <a:endParaRPr lang="fr-FR" sz="1400" dirty="0">
              <a:solidFill>
                <a:schemeClr val="tx1"/>
              </a:solidFill>
            </a:endParaRPr>
          </a:p>
        </p:txBody>
      </p:sp>
      <p:sp>
        <p:nvSpPr>
          <p:cNvPr id="19" name="Rectangle 18">
            <a:extLst>
              <a:ext uri="{FF2B5EF4-FFF2-40B4-BE49-F238E27FC236}">
                <a16:creationId xmlns:a16="http://schemas.microsoft.com/office/drawing/2014/main" id="{C154131F-2F09-51A3-BD8B-78F6ACD4C435}"/>
              </a:ext>
            </a:extLst>
          </p:cNvPr>
          <p:cNvSpPr/>
          <p:nvPr/>
        </p:nvSpPr>
        <p:spPr>
          <a:xfrm>
            <a:off x="6537644" y="5096059"/>
            <a:ext cx="1405197" cy="47535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solidFill>
                  <a:schemeClr val="tx1"/>
                </a:solidFill>
              </a:rPr>
              <a:t>Herbe synthétique</a:t>
            </a:r>
          </a:p>
        </p:txBody>
      </p:sp>
      <p:sp>
        <p:nvSpPr>
          <p:cNvPr id="20" name="Rectangle 19">
            <a:extLst>
              <a:ext uri="{FF2B5EF4-FFF2-40B4-BE49-F238E27FC236}">
                <a16:creationId xmlns:a16="http://schemas.microsoft.com/office/drawing/2014/main" id="{40075623-EB41-33E6-23EE-5E1AF278FFD8}"/>
              </a:ext>
            </a:extLst>
          </p:cNvPr>
          <p:cNvSpPr/>
          <p:nvPr/>
        </p:nvSpPr>
        <p:spPr>
          <a:xfrm>
            <a:off x="9056183" y="3364460"/>
            <a:ext cx="1235152" cy="2448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tx1"/>
                </a:solidFill>
              </a:rPr>
              <a:t>Lampe frontal</a:t>
            </a:r>
            <a:endParaRPr lang="fr-FR" sz="1600" dirty="0">
              <a:solidFill>
                <a:schemeClr val="tx1"/>
              </a:solidFill>
            </a:endParaRPr>
          </a:p>
        </p:txBody>
      </p:sp>
      <p:sp>
        <p:nvSpPr>
          <p:cNvPr id="21" name="Rectangle 20">
            <a:extLst>
              <a:ext uri="{FF2B5EF4-FFF2-40B4-BE49-F238E27FC236}">
                <a16:creationId xmlns:a16="http://schemas.microsoft.com/office/drawing/2014/main" id="{50FF124B-20FF-2D6F-35DD-A1BB67A9D48F}"/>
              </a:ext>
            </a:extLst>
          </p:cNvPr>
          <p:cNvSpPr/>
          <p:nvPr/>
        </p:nvSpPr>
        <p:spPr>
          <a:xfrm>
            <a:off x="1258529" y="3691785"/>
            <a:ext cx="758885" cy="32149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a:solidFill>
                  <a:schemeClr val="tx1"/>
                </a:solidFill>
              </a:rPr>
              <a:t>Rocher central</a:t>
            </a:r>
          </a:p>
        </p:txBody>
      </p:sp>
      <p:sp>
        <p:nvSpPr>
          <p:cNvPr id="23" name="Rectangle 22">
            <a:extLst>
              <a:ext uri="{FF2B5EF4-FFF2-40B4-BE49-F238E27FC236}">
                <a16:creationId xmlns:a16="http://schemas.microsoft.com/office/drawing/2014/main" id="{089869BC-9CC0-75ED-B18E-1273FF4B3A0C}"/>
              </a:ext>
            </a:extLst>
          </p:cNvPr>
          <p:cNvSpPr/>
          <p:nvPr/>
        </p:nvSpPr>
        <p:spPr>
          <a:xfrm>
            <a:off x="1767722" y="3120119"/>
            <a:ext cx="1119545" cy="18801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dirty="0">
                <a:solidFill>
                  <a:schemeClr val="tx1"/>
                </a:solidFill>
                <a:latin typeface="Baskerville Old Face" panose="02020602080505020303" pitchFamily="18" charset="0"/>
                <a:cs typeface="Times New Roman" panose="02020603050405020304" pitchFamily="18" charset="0"/>
              </a:rPr>
              <a:t>Cuves en verre</a:t>
            </a:r>
            <a:endParaRPr lang="fr-FR" sz="1200" dirty="0">
              <a:solidFill>
                <a:schemeClr val="tx1"/>
              </a:solidFill>
            </a:endParaRPr>
          </a:p>
        </p:txBody>
      </p:sp>
      <p:sp>
        <p:nvSpPr>
          <p:cNvPr id="24" name="Rectangle 23">
            <a:extLst>
              <a:ext uri="{FF2B5EF4-FFF2-40B4-BE49-F238E27FC236}">
                <a16:creationId xmlns:a16="http://schemas.microsoft.com/office/drawing/2014/main" id="{88CF8122-1FB6-C107-A90E-872315844175}"/>
              </a:ext>
            </a:extLst>
          </p:cNvPr>
          <p:cNvSpPr/>
          <p:nvPr/>
        </p:nvSpPr>
        <p:spPr>
          <a:xfrm>
            <a:off x="418329" y="2370024"/>
            <a:ext cx="1119546" cy="18939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a:solidFill>
                  <a:schemeClr val="tx1"/>
                </a:solidFill>
              </a:rPr>
              <a:t>Haut-parleur</a:t>
            </a:r>
            <a:endParaRPr lang="fr-FR" sz="1600" dirty="0">
              <a:solidFill>
                <a:schemeClr val="tx1"/>
              </a:solidFill>
            </a:endParaRPr>
          </a:p>
        </p:txBody>
      </p:sp>
      <p:sp>
        <p:nvSpPr>
          <p:cNvPr id="25" name="Rectangle 24">
            <a:extLst>
              <a:ext uri="{FF2B5EF4-FFF2-40B4-BE49-F238E27FC236}">
                <a16:creationId xmlns:a16="http://schemas.microsoft.com/office/drawing/2014/main" id="{DBA07EE2-7AB2-CDD1-3940-AAECBD94FC0D}"/>
              </a:ext>
            </a:extLst>
          </p:cNvPr>
          <p:cNvSpPr/>
          <p:nvPr/>
        </p:nvSpPr>
        <p:spPr>
          <a:xfrm>
            <a:off x="1008622" y="4720076"/>
            <a:ext cx="1119546" cy="32149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dirty="0">
                <a:solidFill>
                  <a:schemeClr val="tx1"/>
                </a:solidFill>
              </a:rPr>
              <a:t>Herbe synthétique</a:t>
            </a:r>
          </a:p>
        </p:txBody>
      </p:sp>
    </p:spTree>
    <p:extLst>
      <p:ext uri="{BB962C8B-B14F-4D97-AF65-F5344CB8AC3E}">
        <p14:creationId xmlns:p14="http://schemas.microsoft.com/office/powerpoint/2010/main" val="3332494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Espace réservé du contenu 4">
            <a:extLst>
              <a:ext uri="{FF2B5EF4-FFF2-40B4-BE49-F238E27FC236}">
                <a16:creationId xmlns:a16="http://schemas.microsoft.com/office/drawing/2014/main" id="{2BDF39AF-E87C-48E5-5AC2-4F65BA586728}"/>
              </a:ext>
            </a:extLst>
          </p:cNvPr>
          <p:cNvPicPr>
            <a:picLocks noGrp="1" noChangeAspect="1"/>
          </p:cNvPicPr>
          <p:nvPr>
            <p:ph idx="1"/>
          </p:nvPr>
        </p:nvPicPr>
        <p:blipFill>
          <a:blip r:embed="rId2"/>
          <a:stretch>
            <a:fillRect/>
          </a:stretch>
        </p:blipFill>
        <p:spPr>
          <a:xfrm>
            <a:off x="981045" y="2916668"/>
            <a:ext cx="10229908" cy="2892965"/>
          </a:xfrm>
        </p:spPr>
      </p:pic>
      <p:sp>
        <p:nvSpPr>
          <p:cNvPr id="6" name="Ellipse 5">
            <a:extLst>
              <a:ext uri="{FF2B5EF4-FFF2-40B4-BE49-F238E27FC236}">
                <a16:creationId xmlns:a16="http://schemas.microsoft.com/office/drawing/2014/main" id="{4DC0FD62-B949-9332-6A5B-233395BF897F}"/>
              </a:ext>
            </a:extLst>
          </p:cNvPr>
          <p:cNvSpPr/>
          <p:nvPr/>
        </p:nvSpPr>
        <p:spPr>
          <a:xfrm>
            <a:off x="981045" y="592668"/>
            <a:ext cx="3376465" cy="143933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dirty="0"/>
              <a:t>Programme </a:t>
            </a:r>
          </a:p>
        </p:txBody>
      </p:sp>
      <p:sp>
        <p:nvSpPr>
          <p:cNvPr id="7" name="Ellipse 6">
            <a:extLst>
              <a:ext uri="{FF2B5EF4-FFF2-40B4-BE49-F238E27FC236}">
                <a16:creationId xmlns:a16="http://schemas.microsoft.com/office/drawing/2014/main" id="{BC9812E5-1D3F-15D5-6D72-47107DBCB85F}"/>
              </a:ext>
            </a:extLst>
          </p:cNvPr>
          <p:cNvSpPr/>
          <p:nvPr/>
        </p:nvSpPr>
        <p:spPr>
          <a:xfrm>
            <a:off x="1309511" y="592668"/>
            <a:ext cx="677334" cy="38382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llipse 10">
            <a:extLst>
              <a:ext uri="{FF2B5EF4-FFF2-40B4-BE49-F238E27FC236}">
                <a16:creationId xmlns:a16="http://schemas.microsoft.com/office/drawing/2014/main" id="{632D6435-CCE8-A12E-DA32-7744975E9242}"/>
              </a:ext>
            </a:extLst>
          </p:cNvPr>
          <p:cNvSpPr/>
          <p:nvPr/>
        </p:nvSpPr>
        <p:spPr>
          <a:xfrm>
            <a:off x="1495778" y="1754668"/>
            <a:ext cx="677334" cy="38382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Ellipse 11">
            <a:extLst>
              <a:ext uri="{FF2B5EF4-FFF2-40B4-BE49-F238E27FC236}">
                <a16:creationId xmlns:a16="http://schemas.microsoft.com/office/drawing/2014/main" id="{39767E14-C0A1-9BCA-B7B4-487219D4E78E}"/>
              </a:ext>
            </a:extLst>
          </p:cNvPr>
          <p:cNvSpPr/>
          <p:nvPr/>
        </p:nvSpPr>
        <p:spPr>
          <a:xfrm>
            <a:off x="3364089" y="592668"/>
            <a:ext cx="677334" cy="38382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llipse 12">
            <a:extLst>
              <a:ext uri="{FF2B5EF4-FFF2-40B4-BE49-F238E27FC236}">
                <a16:creationId xmlns:a16="http://schemas.microsoft.com/office/drawing/2014/main" id="{D83BE106-CDEC-4537-6C6D-EF034D8B3B39}"/>
              </a:ext>
            </a:extLst>
          </p:cNvPr>
          <p:cNvSpPr/>
          <p:nvPr/>
        </p:nvSpPr>
        <p:spPr>
          <a:xfrm>
            <a:off x="3211689" y="1754668"/>
            <a:ext cx="677334" cy="38382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ZoneTexte 1">
            <a:extLst>
              <a:ext uri="{FF2B5EF4-FFF2-40B4-BE49-F238E27FC236}">
                <a16:creationId xmlns:a16="http://schemas.microsoft.com/office/drawing/2014/main" id="{6F81D4FB-C537-66AA-817D-060AF82F0B23}"/>
              </a:ext>
            </a:extLst>
          </p:cNvPr>
          <p:cNvSpPr txBox="1"/>
          <p:nvPr/>
        </p:nvSpPr>
        <p:spPr>
          <a:xfrm>
            <a:off x="930245" y="2314222"/>
            <a:ext cx="10229908" cy="800219"/>
          </a:xfrm>
          <a:prstGeom prst="rect">
            <a:avLst/>
          </a:prstGeom>
          <a:noFill/>
        </p:spPr>
        <p:txBody>
          <a:bodyPr wrap="square" rtlCol="0">
            <a:spAutoFit/>
          </a:bodyPr>
          <a:lstStyle/>
          <a:p>
            <a:r>
              <a:rPr lang="fr-FR" sz="1400" dirty="0">
                <a:effectLst/>
                <a:latin typeface="Calibri" panose="020F0502020204030204" pitchFamily="34" charset="0"/>
                <a:ea typeface="Calibri" panose="020F0502020204030204" pitchFamily="34" charset="0"/>
                <a:cs typeface="Times New Roman" panose="02020603050405020304" pitchFamily="18" charset="0"/>
              </a:rPr>
              <a:t>L’exposition serai ouverte sur une année complète pour montrer le changement des saisons, puisque Monet a peint ces panneaux de la fin des années 1890 à sa mort en 1926. Les horaires d’ouvertures serait donc adapté au couché du soleil selon les saisons. </a:t>
            </a:r>
          </a:p>
          <a:p>
            <a:endParaRPr lang="fr-FR" dirty="0"/>
          </a:p>
        </p:txBody>
      </p:sp>
    </p:spTree>
    <p:extLst>
      <p:ext uri="{BB962C8B-B14F-4D97-AF65-F5344CB8AC3E}">
        <p14:creationId xmlns:p14="http://schemas.microsoft.com/office/powerpoint/2010/main" val="26772951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Savon">
      <a:majorFont>
        <a:latin typeface="Sagona Extra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Sagona Book"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ffice_44285888_TF78829772.potx" id="{7FF77C22-D20B-4F2D-9A10-32D08E7C4556}" vid="{5E6D8FDB-42C8-4F55-9356-BD460FE84F15}"/>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themeOverride>
</file>

<file path=ppt/theme/themeOverride2.xml><?xml version="1.0" encoding="utf-8"?>
<a:themeOverride xmlns:a="http://schemas.openxmlformats.org/drawingml/2006/main">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E2713E1-6312-427E-BFCB-C5A5DA301373}">
  <ds:schemaRefs>
    <ds:schemaRef ds:uri="http://schemas.microsoft.com/sharepoint/v3/contenttype/forms"/>
  </ds:schemaRefs>
</ds:datastoreItem>
</file>

<file path=customXml/itemProps2.xml><?xml version="1.0" encoding="utf-8"?>
<ds:datastoreItem xmlns:ds="http://schemas.openxmlformats.org/officeDocument/2006/customXml" ds:itemID="{52F3B215-496E-4790-A364-7C1C46DEC771}">
  <ds:schemaRefs>
    <ds:schemaRef ds:uri="http://schemas.microsoft.com/office/2006/metadata/properties"/>
    <ds:schemaRef ds:uri="http://schemas.microsoft.com/office/infopath/2007/PartnerControls"/>
    <ds:schemaRef ds:uri="71af3243-3dd4-4a8d-8c0d-dd76da1f02a5"/>
  </ds:schemaRefs>
</ds:datastoreItem>
</file>

<file path=customXml/itemProps3.xml><?xml version="1.0" encoding="utf-8"?>
<ds:datastoreItem xmlns:ds="http://schemas.openxmlformats.org/officeDocument/2006/customXml" ds:itemID="{50DB95DD-0319-4EE5-8C5C-9CEDF75E02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{99C44BA2-5109-4A6C-8FE5-C09A4A7B75E6}tf78829772_win32</Template>
  <TotalTime>190</TotalTime>
  <Words>362</Words>
  <Application>Microsoft Office PowerPoint</Application>
  <PresentationFormat>Grand écran</PresentationFormat>
  <Paragraphs>28</Paragraphs>
  <Slides>5</Slides>
  <Notes>2</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5</vt:i4>
      </vt:variant>
    </vt:vector>
  </HeadingPairs>
  <TitlesOfParts>
    <vt:vector size="11" baseType="lpstr">
      <vt:lpstr>Baskerville Old Face</vt:lpstr>
      <vt:lpstr>Calibri</vt:lpstr>
      <vt:lpstr>Garamond</vt:lpstr>
      <vt:lpstr>Sagona Book</vt:lpstr>
      <vt:lpstr>Sagona ExtraLight</vt:lpstr>
      <vt:lpstr>SavonVTI</vt:lpstr>
      <vt:lpstr>Expédition aux nymphéas</vt:lpstr>
      <vt:lpstr>Expédition aux nymphéas</vt:lpstr>
      <vt:lpstr>Note d’intention</vt:lpstr>
      <vt:lpstr> </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Expédition aux nymphéas</dc:title>
  <dc:creator>Noa THEVENOT</dc:creator>
  <cp:lastModifiedBy>Noa THEVENOT</cp:lastModifiedBy>
  <cp:revision>3</cp:revision>
  <dcterms:created xsi:type="dcterms:W3CDTF">2022-10-14T10:35:12Z</dcterms:created>
  <dcterms:modified xsi:type="dcterms:W3CDTF">2022-10-17T11:54:54Z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