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7" r:id="rId3"/>
    <p:sldId id="259" r:id="rId4"/>
    <p:sldId id="26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051086-AC07-A79A-7DBD-D7B94C5957F5}" v="480" dt="2024-10-10T06:46:22.5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91" d="100"/>
          <a:sy n="91" d="100"/>
        </p:scale>
        <p:origin x="3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a Panato" userId="dd7c435c78752924" providerId="Windows Live" clId="Web-{D6051086-AC07-A79A-7DBD-D7B94C5957F5}"/>
    <pc:docChg chg="addSld delSld modSld addMainMaster delMainMaster modMainMaster">
      <pc:chgData name="Elina Panato" userId="dd7c435c78752924" providerId="Windows Live" clId="Web-{D6051086-AC07-A79A-7DBD-D7B94C5957F5}" dt="2024-10-10T06:46:22.565" v="486" actId="20577"/>
      <pc:docMkLst>
        <pc:docMk/>
      </pc:docMkLst>
      <pc:sldChg chg="addSp delSp modSp mod modTransition setBg modClrScheme chgLayout">
        <pc:chgData name="Elina Panato" userId="dd7c435c78752924" providerId="Windows Live" clId="Web-{D6051086-AC07-A79A-7DBD-D7B94C5957F5}" dt="2024-10-10T06:43:50.153" v="477"/>
        <pc:sldMkLst>
          <pc:docMk/>
          <pc:sldMk cId="3784089036" sldId="256"/>
        </pc:sldMkLst>
        <pc:spChg chg="mod">
          <ac:chgData name="Elina Panato" userId="dd7c435c78752924" providerId="Windows Live" clId="Web-{D6051086-AC07-A79A-7DBD-D7B94C5957F5}" dt="2024-10-10T06:43:50.153" v="477"/>
          <ac:spMkLst>
            <pc:docMk/>
            <pc:sldMk cId="3784089036" sldId="256"/>
            <ac:spMk id="2" creationId="{00000000-0000-0000-0000-000000000000}"/>
          </ac:spMkLst>
        </pc:spChg>
        <pc:spChg chg="mod">
          <ac:chgData name="Elina Panato" userId="dd7c435c78752924" providerId="Windows Live" clId="Web-{D6051086-AC07-A79A-7DBD-D7B94C5957F5}" dt="2024-10-10T06:43:50.153" v="477"/>
          <ac:spMkLst>
            <pc:docMk/>
            <pc:sldMk cId="3784089036" sldId="256"/>
            <ac:spMk id="3" creationId="{00000000-0000-0000-0000-000000000000}"/>
          </ac:spMkLst>
        </pc:spChg>
        <pc:spChg chg="add del">
          <ac:chgData name="Elina Panato" userId="dd7c435c78752924" providerId="Windows Live" clId="Web-{D6051086-AC07-A79A-7DBD-D7B94C5957F5}" dt="2024-10-10T06:19:20.818" v="27"/>
          <ac:spMkLst>
            <pc:docMk/>
            <pc:sldMk cId="3784089036" sldId="256"/>
            <ac:spMk id="8" creationId="{9B9AACA9-BD92-429F-8047-0731DB46F99F}"/>
          </ac:spMkLst>
        </pc:spChg>
        <pc:spChg chg="add del">
          <ac:chgData name="Elina Panato" userId="dd7c435c78752924" providerId="Windows Live" clId="Web-{D6051086-AC07-A79A-7DBD-D7B94C5957F5}" dt="2024-10-10T06:43:50.153" v="477"/>
          <ac:spMkLst>
            <pc:docMk/>
            <pc:sldMk cId="3784089036" sldId="256"/>
            <ac:spMk id="19" creationId="{9B9AACA9-BD92-429F-8047-0731DB46F99F}"/>
          </ac:spMkLst>
        </pc:spChg>
        <pc:spChg chg="add">
          <ac:chgData name="Elina Panato" userId="dd7c435c78752924" providerId="Windows Live" clId="Web-{D6051086-AC07-A79A-7DBD-D7B94C5957F5}" dt="2024-10-10T06:43:50.153" v="477"/>
          <ac:spMkLst>
            <pc:docMk/>
            <pc:sldMk cId="3784089036" sldId="256"/>
            <ac:spMk id="32" creationId="{DE59CF68-BABE-4C2C-8CF4-65074F93B2CF}"/>
          </ac:spMkLst>
        </pc:spChg>
        <pc:spChg chg="add">
          <ac:chgData name="Elina Panato" userId="dd7c435c78752924" providerId="Windows Live" clId="Web-{D6051086-AC07-A79A-7DBD-D7B94C5957F5}" dt="2024-10-10T06:43:50.153" v="477"/>
          <ac:spMkLst>
            <pc:docMk/>
            <pc:sldMk cId="3784089036" sldId="256"/>
            <ac:spMk id="50" creationId="{A0D24FCD-9833-481C-96FB-849603CC5059}"/>
          </ac:spMkLst>
        </pc:spChg>
        <pc:grpChg chg="add del">
          <ac:chgData name="Elina Panato" userId="dd7c435c78752924" providerId="Windows Live" clId="Web-{D6051086-AC07-A79A-7DBD-D7B94C5957F5}" dt="2024-10-10T06:19:20.818" v="27"/>
          <ac:grpSpMkLst>
            <pc:docMk/>
            <pc:sldMk cId="3784089036" sldId="256"/>
            <ac:grpSpMk id="10" creationId="{2DFE3358-29EE-4087-8570-9666D88A16FC}"/>
          </ac:grpSpMkLst>
        </pc:grpChg>
        <pc:grpChg chg="add del">
          <ac:chgData name="Elina Panato" userId="dd7c435c78752924" providerId="Windows Live" clId="Web-{D6051086-AC07-A79A-7DBD-D7B94C5957F5}" dt="2024-10-10T06:43:50.153" v="477"/>
          <ac:grpSpMkLst>
            <pc:docMk/>
            <pc:sldMk cId="3784089036" sldId="256"/>
            <ac:grpSpMk id="21" creationId="{B046D8F9-B18B-42F5-B320-22E156F4C0C8}"/>
          </ac:grpSpMkLst>
        </pc:grpChg>
        <pc:grpChg chg="add">
          <ac:chgData name="Elina Panato" userId="dd7c435c78752924" providerId="Windows Live" clId="Web-{D6051086-AC07-A79A-7DBD-D7B94C5957F5}" dt="2024-10-10T06:43:50.153" v="477"/>
          <ac:grpSpMkLst>
            <pc:docMk/>
            <pc:sldMk cId="3784089036" sldId="256"/>
            <ac:grpSpMk id="34" creationId="{3E1D28A9-431E-4E55-ADE3-161D757A2DA7}"/>
          </ac:grpSpMkLst>
        </pc:grpChg>
        <pc:grpChg chg="add">
          <ac:chgData name="Elina Panato" userId="dd7c435c78752924" providerId="Windows Live" clId="Web-{D6051086-AC07-A79A-7DBD-D7B94C5957F5}" dt="2024-10-10T06:43:50.153" v="477"/>
          <ac:grpSpMkLst>
            <pc:docMk/>
            <pc:sldMk cId="3784089036" sldId="256"/>
            <ac:grpSpMk id="46" creationId="{BBE9D418-D5B0-47F9-88F0-342F7E9E5FDA}"/>
          </ac:grpSpMkLst>
        </pc:grpChg>
        <pc:picChg chg="add mod ord">
          <ac:chgData name="Elina Panato" userId="dd7c435c78752924" providerId="Windows Live" clId="Web-{D6051086-AC07-A79A-7DBD-D7B94C5957F5}" dt="2024-10-10T06:43:50.153" v="477"/>
          <ac:picMkLst>
            <pc:docMk/>
            <pc:sldMk cId="3784089036" sldId="256"/>
            <ac:picMk id="5" creationId="{76C74C70-BF81-F18E-03B1-F54C8F0A3D1E}"/>
          </ac:picMkLst>
        </pc:picChg>
      </pc:sldChg>
      <pc:sldChg chg="addSp delSp modSp new mod modTransition setBg">
        <pc:chgData name="Elina Panato" userId="dd7c435c78752924" providerId="Windows Live" clId="Web-{D6051086-AC07-A79A-7DBD-D7B94C5957F5}" dt="2024-10-10T06:46:22.565" v="486" actId="20577"/>
        <pc:sldMkLst>
          <pc:docMk/>
          <pc:sldMk cId="2083702894" sldId="257"/>
        </pc:sldMkLst>
        <pc:spChg chg="del mod">
          <ac:chgData name="Elina Panato" userId="dd7c435c78752924" providerId="Windows Live" clId="Web-{D6051086-AC07-A79A-7DBD-D7B94C5957F5}" dt="2024-10-10T06:23:55.375" v="41"/>
          <ac:spMkLst>
            <pc:docMk/>
            <pc:sldMk cId="2083702894" sldId="257"/>
            <ac:spMk id="2" creationId="{F7AFC27E-125E-29F6-3EEE-2813F1CC9B6A}"/>
          </ac:spMkLst>
        </pc:spChg>
        <pc:spChg chg="del mod">
          <ac:chgData name="Elina Panato" userId="dd7c435c78752924" providerId="Windows Live" clId="Web-{D6051086-AC07-A79A-7DBD-D7B94C5957F5}" dt="2024-10-10T06:22:29.810" v="29"/>
          <ac:spMkLst>
            <pc:docMk/>
            <pc:sldMk cId="2083702894" sldId="257"/>
            <ac:spMk id="3" creationId="{880CA783-2FFA-8BF8-1DFA-45BEB20D5702}"/>
          </ac:spMkLst>
        </pc:spChg>
        <pc:spChg chg="add del">
          <ac:chgData name="Elina Panato" userId="dd7c435c78752924" providerId="Windows Live" clId="Web-{D6051086-AC07-A79A-7DBD-D7B94C5957F5}" dt="2024-10-10T06:23:12.389" v="38"/>
          <ac:spMkLst>
            <pc:docMk/>
            <pc:sldMk cId="2083702894" sldId="257"/>
            <ac:spMk id="8" creationId="{7BA10581-08F2-4D9E-8CB4-07ECFEE95EE6}"/>
          </ac:spMkLst>
        </pc:spChg>
        <pc:spChg chg="add del">
          <ac:chgData name="Elina Panato" userId="dd7c435c78752924" providerId="Windows Live" clId="Web-{D6051086-AC07-A79A-7DBD-D7B94C5957F5}" dt="2024-10-10T06:23:05.217" v="33"/>
          <ac:spMkLst>
            <pc:docMk/>
            <pc:sldMk cId="2083702894" sldId="257"/>
            <ac:spMk id="18" creationId="{8DFF225D-B260-BA43-9A15-48CB0BBED8DC}"/>
          </ac:spMkLst>
        </pc:spChg>
        <pc:spChg chg="add del">
          <ac:chgData name="Elina Panato" userId="dd7c435c78752924" providerId="Windows Live" clId="Web-{D6051086-AC07-A79A-7DBD-D7B94C5957F5}" dt="2024-10-10T06:23:05.217" v="33"/>
          <ac:spMkLst>
            <pc:docMk/>
            <pc:sldMk cId="2083702894" sldId="257"/>
            <ac:spMk id="21" creationId="{853E39E6-2A74-404E-B4BC-EEC89C01B766}"/>
          </ac:spMkLst>
        </pc:spChg>
        <pc:spChg chg="add del">
          <ac:chgData name="Elina Panato" userId="dd7c435c78752924" providerId="Windows Live" clId="Web-{D6051086-AC07-A79A-7DBD-D7B94C5957F5}" dt="2024-10-10T06:23:12.374" v="37"/>
          <ac:spMkLst>
            <pc:docMk/>
            <pc:sldMk cId="2083702894" sldId="257"/>
            <ac:spMk id="33" creationId="{DC05F582-AA63-4A8C-915E-66057E4BEEA9}"/>
          </ac:spMkLst>
        </pc:spChg>
        <pc:spChg chg="add del">
          <ac:chgData name="Elina Panato" userId="dd7c435c78752924" providerId="Windows Live" clId="Web-{D6051086-AC07-A79A-7DBD-D7B94C5957F5}" dt="2024-10-10T06:23:05.217" v="33"/>
          <ac:spMkLst>
            <pc:docMk/>
            <pc:sldMk cId="2083702894" sldId="257"/>
            <ac:spMk id="35" creationId="{DC05F582-AA63-4A8C-915E-66057E4BEEA9}"/>
          </ac:spMkLst>
        </pc:spChg>
        <pc:spChg chg="add del">
          <ac:chgData name="Elina Panato" userId="dd7c435c78752924" providerId="Windows Live" clId="Web-{D6051086-AC07-A79A-7DBD-D7B94C5957F5}" dt="2024-10-10T06:23:05.217" v="33"/>
          <ac:spMkLst>
            <pc:docMk/>
            <pc:sldMk cId="2083702894" sldId="257"/>
            <ac:spMk id="37" creationId="{2D253D93-3319-4E06-B75F-009AE70FCBCA}"/>
          </ac:spMkLst>
        </pc:spChg>
        <pc:spChg chg="add del">
          <ac:chgData name="Elina Panato" userId="dd7c435c78752924" providerId="Windows Live" clId="Web-{D6051086-AC07-A79A-7DBD-D7B94C5957F5}" dt="2024-10-10T06:23:08.795" v="35"/>
          <ac:spMkLst>
            <pc:docMk/>
            <pc:sldMk cId="2083702894" sldId="257"/>
            <ac:spMk id="39" creationId="{7D2FD795-8DF5-44F0-8664-4D8F626DD85A}"/>
          </ac:spMkLst>
        </pc:spChg>
        <pc:spChg chg="add del">
          <ac:chgData name="Elina Panato" userId="dd7c435c78752924" providerId="Windows Live" clId="Web-{D6051086-AC07-A79A-7DBD-D7B94C5957F5}" dt="2024-10-10T06:23:08.795" v="35"/>
          <ac:spMkLst>
            <pc:docMk/>
            <pc:sldMk cId="2083702894" sldId="257"/>
            <ac:spMk id="41" creationId="{9D8267F7-1115-4F9A-BEF5-BB6664BCF0DB}"/>
          </ac:spMkLst>
        </pc:spChg>
        <pc:spChg chg="add del">
          <ac:chgData name="Elina Panato" userId="dd7c435c78752924" providerId="Windows Live" clId="Web-{D6051086-AC07-A79A-7DBD-D7B94C5957F5}" dt="2024-10-10T06:23:08.795" v="35"/>
          <ac:spMkLst>
            <pc:docMk/>
            <pc:sldMk cId="2083702894" sldId="257"/>
            <ac:spMk id="42" creationId="{26FAE0C1-2702-7D91-AD3B-9AA1E67E1140}"/>
          </ac:spMkLst>
        </pc:spChg>
        <pc:spChg chg="add del">
          <ac:chgData name="Elina Panato" userId="dd7c435c78752924" providerId="Windows Live" clId="Web-{D6051086-AC07-A79A-7DBD-D7B94C5957F5}" dt="2024-10-10T06:23:12.374" v="37"/>
          <ac:spMkLst>
            <pc:docMk/>
            <pc:sldMk cId="2083702894" sldId="257"/>
            <ac:spMk id="46" creationId="{115C7FFB-E721-6FF5-8C0C-306F77DC0503}"/>
          </ac:spMkLst>
        </pc:spChg>
        <pc:spChg chg="add del">
          <ac:chgData name="Elina Panato" userId="dd7c435c78752924" providerId="Windows Live" clId="Web-{D6051086-AC07-A79A-7DBD-D7B94C5957F5}" dt="2024-10-10T06:45:43.360" v="482"/>
          <ac:spMkLst>
            <pc:docMk/>
            <pc:sldMk cId="2083702894" sldId="257"/>
            <ac:spMk id="48" creationId="{7D2FD795-8DF5-44F0-8664-4D8F626DD85A}"/>
          </ac:spMkLst>
        </pc:spChg>
        <pc:spChg chg="add del">
          <ac:chgData name="Elina Panato" userId="dd7c435c78752924" providerId="Windows Live" clId="Web-{D6051086-AC07-A79A-7DBD-D7B94C5957F5}" dt="2024-10-10T06:45:43.360" v="482"/>
          <ac:spMkLst>
            <pc:docMk/>
            <pc:sldMk cId="2083702894" sldId="257"/>
            <ac:spMk id="51" creationId="{9D8267F7-1115-4F9A-BEF5-BB6664BCF0DB}"/>
          </ac:spMkLst>
        </pc:spChg>
        <pc:spChg chg="add mod ord">
          <ac:chgData name="Elina Panato" userId="dd7c435c78752924" providerId="Windows Live" clId="Web-{D6051086-AC07-A79A-7DBD-D7B94C5957F5}" dt="2024-10-10T06:46:22.565" v="486" actId="20577"/>
          <ac:spMkLst>
            <pc:docMk/>
            <pc:sldMk cId="2083702894" sldId="257"/>
            <ac:spMk id="52" creationId="{26FAE0C1-2702-7D91-AD3B-9AA1E67E1140}"/>
          </ac:spMkLst>
        </pc:spChg>
        <pc:spChg chg="add">
          <ac:chgData name="Elina Panato" userId="dd7c435c78752924" providerId="Windows Live" clId="Web-{D6051086-AC07-A79A-7DBD-D7B94C5957F5}" dt="2024-10-10T06:45:43.360" v="482"/>
          <ac:spMkLst>
            <pc:docMk/>
            <pc:sldMk cId="2083702894" sldId="257"/>
            <ac:spMk id="57" creationId="{B4F9B187-EC02-44E0-99C7-5D629D6648DA}"/>
          </ac:spMkLst>
        </pc:spChg>
        <pc:spChg chg="add">
          <ac:chgData name="Elina Panato" userId="dd7c435c78752924" providerId="Windows Live" clId="Web-{D6051086-AC07-A79A-7DBD-D7B94C5957F5}" dt="2024-10-10T06:45:43.360" v="482"/>
          <ac:spMkLst>
            <pc:docMk/>
            <pc:sldMk cId="2083702894" sldId="257"/>
            <ac:spMk id="71" creationId="{9D8267F7-1115-4F9A-BEF5-BB6664BCF0DB}"/>
          </ac:spMkLst>
        </pc:spChg>
        <pc:grpChg chg="add del">
          <ac:chgData name="Elina Panato" userId="dd7c435c78752924" providerId="Windows Live" clId="Web-{D6051086-AC07-A79A-7DBD-D7B94C5957F5}" dt="2024-10-10T06:23:12.389" v="38"/>
          <ac:grpSpMkLst>
            <pc:docMk/>
            <pc:sldMk cId="2083702894" sldId="257"/>
            <ac:grpSpMk id="10" creationId="{59E2092A-4250-4BDD-AC6C-CA57E30DDD57}"/>
          </ac:grpSpMkLst>
        </pc:grpChg>
        <pc:grpChg chg="add del">
          <ac:chgData name="Elina Panato" userId="dd7c435c78752924" providerId="Windows Live" clId="Web-{D6051086-AC07-A79A-7DBD-D7B94C5957F5}" dt="2024-10-10T06:23:05.217" v="33"/>
          <ac:grpSpMkLst>
            <pc:docMk/>
            <pc:sldMk cId="2083702894" sldId="257"/>
            <ac:grpSpMk id="23" creationId="{30D050C3-946A-4155-B469-3FE5492E6E91}"/>
          </ac:grpSpMkLst>
        </pc:grpChg>
        <pc:grpChg chg="add del">
          <ac:chgData name="Elina Panato" userId="dd7c435c78752924" providerId="Windows Live" clId="Web-{D6051086-AC07-A79A-7DBD-D7B94C5957F5}" dt="2024-10-10T06:23:08.795" v="35"/>
          <ac:grpSpMkLst>
            <pc:docMk/>
            <pc:sldMk cId="2083702894" sldId="257"/>
            <ac:grpSpMk id="40" creationId="{7C6B683D-13FA-4605-8648-01FC9C82FEC8}"/>
          </ac:grpSpMkLst>
        </pc:grpChg>
        <pc:grpChg chg="add del">
          <ac:chgData name="Elina Panato" userId="dd7c435c78752924" providerId="Windows Live" clId="Web-{D6051086-AC07-A79A-7DBD-D7B94C5957F5}" dt="2024-10-10T06:23:12.374" v="37"/>
          <ac:grpSpMkLst>
            <pc:docMk/>
            <pc:sldMk cId="2083702894" sldId="257"/>
            <ac:grpSpMk id="44" creationId="{30D050C3-946A-4155-B469-3FE5492E6E91}"/>
          </ac:grpSpMkLst>
        </pc:grpChg>
        <pc:grpChg chg="add del">
          <ac:chgData name="Elina Panato" userId="dd7c435c78752924" providerId="Windows Live" clId="Web-{D6051086-AC07-A79A-7DBD-D7B94C5957F5}" dt="2024-10-10T06:45:43.360" v="482"/>
          <ac:grpSpMkLst>
            <pc:docMk/>
            <pc:sldMk cId="2083702894" sldId="257"/>
            <ac:grpSpMk id="49" creationId="{7C6B683D-13FA-4605-8648-01FC9C82FEC8}"/>
          </ac:grpSpMkLst>
        </pc:grpChg>
        <pc:grpChg chg="add">
          <ac:chgData name="Elina Panato" userId="dd7c435c78752924" providerId="Windows Live" clId="Web-{D6051086-AC07-A79A-7DBD-D7B94C5957F5}" dt="2024-10-10T06:45:43.360" v="482"/>
          <ac:grpSpMkLst>
            <pc:docMk/>
            <pc:sldMk cId="2083702894" sldId="257"/>
            <ac:grpSpMk id="59" creationId="{7C6B683D-13FA-4605-8648-01FC9C82FEC8}"/>
          </ac:grpSpMkLst>
        </pc:grpChg>
        <pc:grpChg chg="add">
          <ac:chgData name="Elina Panato" userId="dd7c435c78752924" providerId="Windows Live" clId="Web-{D6051086-AC07-A79A-7DBD-D7B94C5957F5}" dt="2024-10-10T06:45:43.360" v="482"/>
          <ac:grpSpMkLst>
            <pc:docMk/>
            <pc:sldMk cId="2083702894" sldId="257"/>
            <ac:grpSpMk id="73" creationId="{7B4E221E-E4F3-4D25-8DC8-8A3D08C830B4}"/>
          </ac:grpSpMkLst>
        </pc:grpChg>
        <pc:picChg chg="add del mod ord">
          <ac:chgData name="Elina Panato" userId="dd7c435c78752924" providerId="Windows Live" clId="Web-{D6051086-AC07-A79A-7DBD-D7B94C5957F5}" dt="2024-10-10T06:45:29.078" v="479"/>
          <ac:picMkLst>
            <pc:docMk/>
            <pc:sldMk cId="2083702894" sldId="257"/>
            <ac:picMk id="4" creationId="{3709E2B0-E710-323B-4A99-09DD11A36195}"/>
          </ac:picMkLst>
        </pc:picChg>
        <pc:picChg chg="add mod">
          <ac:chgData name="Elina Panato" userId="dd7c435c78752924" providerId="Windows Live" clId="Web-{D6051086-AC07-A79A-7DBD-D7B94C5957F5}" dt="2024-10-10T06:45:43.360" v="482"/>
          <ac:picMkLst>
            <pc:docMk/>
            <pc:sldMk cId="2083702894" sldId="257"/>
            <ac:picMk id="5" creationId="{B44F42D6-99FD-48D6-1833-59F078DEC024}"/>
          </ac:picMkLst>
        </pc:picChg>
      </pc:sldChg>
      <pc:sldChg chg="delSp modSp new del">
        <pc:chgData name="Elina Panato" userId="dd7c435c78752924" providerId="Windows Live" clId="Web-{D6051086-AC07-A79A-7DBD-D7B94C5957F5}" dt="2024-10-10T06:28:22.072" v="156"/>
        <pc:sldMkLst>
          <pc:docMk/>
          <pc:sldMk cId="468296846" sldId="258"/>
        </pc:sldMkLst>
        <pc:spChg chg="del mod">
          <ac:chgData name="Elina Panato" userId="dd7c435c78752924" providerId="Windows Live" clId="Web-{D6051086-AC07-A79A-7DBD-D7B94C5957F5}" dt="2024-10-10T06:26:11.630" v="111"/>
          <ac:spMkLst>
            <pc:docMk/>
            <pc:sldMk cId="468296846" sldId="258"/>
            <ac:spMk id="2" creationId="{6763CF7E-971A-9C45-ACC4-2BDB2DF2BBD0}"/>
          </ac:spMkLst>
        </pc:spChg>
        <pc:spChg chg="mod">
          <ac:chgData name="Elina Panato" userId="dd7c435c78752924" providerId="Windows Live" clId="Web-{D6051086-AC07-A79A-7DBD-D7B94C5957F5}" dt="2024-10-10T06:28:19.307" v="155" actId="20577"/>
          <ac:spMkLst>
            <pc:docMk/>
            <pc:sldMk cId="468296846" sldId="258"/>
            <ac:spMk id="3" creationId="{357E8997-5B9D-72B7-CDA1-50913B8D915C}"/>
          </ac:spMkLst>
        </pc:spChg>
      </pc:sldChg>
      <pc:sldChg chg="delSp modSp new modTransition">
        <pc:chgData name="Elina Panato" userId="dd7c435c78752924" providerId="Windows Live" clId="Web-{D6051086-AC07-A79A-7DBD-D7B94C5957F5}" dt="2024-10-10T06:42:06.102" v="471"/>
        <pc:sldMkLst>
          <pc:docMk/>
          <pc:sldMk cId="2858749238" sldId="259"/>
        </pc:sldMkLst>
        <pc:spChg chg="mod">
          <ac:chgData name="Elina Panato" userId="dd7c435c78752924" providerId="Windows Live" clId="Web-{D6051086-AC07-A79A-7DBD-D7B94C5957F5}" dt="2024-10-10T06:33:57.194" v="285" actId="20577"/>
          <ac:spMkLst>
            <pc:docMk/>
            <pc:sldMk cId="2858749238" sldId="259"/>
            <ac:spMk id="2" creationId="{D358778D-B729-3805-BD7C-A66D286B21C7}"/>
          </ac:spMkLst>
        </pc:spChg>
        <pc:spChg chg="del mod">
          <ac:chgData name="Elina Panato" userId="dd7c435c78752924" providerId="Windows Live" clId="Web-{D6051086-AC07-A79A-7DBD-D7B94C5957F5}" dt="2024-10-10T06:28:50.183" v="162"/>
          <ac:spMkLst>
            <pc:docMk/>
            <pc:sldMk cId="2858749238" sldId="259"/>
            <ac:spMk id="3" creationId="{DF429A15-7392-040C-CADE-B5442C2271B4}"/>
          </ac:spMkLst>
        </pc:spChg>
      </pc:sldChg>
      <pc:sldChg chg="new del">
        <pc:chgData name="Elina Panato" userId="dd7c435c78752924" providerId="Windows Live" clId="Web-{D6051086-AC07-A79A-7DBD-D7B94C5957F5}" dt="2024-10-10T06:34:19.742" v="287"/>
        <pc:sldMkLst>
          <pc:docMk/>
          <pc:sldMk cId="3295553308" sldId="260"/>
        </pc:sldMkLst>
      </pc:sldChg>
      <pc:sldChg chg="modSp add replId modTransition">
        <pc:chgData name="Elina Panato" userId="dd7c435c78752924" providerId="Windows Live" clId="Web-{D6051086-AC07-A79A-7DBD-D7B94C5957F5}" dt="2024-10-10T06:42:06.102" v="471"/>
        <pc:sldMkLst>
          <pc:docMk/>
          <pc:sldMk cId="3806827764" sldId="261"/>
        </pc:sldMkLst>
        <pc:spChg chg="mod">
          <ac:chgData name="Elina Panato" userId="dd7c435c78752924" providerId="Windows Live" clId="Web-{D6051086-AC07-A79A-7DBD-D7B94C5957F5}" dt="2024-10-10T06:40:37.036" v="469" actId="20577"/>
          <ac:spMkLst>
            <pc:docMk/>
            <pc:sldMk cId="3806827764" sldId="261"/>
            <ac:spMk id="2" creationId="{D358778D-B729-3805-BD7C-A66D286B21C7}"/>
          </ac:spMkLst>
        </pc:spChg>
      </pc:sldChg>
      <pc:sldMasterChg chg="del delSldLayout">
        <pc:chgData name="Elina Panato" userId="dd7c435c78752924" providerId="Windows Live" clId="Web-{D6051086-AC07-A79A-7DBD-D7B94C5957F5}" dt="2024-10-10T06:17:09.392" v="0"/>
        <pc:sldMasterMkLst>
          <pc:docMk/>
          <pc:sldMasterMk cId="3071127875" sldId="2147483648"/>
        </pc:sldMasterMkLst>
        <pc:sldLayoutChg chg="del">
          <pc:chgData name="Elina Panato" userId="dd7c435c78752924" providerId="Windows Live" clId="Web-{D6051086-AC07-A79A-7DBD-D7B94C5957F5}" dt="2024-10-10T06:17:09.392" v="0"/>
          <pc:sldLayoutMkLst>
            <pc:docMk/>
            <pc:sldMasterMk cId="3071127875" sldId="2147483648"/>
            <pc:sldLayoutMk cId="3310491181" sldId="2147483649"/>
          </pc:sldLayoutMkLst>
        </pc:sldLayoutChg>
        <pc:sldLayoutChg chg="del">
          <pc:chgData name="Elina Panato" userId="dd7c435c78752924" providerId="Windows Live" clId="Web-{D6051086-AC07-A79A-7DBD-D7B94C5957F5}" dt="2024-10-10T06:17:09.392" v="0"/>
          <pc:sldLayoutMkLst>
            <pc:docMk/>
            <pc:sldMasterMk cId="3071127875" sldId="2147483648"/>
            <pc:sldLayoutMk cId="3841795644" sldId="2147483650"/>
          </pc:sldLayoutMkLst>
        </pc:sldLayoutChg>
        <pc:sldLayoutChg chg="del">
          <pc:chgData name="Elina Panato" userId="dd7c435c78752924" providerId="Windows Live" clId="Web-{D6051086-AC07-A79A-7DBD-D7B94C5957F5}" dt="2024-10-10T06:17:09.392" v="0"/>
          <pc:sldLayoutMkLst>
            <pc:docMk/>
            <pc:sldMasterMk cId="3071127875" sldId="2147483648"/>
            <pc:sldLayoutMk cId="3466923455" sldId="2147483651"/>
          </pc:sldLayoutMkLst>
        </pc:sldLayoutChg>
        <pc:sldLayoutChg chg="del">
          <pc:chgData name="Elina Panato" userId="dd7c435c78752924" providerId="Windows Live" clId="Web-{D6051086-AC07-A79A-7DBD-D7B94C5957F5}" dt="2024-10-10T06:17:09.392" v="0"/>
          <pc:sldLayoutMkLst>
            <pc:docMk/>
            <pc:sldMasterMk cId="3071127875" sldId="2147483648"/>
            <pc:sldLayoutMk cId="3747632232" sldId="2147483652"/>
          </pc:sldLayoutMkLst>
        </pc:sldLayoutChg>
        <pc:sldLayoutChg chg="del">
          <pc:chgData name="Elina Panato" userId="dd7c435c78752924" providerId="Windows Live" clId="Web-{D6051086-AC07-A79A-7DBD-D7B94C5957F5}" dt="2024-10-10T06:17:09.392" v="0"/>
          <pc:sldLayoutMkLst>
            <pc:docMk/>
            <pc:sldMasterMk cId="3071127875" sldId="2147483648"/>
            <pc:sldLayoutMk cId="2611866596" sldId="2147483653"/>
          </pc:sldLayoutMkLst>
        </pc:sldLayoutChg>
        <pc:sldLayoutChg chg="del">
          <pc:chgData name="Elina Panato" userId="dd7c435c78752924" providerId="Windows Live" clId="Web-{D6051086-AC07-A79A-7DBD-D7B94C5957F5}" dt="2024-10-10T06:17:09.392" v="0"/>
          <pc:sldLayoutMkLst>
            <pc:docMk/>
            <pc:sldMasterMk cId="3071127875" sldId="2147483648"/>
            <pc:sldLayoutMk cId="3395854097" sldId="2147483654"/>
          </pc:sldLayoutMkLst>
        </pc:sldLayoutChg>
        <pc:sldLayoutChg chg="del">
          <pc:chgData name="Elina Panato" userId="dd7c435c78752924" providerId="Windows Live" clId="Web-{D6051086-AC07-A79A-7DBD-D7B94C5957F5}" dt="2024-10-10T06:17:09.392" v="0"/>
          <pc:sldLayoutMkLst>
            <pc:docMk/>
            <pc:sldMasterMk cId="3071127875" sldId="2147483648"/>
            <pc:sldLayoutMk cId="4040201302" sldId="2147483655"/>
          </pc:sldLayoutMkLst>
        </pc:sldLayoutChg>
        <pc:sldLayoutChg chg="del">
          <pc:chgData name="Elina Panato" userId="dd7c435c78752924" providerId="Windows Live" clId="Web-{D6051086-AC07-A79A-7DBD-D7B94C5957F5}" dt="2024-10-10T06:17:09.392" v="0"/>
          <pc:sldLayoutMkLst>
            <pc:docMk/>
            <pc:sldMasterMk cId="3071127875" sldId="2147483648"/>
            <pc:sldLayoutMk cId="2706407263" sldId="2147483656"/>
          </pc:sldLayoutMkLst>
        </pc:sldLayoutChg>
        <pc:sldLayoutChg chg="del">
          <pc:chgData name="Elina Panato" userId="dd7c435c78752924" providerId="Windows Live" clId="Web-{D6051086-AC07-A79A-7DBD-D7B94C5957F5}" dt="2024-10-10T06:17:09.392" v="0"/>
          <pc:sldLayoutMkLst>
            <pc:docMk/>
            <pc:sldMasterMk cId="3071127875" sldId="2147483648"/>
            <pc:sldLayoutMk cId="1610903340" sldId="2147483657"/>
          </pc:sldLayoutMkLst>
        </pc:sldLayoutChg>
        <pc:sldLayoutChg chg="del">
          <pc:chgData name="Elina Panato" userId="dd7c435c78752924" providerId="Windows Live" clId="Web-{D6051086-AC07-A79A-7DBD-D7B94C5957F5}" dt="2024-10-10T06:17:09.392" v="0"/>
          <pc:sldLayoutMkLst>
            <pc:docMk/>
            <pc:sldMasterMk cId="3071127875" sldId="2147483648"/>
            <pc:sldLayoutMk cId="4172787210" sldId="2147483658"/>
          </pc:sldLayoutMkLst>
        </pc:sldLayoutChg>
        <pc:sldLayoutChg chg="del">
          <pc:chgData name="Elina Panato" userId="dd7c435c78752924" providerId="Windows Live" clId="Web-{D6051086-AC07-A79A-7DBD-D7B94C5957F5}" dt="2024-10-10T06:17:09.392" v="0"/>
          <pc:sldLayoutMkLst>
            <pc:docMk/>
            <pc:sldMasterMk cId="3071127875" sldId="2147483648"/>
            <pc:sldLayoutMk cId="1902177510" sldId="2147483659"/>
          </pc:sldLayoutMkLst>
        </pc:sldLayoutChg>
      </pc:sldMasterChg>
      <pc:sldMasterChg chg="add modTransition addSldLayout modSldLayout">
        <pc:chgData name="Elina Panato" userId="dd7c435c78752924" providerId="Windows Live" clId="Web-{D6051086-AC07-A79A-7DBD-D7B94C5957F5}" dt="2024-10-10T06:42:06.102" v="471"/>
        <pc:sldMasterMkLst>
          <pc:docMk/>
          <pc:sldMasterMk cId="234057247" sldId="2147483751"/>
        </pc:sldMasterMkLst>
        <pc:sldLayoutChg chg="add modTransition">
          <pc:chgData name="Elina Panato" userId="dd7c435c78752924" providerId="Windows Live" clId="Web-{D6051086-AC07-A79A-7DBD-D7B94C5957F5}" dt="2024-10-10T06:42:06.102" v="471"/>
          <pc:sldLayoutMkLst>
            <pc:docMk/>
            <pc:sldMasterMk cId="234057247" sldId="2147483751"/>
            <pc:sldLayoutMk cId="2087602621" sldId="2147483740"/>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3766420130" sldId="2147483741"/>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2053298891" sldId="2147483742"/>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1453882263" sldId="2147483743"/>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860978094" sldId="2147483744"/>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3186118443" sldId="2147483745"/>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1363095054" sldId="2147483746"/>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2775105565" sldId="2147483747"/>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3600032425" sldId="2147483748"/>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3301144006" sldId="2147483749"/>
          </pc:sldLayoutMkLst>
        </pc:sldLayoutChg>
        <pc:sldLayoutChg chg="add modTransition">
          <pc:chgData name="Elina Panato" userId="dd7c435c78752924" providerId="Windows Live" clId="Web-{D6051086-AC07-A79A-7DBD-D7B94C5957F5}" dt="2024-10-10T06:42:06.102" v="471"/>
          <pc:sldLayoutMkLst>
            <pc:docMk/>
            <pc:sldMasterMk cId="234057247" sldId="2147483751"/>
            <pc:sldLayoutMk cId="219722308" sldId="214748375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F4E480B-94D6-46F9-A2B6-B98D311FDC19}"/>
              </a:ext>
            </a:extLst>
          </p:cNvPr>
          <p:cNvGrpSpPr/>
          <p:nvPr/>
        </p:nvGrpSpPr>
        <p:grpSpPr>
          <a:xfrm>
            <a:off x="0" y="0"/>
            <a:ext cx="12191999" cy="6861600"/>
            <a:chOff x="1" y="0"/>
            <a:chExt cx="12191999" cy="6861600"/>
          </a:xfrm>
        </p:grpSpPr>
        <p:sp>
          <p:nvSpPr>
            <p:cNvPr id="10" name="Rectangle 9">
              <a:extLst>
                <a:ext uri="{FF2B5EF4-FFF2-40B4-BE49-F238E27FC236}">
                  <a16:creationId xmlns:a16="http://schemas.microsoft.com/office/drawing/2014/main" id="{07183CDE-91A1-40C3-8E80-66F89E1C2D53}"/>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Oval 10">
              <a:extLst>
                <a:ext uri="{FF2B5EF4-FFF2-40B4-BE49-F238E27FC236}">
                  <a16:creationId xmlns:a16="http://schemas.microsoft.com/office/drawing/2014/main" id="{A6756515-F9AA-46BD-8DD2-AA15BA492AC0}"/>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ABA365E2-8B71-408B-9092-0104216AC7AC}"/>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3" name="Group 12">
              <a:extLst>
                <a:ext uri="{FF2B5EF4-FFF2-40B4-BE49-F238E27FC236}">
                  <a16:creationId xmlns:a16="http://schemas.microsoft.com/office/drawing/2014/main" id="{BEDB8D7A-1BF6-4CDB-B93A-7736955F5043}"/>
                </a:ext>
              </a:extLst>
            </p:cNvPr>
            <p:cNvGrpSpPr>
              <a:grpSpLocks noChangeAspect="1"/>
            </p:cNvGrpSpPr>
            <p:nvPr/>
          </p:nvGrpSpPr>
          <p:grpSpPr>
            <a:xfrm>
              <a:off x="690092" y="0"/>
              <a:ext cx="10800000" cy="6858000"/>
              <a:chOff x="2328000" y="0"/>
              <a:chExt cx="2880000" cy="1440000"/>
            </a:xfrm>
          </p:grpSpPr>
          <p:sp>
            <p:nvSpPr>
              <p:cNvPr id="18" name="Rectangle 17">
                <a:extLst>
                  <a:ext uri="{FF2B5EF4-FFF2-40B4-BE49-F238E27FC236}">
                    <a16:creationId xmlns:a16="http://schemas.microsoft.com/office/drawing/2014/main" id="{5AACD774-5167-46C7-8A62-6E2FE4BE9469}"/>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06E0F2D8-452E-48F9-9912-C47EAEAE180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4" name="Group 13">
              <a:extLst>
                <a:ext uri="{FF2B5EF4-FFF2-40B4-BE49-F238E27FC236}">
                  <a16:creationId xmlns:a16="http://schemas.microsoft.com/office/drawing/2014/main" id="{91FBBF95-430B-427C-A6E8-DB899217FC00}"/>
                </a:ext>
              </a:extLst>
            </p:cNvPr>
            <p:cNvGrpSpPr>
              <a:grpSpLocks noChangeAspect="1"/>
            </p:cNvGrpSpPr>
            <p:nvPr/>
          </p:nvGrpSpPr>
          <p:grpSpPr>
            <a:xfrm rot="5400000">
              <a:off x="7048499" y="1714500"/>
              <a:ext cx="6858000" cy="3429000"/>
              <a:chOff x="0" y="0"/>
              <a:chExt cx="2880000" cy="1440000"/>
            </a:xfrm>
          </p:grpSpPr>
          <p:sp>
            <p:nvSpPr>
              <p:cNvPr id="16" name="Rectangle 15">
                <a:extLst>
                  <a:ext uri="{FF2B5EF4-FFF2-40B4-BE49-F238E27FC236}">
                    <a16:creationId xmlns:a16="http://schemas.microsoft.com/office/drawing/2014/main" id="{BEE64698-3ED2-4395-B7FC-65248E437E0A}"/>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FE20B1E1-CE09-4C2A-A3FB-DB8026C54E9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5" name="Rectangle 14">
              <a:extLst>
                <a:ext uri="{FF2B5EF4-FFF2-40B4-BE49-F238E27FC236}">
                  <a16:creationId xmlns:a16="http://schemas.microsoft.com/office/drawing/2014/main" id="{0CB2405B-A907-48B3-906A-FB3573C0B282}"/>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0" name="Rectangle 19">
            <a:extLst>
              <a:ext uri="{FF2B5EF4-FFF2-40B4-BE49-F238E27FC236}">
                <a16:creationId xmlns:a16="http://schemas.microsoft.com/office/drawing/2014/main" id="{6DC8E2D9-6729-4614-8667-C1016D3182E4}"/>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CEEBB1-1A1F-4A2C-B805-719CF98F68AB}"/>
              </a:ext>
            </a:extLst>
          </p:cNvPr>
          <p:cNvSpPr>
            <a:spLocks noGrp="1"/>
          </p:cNvSpPr>
          <p:nvPr>
            <p:ph type="ctrTitle"/>
          </p:nvPr>
        </p:nvSpPr>
        <p:spPr>
          <a:xfrm>
            <a:off x="540000" y="540000"/>
            <a:ext cx="11090273" cy="3798000"/>
          </a:xfrm>
        </p:spPr>
        <p:txBody>
          <a:bodyPr anchor="b"/>
          <a:lstStyle>
            <a:lvl1pPr algn="l">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D6CC87B-ED2D-4303-BD40-E7AF14C03EF1}"/>
              </a:ext>
            </a:extLst>
          </p:cNvPr>
          <p:cNvSpPr>
            <a:spLocks noGrp="1"/>
          </p:cNvSpPr>
          <p:nvPr>
            <p:ph type="subTitle" idx="1"/>
          </p:nvPr>
        </p:nvSpPr>
        <p:spPr>
          <a:xfrm>
            <a:off x="540000" y="4508500"/>
            <a:ext cx="7345362" cy="1800224"/>
          </a:xfrm>
        </p:spPr>
        <p:txBody>
          <a:bodyPr/>
          <a:lstStyle>
            <a:lvl1pPr marL="0" indent="0" algn="l">
              <a:buNone/>
              <a:defRPr sz="16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5D880B4-5679-491C-963F-EC47B048C559}"/>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5" name="Footer Placeholder 4">
            <a:extLst>
              <a:ext uri="{FF2B5EF4-FFF2-40B4-BE49-F238E27FC236}">
                <a16:creationId xmlns:a16="http://schemas.microsoft.com/office/drawing/2014/main" id="{01865D6D-3F98-4BE8-A069-B96409902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CD51D-8E06-4959-88C9-647415079FC1}"/>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1363095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C461672-F18A-4768-9850-0531FD3720BA}"/>
              </a:ext>
            </a:extLst>
          </p:cNvPr>
          <p:cNvGrpSpPr/>
          <p:nvPr/>
        </p:nvGrpSpPr>
        <p:grpSpPr>
          <a:xfrm rot="10800000">
            <a:off x="5921828" y="2876440"/>
            <a:ext cx="6270171" cy="3981559"/>
            <a:chOff x="0" y="0"/>
            <a:chExt cx="10800000" cy="6858000"/>
          </a:xfrm>
        </p:grpSpPr>
        <p:sp>
          <p:nvSpPr>
            <p:cNvPr id="8" name="Rectangle 7">
              <a:extLst>
                <a:ext uri="{FF2B5EF4-FFF2-40B4-BE49-F238E27FC236}">
                  <a16:creationId xmlns:a16="http://schemas.microsoft.com/office/drawing/2014/main" id="{9FA73898-D78C-45F9-AFC1-2AB16F6725C2}"/>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Rectangle 8">
              <a:extLst>
                <a:ext uri="{FF2B5EF4-FFF2-40B4-BE49-F238E27FC236}">
                  <a16:creationId xmlns:a16="http://schemas.microsoft.com/office/drawing/2014/main" id="{4FC423E3-700B-43D6-A2CB-F3C871632C20}"/>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82F05B2A-1EC7-4131-B899-C7ECB9A502EB}"/>
              </a:ext>
            </a:extLst>
          </p:cNvPr>
          <p:cNvGrpSpPr>
            <a:grpSpLocks noChangeAspect="1"/>
          </p:cNvGrpSpPr>
          <p:nvPr/>
        </p:nvGrpSpPr>
        <p:grpSpPr>
          <a:xfrm flipH="1">
            <a:off x="0" y="-1"/>
            <a:ext cx="9361714" cy="4680857"/>
            <a:chOff x="0" y="0"/>
            <a:chExt cx="2880000" cy="1440000"/>
          </a:xfrm>
        </p:grpSpPr>
        <p:sp>
          <p:nvSpPr>
            <p:cNvPr id="11" name="Rectangle 10">
              <a:extLst>
                <a:ext uri="{FF2B5EF4-FFF2-40B4-BE49-F238E27FC236}">
                  <a16:creationId xmlns:a16="http://schemas.microsoft.com/office/drawing/2014/main" id="{97711D4C-4FFE-4151-B53D-60890F0F5827}"/>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Rectangle 11">
              <a:extLst>
                <a:ext uri="{FF2B5EF4-FFF2-40B4-BE49-F238E27FC236}">
                  <a16:creationId xmlns:a16="http://schemas.microsoft.com/office/drawing/2014/main" id="{F69D6393-413D-4151-BC2C-43161BE4A79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A96370B9-6459-4B05-9A8B-A9E7FA8966CD}"/>
              </a:ext>
            </a:extLst>
          </p:cNvPr>
          <p:cNvSpPr>
            <a:spLocks noChangeAspect="1"/>
          </p:cNvSpPr>
          <p:nvPr/>
        </p:nvSpPr>
        <p:spPr>
          <a:xfrm rot="10800000">
            <a:off x="8430794" y="3096793"/>
            <a:ext cx="3761205" cy="3761205"/>
          </a:xfrm>
          <a:prstGeom prst="rect">
            <a:avLst/>
          </a:prstGeom>
          <a:gradFill flip="none" rotWithShape="1">
            <a:gsLst>
              <a:gs pos="0">
                <a:schemeClr val="accent1">
                  <a:alpha val="4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DA3AC0C6-74C3-4E55-AA42-A9F1A4B1B210}"/>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132C27A4-86D3-4C83-8022-E37A8672A993}"/>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8F1FF59-E1BE-4475-953B-5BF6FBC10C57}"/>
              </a:ext>
            </a:extLst>
          </p:cNvPr>
          <p:cNvSpPr>
            <a:spLocks noGrp="1"/>
          </p:cNvSpPr>
          <p:nvPr>
            <p:ph type="title"/>
          </p:nvPr>
        </p:nvSpPr>
        <p:spPr>
          <a:xfrm>
            <a:off x="540000" y="540000"/>
            <a:ext cx="11090273" cy="1800224"/>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8F1F045-44C5-4165-A640-4E4D33A59580}"/>
              </a:ext>
            </a:extLst>
          </p:cNvPr>
          <p:cNvSpPr>
            <a:spLocks noGrp="1"/>
          </p:cNvSpPr>
          <p:nvPr>
            <p:ph type="body" orient="vert" idx="1"/>
          </p:nvPr>
        </p:nvSpPr>
        <p:spPr>
          <a:xfrm>
            <a:off x="540000" y="2528887"/>
            <a:ext cx="11090276" cy="3779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517047A-D05B-44E9-A240-BDB881C4296A}"/>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5" name="Footer Placeholder 4">
            <a:extLst>
              <a:ext uri="{FF2B5EF4-FFF2-40B4-BE49-F238E27FC236}">
                <a16:creationId xmlns:a16="http://schemas.microsoft.com/office/drawing/2014/main" id="{7FDCB2E8-A68D-478D-A728-C9612848C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E4F1D-3280-4DB5-B2E0-DA7F10717EB4}"/>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145388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C627D45-FE54-49FF-A37F-6206993AEFD8}"/>
              </a:ext>
            </a:extLst>
          </p:cNvPr>
          <p:cNvGrpSpPr/>
          <p:nvPr/>
        </p:nvGrpSpPr>
        <p:grpSpPr>
          <a:xfrm>
            <a:off x="0" y="-3"/>
            <a:ext cx="12192000" cy="6858003"/>
            <a:chOff x="0" y="-3"/>
            <a:chExt cx="12192000" cy="6858003"/>
          </a:xfrm>
        </p:grpSpPr>
        <p:sp useBgFill="1">
          <p:nvSpPr>
            <p:cNvPr id="8" name="Rectangle 7">
              <a:extLst>
                <a:ext uri="{FF2B5EF4-FFF2-40B4-BE49-F238E27FC236}">
                  <a16:creationId xmlns:a16="http://schemas.microsoft.com/office/drawing/2014/main" id="{879CEFA6-CCA5-4FEF-B53D-E74B1E67E9C7}"/>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ACFCD768-2100-4B20-87EF-9F92EFBD8FA8}"/>
                </a:ext>
              </a:extLst>
            </p:cNvPr>
            <p:cNvGrpSpPr>
              <a:grpSpLocks noChangeAspect="1"/>
            </p:cNvGrpSpPr>
            <p:nvPr/>
          </p:nvGrpSpPr>
          <p:grpSpPr>
            <a:xfrm>
              <a:off x="672000" y="-3"/>
              <a:ext cx="11520000" cy="5760000"/>
              <a:chOff x="5981700" y="-1"/>
              <a:chExt cx="6042660" cy="3021330"/>
            </a:xfrm>
          </p:grpSpPr>
          <p:sp>
            <p:nvSpPr>
              <p:cNvPr id="16" name="Rectangle 15">
                <a:extLst>
                  <a:ext uri="{FF2B5EF4-FFF2-40B4-BE49-F238E27FC236}">
                    <a16:creationId xmlns:a16="http://schemas.microsoft.com/office/drawing/2014/main" id="{E0D1B599-DFF1-4E00-9EAE-EE32BD7B4860}"/>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0FCF7F6-290B-4DE7-BA60-863CBF95C2AF}"/>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9">
              <a:extLst>
                <a:ext uri="{FF2B5EF4-FFF2-40B4-BE49-F238E27FC236}">
                  <a16:creationId xmlns:a16="http://schemas.microsoft.com/office/drawing/2014/main" id="{F59358AB-E1C9-402B-9F3F-28B4F50DAC6F}"/>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78C24EC-8C5D-4A7E-9D57-C752E0DC9485}"/>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E6C0B30A-4855-4424-B3A8-AC110CA8356F}"/>
                </a:ext>
              </a:extLst>
            </p:cNvPr>
            <p:cNvGrpSpPr/>
            <p:nvPr/>
          </p:nvGrpSpPr>
          <p:grpSpPr>
            <a:xfrm rot="10800000">
              <a:off x="1" y="2948940"/>
              <a:ext cx="7818118" cy="3909059"/>
              <a:chOff x="0" y="0"/>
              <a:chExt cx="2880000" cy="1440000"/>
            </a:xfrm>
          </p:grpSpPr>
          <p:sp>
            <p:nvSpPr>
              <p:cNvPr id="14" name="Rectangle 13">
                <a:extLst>
                  <a:ext uri="{FF2B5EF4-FFF2-40B4-BE49-F238E27FC236}">
                    <a16:creationId xmlns:a16="http://schemas.microsoft.com/office/drawing/2014/main" id="{DC119EB9-1A9A-45A4-AE16-9968A70C5C35}"/>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A5B7B85-4DC3-4343-B734-4852DD5DF03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73F3733E-DBA5-4A25-9315-B7A1A5E7A1FF}"/>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AAB30D07-BE85-45CD-8055-8C57B00E2957}"/>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Vertical Title 1">
            <a:extLst>
              <a:ext uri="{FF2B5EF4-FFF2-40B4-BE49-F238E27FC236}">
                <a16:creationId xmlns:a16="http://schemas.microsoft.com/office/drawing/2014/main" id="{737FFCCA-9DBF-4E0A-BDC6-F7B8F39BD72F}"/>
              </a:ext>
            </a:extLst>
          </p:cNvPr>
          <p:cNvSpPr>
            <a:spLocks noGrp="1"/>
          </p:cNvSpPr>
          <p:nvPr>
            <p:ph type="title" orient="vert"/>
          </p:nvPr>
        </p:nvSpPr>
        <p:spPr>
          <a:xfrm>
            <a:off x="9012238" y="539999"/>
            <a:ext cx="2628900" cy="576872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511F1B23-21CD-4A3B-938B-5502019A13CD}"/>
              </a:ext>
            </a:extLst>
          </p:cNvPr>
          <p:cNvSpPr>
            <a:spLocks noGrp="1"/>
          </p:cNvSpPr>
          <p:nvPr>
            <p:ph type="body" orient="vert" idx="1"/>
          </p:nvPr>
        </p:nvSpPr>
        <p:spPr>
          <a:xfrm>
            <a:off x="550863" y="539999"/>
            <a:ext cx="8245475" cy="57687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9C884-5A98-4C01-BB89-098AC6966496}"/>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5" name="Footer Placeholder 4">
            <a:extLst>
              <a:ext uri="{FF2B5EF4-FFF2-40B4-BE49-F238E27FC236}">
                <a16:creationId xmlns:a16="http://schemas.microsoft.com/office/drawing/2014/main" id="{7DF54D22-9CD7-4FC6-9444-21948246C7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ECC14-D66C-401A-A0C9-DFCA5533A5C7}"/>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3186118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67416F32-9D98-4340-82E8-E90CE00AD2AC}"/>
              </a:ext>
            </a:extLst>
          </p:cNvPr>
          <p:cNvGrpSpPr/>
          <p:nvPr/>
        </p:nvGrpSpPr>
        <p:grpSpPr>
          <a:xfrm flipV="1">
            <a:off x="0" y="-1"/>
            <a:ext cx="12191999" cy="6861601"/>
            <a:chOff x="0" y="-1"/>
            <a:chExt cx="12191999" cy="6861601"/>
          </a:xfrm>
        </p:grpSpPr>
        <p:sp>
          <p:nvSpPr>
            <p:cNvPr id="20" name="Rectangle 19">
              <a:extLst>
                <a:ext uri="{FF2B5EF4-FFF2-40B4-BE49-F238E27FC236}">
                  <a16:creationId xmlns:a16="http://schemas.microsoft.com/office/drawing/2014/main" id="{66375AB4-82BB-418F-A50F-6180F68724A4}"/>
                </a:ext>
              </a:extLst>
            </p:cNvPr>
            <p:cNvSpPr>
              <a:spLocks noChangeAspect="1"/>
            </p:cNvSpPr>
            <p:nvPr/>
          </p:nvSpPr>
          <p:spPr>
            <a:xfrm>
              <a:off x="0" y="0"/>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1" name="Oval 20">
              <a:extLst>
                <a:ext uri="{FF2B5EF4-FFF2-40B4-BE49-F238E27FC236}">
                  <a16:creationId xmlns:a16="http://schemas.microsoft.com/office/drawing/2014/main" id="{3FDD54B2-4A3F-4BFE-8FF0-82CA73F4AE8F}"/>
                </a:ext>
              </a:extLst>
            </p:cNvPr>
            <p:cNvSpPr>
              <a:spLocks noChangeAspect="1"/>
            </p:cNvSpPr>
            <p:nvPr/>
          </p:nvSpPr>
          <p:spPr>
            <a:xfrm>
              <a:off x="5750280" y="2148106"/>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2" name="Oval 21">
              <a:extLst>
                <a:ext uri="{FF2B5EF4-FFF2-40B4-BE49-F238E27FC236}">
                  <a16:creationId xmlns:a16="http://schemas.microsoft.com/office/drawing/2014/main" id="{30876F96-77AB-4E72-B1D2-FA45F4E3C04D}"/>
                </a:ext>
              </a:extLst>
            </p:cNvPr>
            <p:cNvSpPr>
              <a:spLocks noChangeAspect="1"/>
            </p:cNvSpPr>
            <p:nvPr/>
          </p:nvSpPr>
          <p:spPr>
            <a:xfrm>
              <a:off x="0" y="0"/>
              <a:ext cx="6347046" cy="6347046"/>
            </a:xfrm>
            <a:prstGeom prst="ellipse">
              <a:avLst/>
            </a:prstGeom>
            <a:solidFill>
              <a:schemeClr val="accent3">
                <a:alpha val="2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23" name="Group 22">
              <a:extLst>
                <a:ext uri="{FF2B5EF4-FFF2-40B4-BE49-F238E27FC236}">
                  <a16:creationId xmlns:a16="http://schemas.microsoft.com/office/drawing/2014/main" id="{BB08A2E9-6518-449E-940B-8518A1D850BB}"/>
                </a:ext>
              </a:extLst>
            </p:cNvPr>
            <p:cNvGrpSpPr>
              <a:grpSpLocks noChangeAspect="1"/>
            </p:cNvGrpSpPr>
            <p:nvPr/>
          </p:nvGrpSpPr>
          <p:grpSpPr>
            <a:xfrm rot="10800000">
              <a:off x="0" y="-1"/>
              <a:ext cx="10800000" cy="6858000"/>
              <a:chOff x="2328000" y="0"/>
              <a:chExt cx="2880000" cy="1440000"/>
            </a:xfrm>
          </p:grpSpPr>
          <p:sp>
            <p:nvSpPr>
              <p:cNvPr id="28" name="Rectangle 27">
                <a:extLst>
                  <a:ext uri="{FF2B5EF4-FFF2-40B4-BE49-F238E27FC236}">
                    <a16:creationId xmlns:a16="http://schemas.microsoft.com/office/drawing/2014/main" id="{60A86BE0-76B3-4EA0-BA2D-05266013A814}"/>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9" name="Rectangle 28">
                <a:extLst>
                  <a:ext uri="{FF2B5EF4-FFF2-40B4-BE49-F238E27FC236}">
                    <a16:creationId xmlns:a16="http://schemas.microsoft.com/office/drawing/2014/main" id="{6BA13564-810C-4398-AA63-67B020811FCB}"/>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5" name="Rectangle 24">
              <a:extLst>
                <a:ext uri="{FF2B5EF4-FFF2-40B4-BE49-F238E27FC236}">
                  <a16:creationId xmlns:a16="http://schemas.microsoft.com/office/drawing/2014/main" id="{3555E1EF-6216-47FA-BBCA-7C0C8C2DAB8C}"/>
                </a:ext>
              </a:extLst>
            </p:cNvPr>
            <p:cNvSpPr>
              <a:spLocks noChangeAspect="1"/>
            </p:cNvSpPr>
            <p:nvPr/>
          </p:nvSpPr>
          <p:spPr>
            <a:xfrm rot="10800000">
              <a:off x="5602286" y="271887"/>
              <a:ext cx="6589713" cy="6589713"/>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32" name="Rectangle 31">
            <a:extLst>
              <a:ext uri="{FF2B5EF4-FFF2-40B4-BE49-F238E27FC236}">
                <a16:creationId xmlns:a16="http://schemas.microsoft.com/office/drawing/2014/main" id="{D8D85657-6A77-4466-887F-EE948B9CD2B2}"/>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C5D35498-B0C3-40BD-9407-6D0C0587E52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492F85E-0893-4D8C-816A-5193CC6DC9C0}"/>
              </a:ext>
            </a:extLst>
          </p:cNvPr>
          <p:cNvSpPr>
            <a:spLocks noGrp="1"/>
          </p:cNvSpPr>
          <p:nvPr>
            <p:ph idx="1"/>
          </p:nvPr>
        </p:nvSpPr>
        <p:spPr/>
        <p:txBody>
          <a:bodyPr/>
          <a:lstStyle>
            <a:lvl1pPr marL="270000">
              <a:defRPr/>
            </a:lvl1pPr>
            <a:lvl2pP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5D46A9C-9655-49F5-85B3-A8A37F4F5A8F}"/>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5" name="Footer Placeholder 4">
            <a:extLst>
              <a:ext uri="{FF2B5EF4-FFF2-40B4-BE49-F238E27FC236}">
                <a16:creationId xmlns:a16="http://schemas.microsoft.com/office/drawing/2014/main" id="{72EF896C-71D7-487F-A1B9-CBBE6DF4D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228E8-7B8A-4153-BEB2-BD5A69F25131}"/>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2775105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E54407D-DBA4-414C-ACA5-30D7B87C652B}"/>
              </a:ext>
            </a:extLst>
          </p:cNvPr>
          <p:cNvGrpSpPr/>
          <p:nvPr/>
        </p:nvGrpSpPr>
        <p:grpSpPr>
          <a:xfrm>
            <a:off x="0" y="0"/>
            <a:ext cx="12192000" cy="6858000"/>
            <a:chOff x="0" y="0"/>
            <a:chExt cx="12192000" cy="6858000"/>
          </a:xfrm>
        </p:grpSpPr>
        <p:sp>
          <p:nvSpPr>
            <p:cNvPr id="7" name="Rectangle 6">
              <a:extLst>
                <a:ext uri="{FF2B5EF4-FFF2-40B4-BE49-F238E27FC236}">
                  <a16:creationId xmlns:a16="http://schemas.microsoft.com/office/drawing/2014/main" id="{6BD518BC-8E44-4DAA-A8B9-2CFBD91DCDCD}"/>
                </a:ext>
              </a:extLst>
            </p:cNvPr>
            <p:cNvSpPr/>
            <p:nvPr/>
          </p:nvSpPr>
          <p:spPr>
            <a:xfrm rot="10800000" flipH="1">
              <a:off x="0" y="2019649"/>
              <a:ext cx="4838350" cy="483835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967C3660-39CD-431D-8E64-37508FFEAC96}"/>
                </a:ext>
              </a:extLst>
            </p:cNvPr>
            <p:cNvGrpSpPr>
              <a:grpSpLocks noChangeAspect="1"/>
            </p:cNvGrpSpPr>
            <p:nvPr/>
          </p:nvGrpSpPr>
          <p:grpSpPr>
            <a:xfrm>
              <a:off x="5603875" y="0"/>
              <a:ext cx="6521820" cy="3260910"/>
              <a:chOff x="0" y="0"/>
              <a:chExt cx="2880000" cy="1440000"/>
            </a:xfrm>
          </p:grpSpPr>
          <p:sp>
            <p:nvSpPr>
              <p:cNvPr id="9" name="Rectangle 8">
                <a:extLst>
                  <a:ext uri="{FF2B5EF4-FFF2-40B4-BE49-F238E27FC236}">
                    <a16:creationId xmlns:a16="http://schemas.microsoft.com/office/drawing/2014/main" id="{C4CCE569-E461-438A-A235-B96A542AF82F}"/>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3F9DF1F-1F74-476C-AD41-22AC3F8A65A0}"/>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EBE49ED5-9713-43D1-AE9E-3F9FE5574077}"/>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21A2854-1482-4441-85EA-D7B9F3EF56D2}"/>
                </a:ext>
              </a:extLst>
            </p:cNvPr>
            <p:cNvSpPr>
              <a:spLocks noChangeAspect="1"/>
            </p:cNvSpPr>
            <p:nvPr/>
          </p:nvSpPr>
          <p:spPr>
            <a:xfrm>
              <a:off x="494887" y="2538000"/>
              <a:ext cx="4320000" cy="4320000"/>
            </a:xfrm>
            <a:prstGeom prst="ellipse">
              <a:avLst/>
            </a:prstGeom>
            <a:solidFill>
              <a:schemeClr val="accent2">
                <a:alpha val="2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FED36A6D-894D-44DA-851C-345A414F3F68}"/>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D36F1DF-CD42-4695-A7D0-2F5B193057E9}"/>
              </a:ext>
            </a:extLst>
          </p:cNvPr>
          <p:cNvSpPr>
            <a:spLocks noGrp="1"/>
          </p:cNvSpPr>
          <p:nvPr>
            <p:ph type="title"/>
          </p:nvPr>
        </p:nvSpPr>
        <p:spPr>
          <a:xfrm>
            <a:off x="540000" y="540000"/>
            <a:ext cx="7345362" cy="5768725"/>
          </a:xfrm>
        </p:spPr>
        <p:txBody>
          <a:bodyPr anchor="t"/>
          <a:lstStyle>
            <a:lvl1pPr>
              <a:defRPr sz="8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549160-0F86-4FCA-8718-6980E99C7938}"/>
              </a:ext>
            </a:extLst>
          </p:cNvPr>
          <p:cNvSpPr>
            <a:spLocks noGrp="1"/>
          </p:cNvSpPr>
          <p:nvPr>
            <p:ph type="body" idx="1"/>
          </p:nvPr>
        </p:nvSpPr>
        <p:spPr>
          <a:xfrm>
            <a:off x="8075612" y="540000"/>
            <a:ext cx="3565523" cy="5768725"/>
          </a:xfrm>
        </p:spPr>
        <p:txBody>
          <a:bodyPr anchor="t"/>
          <a:lstStyle>
            <a:lvl1pPr marL="0" indent="0">
              <a:buNone/>
              <a:defRPr sz="18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5C6CBB-DABA-4F2E-8574-46747E15EA1A}"/>
              </a:ext>
            </a:extLst>
          </p:cNvPr>
          <p:cNvSpPr>
            <a:spLocks noGrp="1"/>
          </p:cNvSpPr>
          <p:nvPr>
            <p:ph type="dt" sz="half" idx="10"/>
          </p:nvPr>
        </p:nvSpPr>
        <p:spPr/>
        <p:txBody>
          <a:bodyPr/>
          <a:lstStyle/>
          <a:p>
            <a:fld id="{7CF0BCE0-945C-4FDF-95A1-2149B1FF5B83}" type="datetimeFigureOut">
              <a:rPr lang="en-US" smtClean="0"/>
              <a:t>10/10/2024</a:t>
            </a:fld>
            <a:endParaRPr lang="en-US" dirty="0"/>
          </a:p>
        </p:txBody>
      </p:sp>
      <p:sp>
        <p:nvSpPr>
          <p:cNvPr id="5" name="Footer Placeholder 4">
            <a:extLst>
              <a:ext uri="{FF2B5EF4-FFF2-40B4-BE49-F238E27FC236}">
                <a16:creationId xmlns:a16="http://schemas.microsoft.com/office/drawing/2014/main" id="{8FAF86BC-9ECC-439C-BF2E-F0B7EF193B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742552-C4C9-44EE-B7CB-5A652393BA20}"/>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360003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774299-531D-4CAC-881D-7EB68BC99FCC}"/>
              </a:ext>
            </a:extLst>
          </p:cNvPr>
          <p:cNvGrpSpPr/>
          <p:nvPr/>
        </p:nvGrpSpPr>
        <p:grpSpPr>
          <a:xfrm>
            <a:off x="0" y="-3"/>
            <a:ext cx="12192000" cy="6858003"/>
            <a:chOff x="0" y="-3"/>
            <a:chExt cx="12192000" cy="6858003"/>
          </a:xfrm>
        </p:grpSpPr>
        <p:sp useBgFill="1">
          <p:nvSpPr>
            <p:cNvPr id="9" name="Rectangle 8">
              <a:extLst>
                <a:ext uri="{FF2B5EF4-FFF2-40B4-BE49-F238E27FC236}">
                  <a16:creationId xmlns:a16="http://schemas.microsoft.com/office/drawing/2014/main" id="{A17676CF-DDCC-48C1-AC68-CDA0B9E47FD8}"/>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E052D363-F6F5-455B-A2F2-A12B30CEE528}"/>
                </a:ext>
              </a:extLst>
            </p:cNvPr>
            <p:cNvGrpSpPr>
              <a:grpSpLocks noChangeAspect="1"/>
            </p:cNvGrpSpPr>
            <p:nvPr/>
          </p:nvGrpSpPr>
          <p:grpSpPr>
            <a:xfrm>
              <a:off x="672000" y="-3"/>
              <a:ext cx="11520000" cy="5760000"/>
              <a:chOff x="5981700" y="-1"/>
              <a:chExt cx="6042660" cy="3021330"/>
            </a:xfrm>
          </p:grpSpPr>
          <p:sp>
            <p:nvSpPr>
              <p:cNvPr id="17" name="Rectangle 16">
                <a:extLst>
                  <a:ext uri="{FF2B5EF4-FFF2-40B4-BE49-F238E27FC236}">
                    <a16:creationId xmlns:a16="http://schemas.microsoft.com/office/drawing/2014/main" id="{D0C396B8-00CA-4AE9-A0A5-B4E2B2A2AC07}"/>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660166-3107-4058-A259-59B0527306BD}"/>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42BE934E-3063-4D0F-AFDE-68D58D336CBE}"/>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39660FA-744A-4CB3-9BED-C59793E3BF32}"/>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E313EEC-733B-4019-8A0B-3FA768B8DB7A}"/>
                </a:ext>
              </a:extLst>
            </p:cNvPr>
            <p:cNvGrpSpPr/>
            <p:nvPr/>
          </p:nvGrpSpPr>
          <p:grpSpPr>
            <a:xfrm rot="10800000">
              <a:off x="1" y="2948940"/>
              <a:ext cx="7818118" cy="3909059"/>
              <a:chOff x="0" y="0"/>
              <a:chExt cx="2880000" cy="1440000"/>
            </a:xfrm>
          </p:grpSpPr>
          <p:sp>
            <p:nvSpPr>
              <p:cNvPr id="15" name="Rectangle 14">
                <a:extLst>
                  <a:ext uri="{FF2B5EF4-FFF2-40B4-BE49-F238E27FC236}">
                    <a16:creationId xmlns:a16="http://schemas.microsoft.com/office/drawing/2014/main" id="{421FE91F-780C-4ABD-ADE8-0EFDB7196A10}"/>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9EA389-EE78-4475-A390-5EDED23C2D6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5E492A94-8867-4C62-9D40-4023C41E0AF8}"/>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A3DAD7C5-BA12-4557-8BC4-72C69B0D59DD}"/>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4412EC-56C0-4009-B2E3-D63F9EECB9D4}"/>
              </a:ext>
            </a:extLst>
          </p:cNvPr>
          <p:cNvSpPr>
            <a:spLocks noGrp="1"/>
          </p:cNvSpPr>
          <p:nvPr>
            <p:ph type="title"/>
          </p:nvPr>
        </p:nvSpPr>
        <p:spPr>
          <a:xfrm>
            <a:off x="540000" y="539999"/>
            <a:ext cx="11090275" cy="120960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B70C84F-F3B7-4BF4-A328-BCF5ADD32944}"/>
              </a:ext>
            </a:extLst>
          </p:cNvPr>
          <p:cNvSpPr>
            <a:spLocks noGrp="1"/>
          </p:cNvSpPr>
          <p:nvPr>
            <p:ph sz="half" idx="1"/>
          </p:nvPr>
        </p:nvSpPr>
        <p:spPr>
          <a:xfrm>
            <a:off x="54000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F919CD5-DBB4-4749-980D-B5B40ECB67B9}"/>
              </a:ext>
            </a:extLst>
          </p:cNvPr>
          <p:cNvSpPr>
            <a:spLocks noGrp="1"/>
          </p:cNvSpPr>
          <p:nvPr>
            <p:ph sz="half" idx="2"/>
          </p:nvPr>
        </p:nvSpPr>
        <p:spPr>
          <a:xfrm>
            <a:off x="620395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BCFC378-6572-43DF-8344-59DE8122CD12}"/>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6" name="Footer Placeholder 5">
            <a:extLst>
              <a:ext uri="{FF2B5EF4-FFF2-40B4-BE49-F238E27FC236}">
                <a16:creationId xmlns:a16="http://schemas.microsoft.com/office/drawing/2014/main" id="{36967A14-246A-4DDF-865C-68F6E1690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674B6D-E110-478C-94B9-2F8199E586DC}"/>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3301144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130F7E5-A40E-4C9C-8E4F-3935B9182C4A}"/>
              </a:ext>
            </a:extLst>
          </p:cNvPr>
          <p:cNvGrpSpPr/>
          <p:nvPr/>
        </p:nvGrpSpPr>
        <p:grpSpPr>
          <a:xfrm>
            <a:off x="0" y="-2"/>
            <a:ext cx="12191999" cy="6858001"/>
            <a:chOff x="0" y="-2"/>
            <a:chExt cx="12191999" cy="6858001"/>
          </a:xfrm>
        </p:grpSpPr>
        <p:sp>
          <p:nvSpPr>
            <p:cNvPr id="12" name="Rectangle 11">
              <a:extLst>
                <a:ext uri="{FF2B5EF4-FFF2-40B4-BE49-F238E27FC236}">
                  <a16:creationId xmlns:a16="http://schemas.microsoft.com/office/drawing/2014/main" id="{AE67B504-02A7-4203-87D0-07D333D71917}"/>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A1158F3-E1C3-400D-8505-628DB94365CE}"/>
                </a:ext>
              </a:extLst>
            </p:cNvPr>
            <p:cNvGrpSpPr/>
            <p:nvPr/>
          </p:nvGrpSpPr>
          <p:grpSpPr>
            <a:xfrm rot="16200000">
              <a:off x="2295528" y="-2295528"/>
              <a:ext cx="6858000" cy="11449051"/>
              <a:chOff x="0" y="2333625"/>
              <a:chExt cx="9515474" cy="3766109"/>
            </a:xfrm>
          </p:grpSpPr>
          <p:sp>
            <p:nvSpPr>
              <p:cNvPr id="23" name="Rectangle 22">
                <a:extLst>
                  <a:ext uri="{FF2B5EF4-FFF2-40B4-BE49-F238E27FC236}">
                    <a16:creationId xmlns:a16="http://schemas.microsoft.com/office/drawing/2014/main" id="{0AEADDCE-3295-4F24-8700-C93B5457C2B7}"/>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F95C76A-5429-458C-BC9D-E1053EF7B84F}"/>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3D0E8A42-259A-43FA-B284-B459D7364097}"/>
                </a:ext>
              </a:extLst>
            </p:cNvPr>
            <p:cNvGrpSpPr>
              <a:grpSpLocks noChangeAspect="1"/>
            </p:cNvGrpSpPr>
            <p:nvPr/>
          </p:nvGrpSpPr>
          <p:grpSpPr>
            <a:xfrm rot="5400000">
              <a:off x="3583369" y="-3583369"/>
              <a:ext cx="4713262" cy="11880000"/>
              <a:chOff x="1" y="0"/>
              <a:chExt cx="8305797" cy="6858000"/>
            </a:xfrm>
          </p:grpSpPr>
          <p:sp>
            <p:nvSpPr>
              <p:cNvPr id="21" name="Rectangle 20">
                <a:extLst>
                  <a:ext uri="{FF2B5EF4-FFF2-40B4-BE49-F238E27FC236}">
                    <a16:creationId xmlns:a16="http://schemas.microsoft.com/office/drawing/2014/main" id="{7900B4F1-619C-4C0E-B749-1843F22C946A}"/>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E6F70BB-DCCC-4CF0-B5BB-95A965A99947}"/>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83E6C50C-C1DA-44E1-B254-3B7228879DCD}"/>
                </a:ext>
              </a:extLst>
            </p:cNvPr>
            <p:cNvGrpSpPr/>
            <p:nvPr/>
          </p:nvGrpSpPr>
          <p:grpSpPr>
            <a:xfrm>
              <a:off x="2676525" y="0"/>
              <a:ext cx="9515473" cy="3766109"/>
              <a:chOff x="2333625" y="2433367"/>
              <a:chExt cx="9897159" cy="3766109"/>
            </a:xfrm>
          </p:grpSpPr>
          <p:sp>
            <p:nvSpPr>
              <p:cNvPr id="19" name="Rectangle 18">
                <a:extLst>
                  <a:ext uri="{FF2B5EF4-FFF2-40B4-BE49-F238E27FC236}">
                    <a16:creationId xmlns:a16="http://schemas.microsoft.com/office/drawing/2014/main" id="{DFC6EEED-A40A-4D1C-BE6B-11DD62770607}"/>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7FF3FB-FDFC-4659-A7D6-ABED74010E82}"/>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51548ED5-6668-4672-88DC-40E92508ACA2}"/>
                </a:ext>
              </a:extLst>
            </p:cNvPr>
            <p:cNvGrpSpPr/>
            <p:nvPr/>
          </p:nvGrpSpPr>
          <p:grpSpPr>
            <a:xfrm>
              <a:off x="0" y="0"/>
              <a:ext cx="9515473" cy="3766109"/>
              <a:chOff x="0" y="2333625"/>
              <a:chExt cx="9515473" cy="3766109"/>
            </a:xfrm>
          </p:grpSpPr>
          <p:sp>
            <p:nvSpPr>
              <p:cNvPr id="17" name="Rectangle 16">
                <a:extLst>
                  <a:ext uri="{FF2B5EF4-FFF2-40B4-BE49-F238E27FC236}">
                    <a16:creationId xmlns:a16="http://schemas.microsoft.com/office/drawing/2014/main" id="{975AE1B2-E73F-4E6E-AAFB-FB1C02684D3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750F2D6-C0E1-4AFE-AB87-083292737609}"/>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5" name="Rectangle 24">
            <a:extLst>
              <a:ext uri="{FF2B5EF4-FFF2-40B4-BE49-F238E27FC236}">
                <a16:creationId xmlns:a16="http://schemas.microsoft.com/office/drawing/2014/main" id="{4ECC0D66-F2BE-4BF4-87F6-CE618B5C8916}"/>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A0BCA11-08C2-4C9A-B0A3-31C9051CDF9E}"/>
              </a:ext>
            </a:extLst>
          </p:cNvPr>
          <p:cNvSpPr>
            <a:spLocks noGrp="1"/>
          </p:cNvSpPr>
          <p:nvPr>
            <p:ph type="title"/>
          </p:nvPr>
        </p:nvSpPr>
        <p:spPr>
          <a:xfrm>
            <a:off x="540000" y="539999"/>
            <a:ext cx="11090273" cy="1210396"/>
          </a:xfrm>
        </p:spPr>
        <p:txBody>
          <a:bodyPr>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662CEB0-C969-40EA-A5E2-8D875E28A6B6}"/>
              </a:ext>
            </a:extLst>
          </p:cNvPr>
          <p:cNvSpPr>
            <a:spLocks noGrp="1"/>
          </p:cNvSpPr>
          <p:nvPr>
            <p:ph type="body" idx="1"/>
          </p:nvPr>
        </p:nvSpPr>
        <p:spPr>
          <a:xfrm>
            <a:off x="540000" y="1929783"/>
            <a:ext cx="5448052" cy="792161"/>
          </a:xfrm>
        </p:spPr>
        <p:txBody>
          <a:bodyPr anchor="b"/>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F41A6-112E-4305-A0BA-6E119A77AC10}"/>
              </a:ext>
            </a:extLst>
          </p:cNvPr>
          <p:cNvSpPr>
            <a:spLocks noGrp="1"/>
          </p:cNvSpPr>
          <p:nvPr>
            <p:ph sz="half" idx="2"/>
          </p:nvPr>
        </p:nvSpPr>
        <p:spPr>
          <a:xfrm>
            <a:off x="54000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C672C5-31B9-443B-8DEE-5523646891F7}"/>
              </a:ext>
            </a:extLst>
          </p:cNvPr>
          <p:cNvSpPr>
            <a:spLocks noGrp="1"/>
          </p:cNvSpPr>
          <p:nvPr>
            <p:ph type="body" sz="quarter" idx="3"/>
          </p:nvPr>
        </p:nvSpPr>
        <p:spPr>
          <a:xfrm>
            <a:off x="6203949" y="1929782"/>
            <a:ext cx="5437187" cy="792000"/>
          </a:xfrm>
        </p:spPr>
        <p:txBody>
          <a:bodyPr anchor="b"/>
          <a:lstStyle>
            <a:lvl1pPr marL="0" indent="0">
              <a:buNone/>
              <a:defRPr sz="1600" b="0"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D18B9D-8B21-4249-A3AD-8FBE48F0F55B}"/>
              </a:ext>
            </a:extLst>
          </p:cNvPr>
          <p:cNvSpPr>
            <a:spLocks noGrp="1"/>
          </p:cNvSpPr>
          <p:nvPr>
            <p:ph sz="quarter" idx="4"/>
          </p:nvPr>
        </p:nvSpPr>
        <p:spPr>
          <a:xfrm>
            <a:off x="620395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5B60881-13B2-4064-84FB-6D071F36C433}"/>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8" name="Footer Placeholder 7">
            <a:extLst>
              <a:ext uri="{FF2B5EF4-FFF2-40B4-BE49-F238E27FC236}">
                <a16:creationId xmlns:a16="http://schemas.microsoft.com/office/drawing/2014/main" id="{249FCE5D-D5EF-485D-97FA-2614FF9642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F204FC-4F66-417C-8E4B-74772ED05701}"/>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219722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9521FD20-B9D4-4FD1-9AAD-F4157555AD62}"/>
              </a:ext>
            </a:extLst>
          </p:cNvPr>
          <p:cNvGrpSpPr/>
          <p:nvPr/>
        </p:nvGrpSpPr>
        <p:grpSpPr>
          <a:xfrm rot="10800000">
            <a:off x="1392000" y="0"/>
            <a:ext cx="10800000" cy="6858000"/>
            <a:chOff x="0" y="0"/>
            <a:chExt cx="10800000" cy="6858000"/>
          </a:xfrm>
        </p:grpSpPr>
        <p:sp>
          <p:nvSpPr>
            <p:cNvPr id="15" name="Rectangle 14">
              <a:extLst>
                <a:ext uri="{FF2B5EF4-FFF2-40B4-BE49-F238E27FC236}">
                  <a16:creationId xmlns:a16="http://schemas.microsoft.com/office/drawing/2014/main" id="{27477A35-8424-45D6-A66E-8ACFA6C405B5}"/>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8BFBA1CE-E9AC-40C0-A7F9-E5671F5FEF9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D0C2729A-59F8-46A4-9AAA-7665E5966E2D}"/>
              </a:ext>
            </a:extLst>
          </p:cNvPr>
          <p:cNvGrpSpPr>
            <a:grpSpLocks noChangeAspect="1"/>
          </p:cNvGrpSpPr>
          <p:nvPr/>
        </p:nvGrpSpPr>
        <p:grpSpPr>
          <a:xfrm rot="16200000" flipH="1">
            <a:off x="-1714500" y="1714500"/>
            <a:ext cx="6858000" cy="3429000"/>
            <a:chOff x="0" y="0"/>
            <a:chExt cx="2880000" cy="1440000"/>
          </a:xfrm>
        </p:grpSpPr>
        <p:sp>
          <p:nvSpPr>
            <p:cNvPr id="13" name="Rectangle 12">
              <a:extLst>
                <a:ext uri="{FF2B5EF4-FFF2-40B4-BE49-F238E27FC236}">
                  <a16:creationId xmlns:a16="http://schemas.microsoft.com/office/drawing/2014/main" id="{83EBBB96-590D-4704-87AD-A00AE2424DE8}"/>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889BAB7D-5298-40B9-910B-136D0C6A9934}"/>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2" name="Rectangle 11">
            <a:extLst>
              <a:ext uri="{FF2B5EF4-FFF2-40B4-BE49-F238E27FC236}">
                <a16:creationId xmlns:a16="http://schemas.microsoft.com/office/drawing/2014/main" id="{F323EA00-E168-4864-883B-358A7CDF9153}"/>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8" name="Rectangle 17">
            <a:extLst>
              <a:ext uri="{FF2B5EF4-FFF2-40B4-BE49-F238E27FC236}">
                <a16:creationId xmlns:a16="http://schemas.microsoft.com/office/drawing/2014/main" id="{CA4F2DFA-2F27-43FB-B08C-0787FA44B0D1}"/>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7D750354-CD8D-4A3B-A7AC-04622BCB0499}"/>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F3ED3C6-DA43-4D1C-9056-407A4FB1C6AB}"/>
              </a:ext>
            </a:extLst>
          </p:cNvPr>
          <p:cNvSpPr>
            <a:spLocks noGrp="1"/>
          </p:cNvSpPr>
          <p:nvPr>
            <p:ph type="title"/>
          </p:nvPr>
        </p:nvSpPr>
        <p:spPr>
          <a:xfrm>
            <a:off x="550863" y="549276"/>
            <a:ext cx="11090275" cy="5759450"/>
          </a:xfrm>
        </p:spPr>
        <p:txBody>
          <a:bodyPr/>
          <a:lstStyle>
            <a:lvl1pPr>
              <a:defRPr sz="8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20CEB41-E921-45ED-951A-861E31E01336}"/>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4" name="Footer Placeholder 3">
            <a:extLst>
              <a:ext uri="{FF2B5EF4-FFF2-40B4-BE49-F238E27FC236}">
                <a16:creationId xmlns:a16="http://schemas.microsoft.com/office/drawing/2014/main" id="{8F6B422D-769C-4E63-8763-ABBB885007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38FB6F-2D68-40C0-B628-142011F34A01}"/>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860978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ED88E92-14F3-4B58-9E48-1D79E139A89E}"/>
              </a:ext>
            </a:extLst>
          </p:cNvPr>
          <p:cNvGrpSpPr/>
          <p:nvPr/>
        </p:nvGrpSpPr>
        <p:grpSpPr>
          <a:xfrm>
            <a:off x="0" y="0"/>
            <a:ext cx="12191999" cy="6861600"/>
            <a:chOff x="1" y="0"/>
            <a:chExt cx="12191999" cy="6861600"/>
          </a:xfrm>
        </p:grpSpPr>
        <p:sp>
          <p:nvSpPr>
            <p:cNvPr id="6" name="Rectangle 5">
              <a:extLst>
                <a:ext uri="{FF2B5EF4-FFF2-40B4-BE49-F238E27FC236}">
                  <a16:creationId xmlns:a16="http://schemas.microsoft.com/office/drawing/2014/main" id="{A6466AE7-32B6-4334-AF41-B9387E6726C5}"/>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Oval 6">
              <a:extLst>
                <a:ext uri="{FF2B5EF4-FFF2-40B4-BE49-F238E27FC236}">
                  <a16:creationId xmlns:a16="http://schemas.microsoft.com/office/drawing/2014/main" id="{659C09F8-90CD-443F-9AA1-D08C56A605BB}"/>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Oval 7">
              <a:extLst>
                <a:ext uri="{FF2B5EF4-FFF2-40B4-BE49-F238E27FC236}">
                  <a16:creationId xmlns:a16="http://schemas.microsoft.com/office/drawing/2014/main" id="{DC7304AB-BE7D-45AC-A876-4A24543AE5B3}"/>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9" name="Group 8">
              <a:extLst>
                <a:ext uri="{FF2B5EF4-FFF2-40B4-BE49-F238E27FC236}">
                  <a16:creationId xmlns:a16="http://schemas.microsoft.com/office/drawing/2014/main" id="{8E11922B-DDB3-46D7-B1BD-C1CCDB3C42E3}"/>
                </a:ext>
              </a:extLst>
            </p:cNvPr>
            <p:cNvGrpSpPr>
              <a:grpSpLocks noChangeAspect="1"/>
            </p:cNvGrpSpPr>
            <p:nvPr/>
          </p:nvGrpSpPr>
          <p:grpSpPr>
            <a:xfrm>
              <a:off x="690092" y="0"/>
              <a:ext cx="10800000" cy="6858000"/>
              <a:chOff x="2328000" y="0"/>
              <a:chExt cx="2880000" cy="1440000"/>
            </a:xfrm>
          </p:grpSpPr>
          <p:sp>
            <p:nvSpPr>
              <p:cNvPr id="14" name="Rectangle 13">
                <a:extLst>
                  <a:ext uri="{FF2B5EF4-FFF2-40B4-BE49-F238E27FC236}">
                    <a16:creationId xmlns:a16="http://schemas.microsoft.com/office/drawing/2014/main" id="{C580F8F6-E662-4BCD-AC9C-7E5DDBD5A773}"/>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9A333FE5-ADB0-48EE-A1A6-9AA36DA343A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0B09CD4F-6DF4-48AA-BD35-23E3F2A643F7}"/>
                </a:ext>
              </a:extLst>
            </p:cNvPr>
            <p:cNvGrpSpPr>
              <a:grpSpLocks noChangeAspect="1"/>
            </p:cNvGrpSpPr>
            <p:nvPr/>
          </p:nvGrpSpPr>
          <p:grpSpPr>
            <a:xfrm rot="5400000">
              <a:off x="7048499" y="1714500"/>
              <a:ext cx="6858000" cy="3429000"/>
              <a:chOff x="0" y="0"/>
              <a:chExt cx="2880000" cy="1440000"/>
            </a:xfrm>
          </p:grpSpPr>
          <p:sp>
            <p:nvSpPr>
              <p:cNvPr id="12" name="Rectangle 11">
                <a:extLst>
                  <a:ext uri="{FF2B5EF4-FFF2-40B4-BE49-F238E27FC236}">
                    <a16:creationId xmlns:a16="http://schemas.microsoft.com/office/drawing/2014/main" id="{02223219-ACCC-42F2-A1B4-E3C8C8AB12A4}"/>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1510B0E9-9BA0-4357-9E04-554C19BAAC8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1" name="Rectangle 10">
              <a:extLst>
                <a:ext uri="{FF2B5EF4-FFF2-40B4-BE49-F238E27FC236}">
                  <a16:creationId xmlns:a16="http://schemas.microsoft.com/office/drawing/2014/main" id="{DF06DA80-525A-4C9E-A441-50630AA772A4}"/>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6" name="Rectangle 15">
            <a:extLst>
              <a:ext uri="{FF2B5EF4-FFF2-40B4-BE49-F238E27FC236}">
                <a16:creationId xmlns:a16="http://schemas.microsoft.com/office/drawing/2014/main" id="{E841E027-8E53-4FEB-8605-2124D85731CA}"/>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Date Placeholder 1">
            <a:extLst>
              <a:ext uri="{FF2B5EF4-FFF2-40B4-BE49-F238E27FC236}">
                <a16:creationId xmlns:a16="http://schemas.microsoft.com/office/drawing/2014/main" id="{7DD871A2-AE80-4408-AA95-DC60D132E9E3}"/>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3" name="Footer Placeholder 2">
            <a:extLst>
              <a:ext uri="{FF2B5EF4-FFF2-40B4-BE49-F238E27FC236}">
                <a16:creationId xmlns:a16="http://schemas.microsoft.com/office/drawing/2014/main" id="{DDD122A1-7B97-4979-B319-1CE0A4A497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209A76-7DCD-477A-A6BA-EEA63FF94082}"/>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2087602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5C0F5C-A529-490C-8941-78F10C6A00D3}"/>
              </a:ext>
            </a:extLst>
          </p:cNvPr>
          <p:cNvGrpSpPr/>
          <p:nvPr/>
        </p:nvGrpSpPr>
        <p:grpSpPr>
          <a:xfrm flipH="1">
            <a:off x="0" y="0"/>
            <a:ext cx="12191999" cy="6858001"/>
            <a:chOff x="0" y="-2"/>
            <a:chExt cx="12191999" cy="6858001"/>
          </a:xfrm>
        </p:grpSpPr>
        <p:sp>
          <p:nvSpPr>
            <p:cNvPr id="9" name="Rectangle 8">
              <a:extLst>
                <a:ext uri="{FF2B5EF4-FFF2-40B4-BE49-F238E27FC236}">
                  <a16:creationId xmlns:a16="http://schemas.microsoft.com/office/drawing/2014/main" id="{14A8D739-B942-4545-9459-A6CAF0444D1F}"/>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BB38CCA-110B-4404-9363-BFFA76C096D2}"/>
                </a:ext>
              </a:extLst>
            </p:cNvPr>
            <p:cNvGrpSpPr/>
            <p:nvPr/>
          </p:nvGrpSpPr>
          <p:grpSpPr>
            <a:xfrm rot="16200000">
              <a:off x="2295528" y="-2295528"/>
              <a:ext cx="6858000" cy="11449051"/>
              <a:chOff x="0" y="2333625"/>
              <a:chExt cx="9515474" cy="3766109"/>
            </a:xfrm>
          </p:grpSpPr>
          <p:sp>
            <p:nvSpPr>
              <p:cNvPr id="20" name="Rectangle 19">
                <a:extLst>
                  <a:ext uri="{FF2B5EF4-FFF2-40B4-BE49-F238E27FC236}">
                    <a16:creationId xmlns:a16="http://schemas.microsoft.com/office/drawing/2014/main" id="{B223FE99-C58F-4A56-8F8E-2942FF74E4BD}"/>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BBD4511-8AB6-4BD3-8410-7FB3EC8D42B2}"/>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6A8CA067-2248-4BD3-B56E-2C014AEB2273}"/>
                </a:ext>
              </a:extLst>
            </p:cNvPr>
            <p:cNvGrpSpPr>
              <a:grpSpLocks noChangeAspect="1"/>
            </p:cNvGrpSpPr>
            <p:nvPr/>
          </p:nvGrpSpPr>
          <p:grpSpPr>
            <a:xfrm rot="5400000">
              <a:off x="3583369" y="-3583369"/>
              <a:ext cx="4713262" cy="11880000"/>
              <a:chOff x="1" y="0"/>
              <a:chExt cx="8305797" cy="6858000"/>
            </a:xfrm>
          </p:grpSpPr>
          <p:sp>
            <p:nvSpPr>
              <p:cNvPr id="18" name="Rectangle 17">
                <a:extLst>
                  <a:ext uri="{FF2B5EF4-FFF2-40B4-BE49-F238E27FC236}">
                    <a16:creationId xmlns:a16="http://schemas.microsoft.com/office/drawing/2014/main" id="{8C017B9B-2727-4255-8F80-9D4C2A5AE297}"/>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93C5F16-BC47-4707-B6B7-DC5262ACDC51}"/>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2E88FE13-0734-4BB3-B4D1-7C53A194DA84}"/>
                </a:ext>
              </a:extLst>
            </p:cNvPr>
            <p:cNvGrpSpPr/>
            <p:nvPr/>
          </p:nvGrpSpPr>
          <p:grpSpPr>
            <a:xfrm>
              <a:off x="2676525" y="0"/>
              <a:ext cx="9515473" cy="3766109"/>
              <a:chOff x="2333625" y="2433367"/>
              <a:chExt cx="9897159" cy="3766109"/>
            </a:xfrm>
          </p:grpSpPr>
          <p:sp>
            <p:nvSpPr>
              <p:cNvPr id="16" name="Rectangle 15">
                <a:extLst>
                  <a:ext uri="{FF2B5EF4-FFF2-40B4-BE49-F238E27FC236}">
                    <a16:creationId xmlns:a16="http://schemas.microsoft.com/office/drawing/2014/main" id="{5C9B7EF7-1EDF-4AC7-8E40-C2801783AC85}"/>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25CA0A0-9A3F-498E-983D-B3285EF5AD9A}"/>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A5171814-E4F0-44B5-BC3F-588512210991}"/>
                </a:ext>
              </a:extLst>
            </p:cNvPr>
            <p:cNvGrpSpPr/>
            <p:nvPr/>
          </p:nvGrpSpPr>
          <p:grpSpPr>
            <a:xfrm>
              <a:off x="0" y="0"/>
              <a:ext cx="9515473" cy="3766109"/>
              <a:chOff x="0" y="2333625"/>
              <a:chExt cx="9515473" cy="3766109"/>
            </a:xfrm>
          </p:grpSpPr>
          <p:sp>
            <p:nvSpPr>
              <p:cNvPr id="14" name="Rectangle 13">
                <a:extLst>
                  <a:ext uri="{FF2B5EF4-FFF2-40B4-BE49-F238E27FC236}">
                    <a16:creationId xmlns:a16="http://schemas.microsoft.com/office/drawing/2014/main" id="{8E666ACD-EB1C-4732-971B-C3B26061DB8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A4E213B-7F96-44C1-90B3-B72E9387BF73}"/>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 name="Rectangle 21">
            <a:extLst>
              <a:ext uri="{FF2B5EF4-FFF2-40B4-BE49-F238E27FC236}">
                <a16:creationId xmlns:a16="http://schemas.microsoft.com/office/drawing/2014/main" id="{BFE392AA-35E5-40E5-9309-284A0C54106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1A8188C-9713-46E1-AA5C-C84FE515F3A2}"/>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E192CC-893A-4A84-A7E9-F389D83F0B16}"/>
              </a:ext>
            </a:extLst>
          </p:cNvPr>
          <p:cNvSpPr>
            <a:spLocks noGrp="1"/>
          </p:cNvSpPr>
          <p:nvPr>
            <p:ph idx="1"/>
          </p:nvPr>
        </p:nvSpPr>
        <p:spPr>
          <a:xfrm>
            <a:off x="5232400" y="540000"/>
            <a:ext cx="6408736" cy="5759450"/>
          </a:xfrm>
        </p:spPr>
        <p:txBody>
          <a:bodyPr/>
          <a:lstStyle>
            <a:lvl1pPr>
              <a:defRPr sz="3200"/>
            </a:lvl1pPr>
            <a:lvl2pPr>
              <a:defRPr sz="24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6CC7765-7D44-43DD-A1DF-419D3E1C625F}"/>
              </a:ext>
            </a:extLst>
          </p:cNvPr>
          <p:cNvSpPr>
            <a:spLocks noGrp="1"/>
          </p:cNvSpPr>
          <p:nvPr>
            <p:ph type="body" sz="half" idx="2"/>
          </p:nvPr>
        </p:nvSpPr>
        <p:spPr>
          <a:xfrm>
            <a:off x="540000" y="3536950"/>
            <a:ext cx="4511426" cy="2771775"/>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D36875-AFB0-4905-8C9E-A72B4F59775E}"/>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6" name="Footer Placeholder 5">
            <a:extLst>
              <a:ext uri="{FF2B5EF4-FFF2-40B4-BE49-F238E27FC236}">
                <a16:creationId xmlns:a16="http://schemas.microsoft.com/office/drawing/2014/main" id="{25437ABF-7E70-4E45-A67B-C503BF182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8016CA-2983-47BF-BA09-2130A40C8763}"/>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3766420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97E00A2-2906-4C97-9D1F-C789D3ADD373}"/>
              </a:ext>
            </a:extLst>
          </p:cNvPr>
          <p:cNvGrpSpPr/>
          <p:nvPr/>
        </p:nvGrpSpPr>
        <p:grpSpPr>
          <a:xfrm rot="10800000">
            <a:off x="1392000" y="0"/>
            <a:ext cx="10800000" cy="6858000"/>
            <a:chOff x="0" y="0"/>
            <a:chExt cx="10800000" cy="6858000"/>
          </a:xfrm>
        </p:grpSpPr>
        <p:sp>
          <p:nvSpPr>
            <p:cNvPr id="9" name="Rectangle 8">
              <a:extLst>
                <a:ext uri="{FF2B5EF4-FFF2-40B4-BE49-F238E27FC236}">
                  <a16:creationId xmlns:a16="http://schemas.microsoft.com/office/drawing/2014/main" id="{59CE8EF9-87D6-47FD-B7D3-2D48D8E48AC3}"/>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Rectangle 9">
              <a:extLst>
                <a:ext uri="{FF2B5EF4-FFF2-40B4-BE49-F238E27FC236}">
                  <a16:creationId xmlns:a16="http://schemas.microsoft.com/office/drawing/2014/main" id="{6784998E-9D37-4D0D-889A-C67531E5295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8B575B0B-C502-438E-967C-64D268031426}"/>
              </a:ext>
            </a:extLst>
          </p:cNvPr>
          <p:cNvGrpSpPr>
            <a:grpSpLocks noChangeAspect="1"/>
          </p:cNvGrpSpPr>
          <p:nvPr/>
        </p:nvGrpSpPr>
        <p:grpSpPr>
          <a:xfrm rot="16200000" flipH="1">
            <a:off x="-1714500" y="1714500"/>
            <a:ext cx="6858000" cy="3429000"/>
            <a:chOff x="0" y="0"/>
            <a:chExt cx="2880000" cy="1440000"/>
          </a:xfrm>
        </p:grpSpPr>
        <p:sp>
          <p:nvSpPr>
            <p:cNvPr id="12" name="Rectangle 11">
              <a:extLst>
                <a:ext uri="{FF2B5EF4-FFF2-40B4-BE49-F238E27FC236}">
                  <a16:creationId xmlns:a16="http://schemas.microsoft.com/office/drawing/2014/main" id="{4FC29931-00EB-4F74-BE4C-172A4C282A26}"/>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989B4C87-FDD3-406D-BE06-3ABF69905E0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4" name="Rectangle 13">
            <a:extLst>
              <a:ext uri="{FF2B5EF4-FFF2-40B4-BE49-F238E27FC236}">
                <a16:creationId xmlns:a16="http://schemas.microsoft.com/office/drawing/2014/main" id="{FD817A89-A0E1-4190-90AE-0571E6CE8FC6}"/>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4FD20388-C666-4992-920D-5F034214950C}"/>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FCAB0CC3-A07E-43B8-9B34-0A67C1806DE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F91800A6-9706-4B81-B957-C950A5F77490}"/>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CA17652B-AA0D-4574-AF1D-7F7442D84B0B}"/>
              </a:ext>
            </a:extLst>
          </p:cNvPr>
          <p:cNvSpPr>
            <a:spLocks noGrp="1"/>
          </p:cNvSpPr>
          <p:nvPr>
            <p:ph type="pic" idx="1"/>
          </p:nvPr>
        </p:nvSpPr>
        <p:spPr>
          <a:xfrm>
            <a:off x="5232400" y="549275"/>
            <a:ext cx="6408736" cy="57594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CA19547-D24B-4BD1-8C26-318450B171B3}"/>
              </a:ext>
            </a:extLst>
          </p:cNvPr>
          <p:cNvSpPr>
            <a:spLocks noGrp="1"/>
          </p:cNvSpPr>
          <p:nvPr>
            <p:ph type="body" sz="half" idx="2"/>
          </p:nvPr>
        </p:nvSpPr>
        <p:spPr>
          <a:xfrm>
            <a:off x="539999" y="3536950"/>
            <a:ext cx="4511425" cy="2771774"/>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3A22E6-7E01-4547-8555-B2C197543921}"/>
              </a:ext>
            </a:extLst>
          </p:cNvPr>
          <p:cNvSpPr>
            <a:spLocks noGrp="1"/>
          </p:cNvSpPr>
          <p:nvPr>
            <p:ph type="dt" sz="half" idx="10"/>
          </p:nvPr>
        </p:nvSpPr>
        <p:spPr/>
        <p:txBody>
          <a:bodyPr/>
          <a:lstStyle/>
          <a:p>
            <a:fld id="{7CF0BCE0-945C-4FDF-95A1-2149B1FF5B83}" type="datetimeFigureOut">
              <a:rPr lang="en-US" smtClean="0"/>
              <a:t>10/10/2024</a:t>
            </a:fld>
            <a:endParaRPr lang="en-US"/>
          </a:p>
        </p:txBody>
      </p:sp>
      <p:sp>
        <p:nvSpPr>
          <p:cNvPr id="6" name="Footer Placeholder 5">
            <a:extLst>
              <a:ext uri="{FF2B5EF4-FFF2-40B4-BE49-F238E27FC236}">
                <a16:creationId xmlns:a16="http://schemas.microsoft.com/office/drawing/2014/main" id="{A90F6BEC-98F3-43FE-BA9B-B046D8917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2FAF54-57F0-46F9-A1BA-B554E14017DF}"/>
              </a:ext>
            </a:extLst>
          </p:cNvPr>
          <p:cNvSpPr>
            <a:spLocks noGrp="1"/>
          </p:cNvSpPr>
          <p:nvPr>
            <p:ph type="sldNum" sz="quarter" idx="12"/>
          </p:nvPr>
        </p:nvSpPr>
        <p:spPr/>
        <p:txBody>
          <a:bodyPr/>
          <a:lstStyle/>
          <a:p>
            <a:fld id="{4CD77608-3819-479B-BB98-C216BA724EFE}" type="slidenum">
              <a:rPr lang="en-US" smtClean="0"/>
              <a:t>‹N°›</a:t>
            </a:fld>
            <a:endParaRPr lang="en-US"/>
          </a:p>
        </p:txBody>
      </p:sp>
    </p:spTree>
    <p:extLst>
      <p:ext uri="{BB962C8B-B14F-4D97-AF65-F5344CB8AC3E}">
        <p14:creationId xmlns:p14="http://schemas.microsoft.com/office/powerpoint/2010/main" val="2053298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749C77-AA3A-4DA0-9E20-32FCD2B8BD5F}"/>
              </a:ext>
            </a:extLst>
          </p:cNvPr>
          <p:cNvSpPr>
            <a:spLocks noGrp="1"/>
          </p:cNvSpPr>
          <p:nvPr>
            <p:ph type="title"/>
          </p:nvPr>
        </p:nvSpPr>
        <p:spPr>
          <a:xfrm>
            <a:off x="540000" y="540000"/>
            <a:ext cx="11101135" cy="18095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8DC81A-9B5E-4A92-AA7B-3D750F95F434}"/>
              </a:ext>
            </a:extLst>
          </p:cNvPr>
          <p:cNvSpPr>
            <a:spLocks noGrp="1"/>
          </p:cNvSpPr>
          <p:nvPr>
            <p:ph type="body" idx="1"/>
          </p:nvPr>
        </p:nvSpPr>
        <p:spPr>
          <a:xfrm>
            <a:off x="540000" y="2528887"/>
            <a:ext cx="11101136" cy="3779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604B8083-48FB-4D6A-B77A-262FE3E23D6C}"/>
              </a:ext>
            </a:extLst>
          </p:cNvPr>
          <p:cNvSpPr>
            <a:spLocks noGrp="1"/>
          </p:cNvSpPr>
          <p:nvPr>
            <p:ph type="ftr" sz="quarter" idx="3"/>
          </p:nvPr>
        </p:nvSpPr>
        <p:spPr>
          <a:xfrm>
            <a:off x="540000" y="6314400"/>
            <a:ext cx="7350795" cy="365125"/>
          </a:xfrm>
          <a:prstGeom prst="rect">
            <a:avLst/>
          </a:prstGeom>
        </p:spPr>
        <p:txBody>
          <a:bodyPr vert="horz" lIns="91440" tIns="45720" rIns="91440" bIns="45720" rtlCol="0" anchor="ctr"/>
          <a:lstStyle>
            <a:lvl1pPr algn="l">
              <a:defRPr sz="1000" spc="100" baseline="0">
                <a:solidFill>
                  <a:schemeClr val="tx1"/>
                </a:solidFill>
              </a:defRPr>
            </a:lvl1pPr>
          </a:lstStyle>
          <a:p>
            <a:endParaRPr lang="en-US" sz="1000" dirty="0"/>
          </a:p>
        </p:txBody>
      </p:sp>
      <p:sp>
        <p:nvSpPr>
          <p:cNvPr id="4" name="Date Placeholder 3">
            <a:extLst>
              <a:ext uri="{FF2B5EF4-FFF2-40B4-BE49-F238E27FC236}">
                <a16:creationId xmlns:a16="http://schemas.microsoft.com/office/drawing/2014/main" id="{41EDA5BD-F7C8-4883-81D1-EF1F6F00EF72}"/>
              </a:ext>
            </a:extLst>
          </p:cNvPr>
          <p:cNvSpPr>
            <a:spLocks noGrp="1"/>
          </p:cNvSpPr>
          <p:nvPr>
            <p:ph type="dt" sz="half" idx="2"/>
          </p:nvPr>
        </p:nvSpPr>
        <p:spPr>
          <a:xfrm>
            <a:off x="8075613" y="6314400"/>
            <a:ext cx="2623468" cy="365125"/>
          </a:xfrm>
          <a:prstGeom prst="rect">
            <a:avLst/>
          </a:prstGeom>
        </p:spPr>
        <p:txBody>
          <a:bodyPr vert="horz" lIns="91440" tIns="45720" rIns="91440" bIns="45720" rtlCol="0" anchor="ctr"/>
          <a:lstStyle>
            <a:lvl1pPr algn="r">
              <a:defRPr sz="1000" cap="none" spc="100" baseline="0">
                <a:solidFill>
                  <a:schemeClr val="tx1"/>
                </a:solidFill>
              </a:defRPr>
            </a:lvl1pPr>
          </a:lstStyle>
          <a:p>
            <a:pPr algn="r"/>
            <a:fld id="{7CF0BCE0-945C-4FDF-95A1-2149B1FF5B83}" type="datetimeFigureOut">
              <a:rPr lang="en-US" smtClean="0"/>
              <a:pPr algn="r"/>
              <a:t>10/10/2024</a:t>
            </a:fld>
            <a:endParaRPr lang="en-US" dirty="0"/>
          </a:p>
        </p:txBody>
      </p:sp>
      <p:sp>
        <p:nvSpPr>
          <p:cNvPr id="6" name="Slide Number Placeholder 5">
            <a:extLst>
              <a:ext uri="{FF2B5EF4-FFF2-40B4-BE49-F238E27FC236}">
                <a16:creationId xmlns:a16="http://schemas.microsoft.com/office/drawing/2014/main" id="{AB48FEDB-2614-400B-9C19-0F4D448D98AB}"/>
              </a:ext>
            </a:extLst>
          </p:cNvPr>
          <p:cNvSpPr>
            <a:spLocks noGrp="1"/>
          </p:cNvSpPr>
          <p:nvPr>
            <p:ph type="sldNum" sz="quarter" idx="4"/>
          </p:nvPr>
        </p:nvSpPr>
        <p:spPr>
          <a:xfrm>
            <a:off x="10883899" y="6314400"/>
            <a:ext cx="757237" cy="365125"/>
          </a:xfrm>
          <a:prstGeom prst="rect">
            <a:avLst/>
          </a:prstGeom>
        </p:spPr>
        <p:txBody>
          <a:bodyPr vert="horz" lIns="91440" tIns="45720" rIns="91440" bIns="45720" rtlCol="0" anchor="ctr"/>
          <a:lstStyle>
            <a:lvl1pPr algn="r">
              <a:defRPr sz="1000" spc="100" baseline="0">
                <a:solidFill>
                  <a:schemeClr val="tx1"/>
                </a:solidFill>
              </a:defRPr>
            </a:lvl1pPr>
          </a:lstStyle>
          <a:p>
            <a:fld id="{4CD77608-3819-479B-BB98-C216BA724EFE}" type="slidenum">
              <a:rPr lang="en-US" smtClean="0"/>
              <a:pPr/>
              <a:t>‹N°›</a:t>
            </a:fld>
            <a:endParaRPr lang="en-US" sz="1000" dirty="0"/>
          </a:p>
        </p:txBody>
      </p:sp>
    </p:spTree>
    <p:extLst>
      <p:ext uri="{BB962C8B-B14F-4D97-AF65-F5344CB8AC3E}">
        <p14:creationId xmlns:p14="http://schemas.microsoft.com/office/powerpoint/2010/main" val="234057247"/>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70000" indent="-270000" algn="l" defTabSz="914400" rtl="0" eaLnBrk="1" latinLnBrk="0" hangingPunct="1">
        <a:lnSpc>
          <a:spcPct val="125000"/>
        </a:lnSpc>
        <a:spcBef>
          <a:spcPts val="1000"/>
        </a:spcBef>
        <a:buFont typeface="Arial" panose="020B0604020202020204" pitchFamily="34" charset="0"/>
        <a:buChar char="•"/>
        <a:defRPr sz="1800" kern="1200" spc="50" baseline="0">
          <a:solidFill>
            <a:schemeClr val="tx1"/>
          </a:solidFill>
          <a:latin typeface="+mn-lt"/>
          <a:ea typeface="+mn-ea"/>
          <a:cs typeface="+mn-cs"/>
        </a:defRPr>
      </a:lvl1pPr>
      <a:lvl2pPr marL="72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2pPr>
      <a:lvl3pPr marL="108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3pPr>
      <a:lvl4pPr marL="144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4pPr>
      <a:lvl5pPr marL="180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DE59CF68-BABE-4C2C-8CF4-65074F93B2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3E1D28A9-431E-4E55-ADE3-161D757A2DA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9" cy="6861600"/>
            <a:chOff x="1" y="0"/>
            <a:chExt cx="12191999" cy="6861600"/>
          </a:xfrm>
        </p:grpSpPr>
        <p:sp>
          <p:nvSpPr>
            <p:cNvPr id="35" name="Rectangle 34">
              <a:extLst>
                <a:ext uri="{FF2B5EF4-FFF2-40B4-BE49-F238E27FC236}">
                  <a16:creationId xmlns:a16="http://schemas.microsoft.com/office/drawing/2014/main" id="{72CEE02A-6F09-45F4-B9A5-7C18CC77D225}"/>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FE8156EC-CE46-48E4-9D85-95D9D8BEBC0B}"/>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BB9DDD85-3F41-4B1D-9372-0773066BAF8E}"/>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C1131344-09B5-4648-B3ED-C0DCDA5921EB}"/>
                </a:ext>
                <a:ext uri="{C183D7F6-B498-43B3-948B-1728B52AA6E4}">
                  <adec:decorative xmlns:adec="http://schemas.microsoft.com/office/drawing/2017/decorative" xmlns=""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43" name="Rectangle 42">
                <a:extLst>
                  <a:ext uri="{FF2B5EF4-FFF2-40B4-BE49-F238E27FC236}">
                    <a16:creationId xmlns:a16="http://schemas.microsoft.com/office/drawing/2014/main" id="{883500BA-71FE-4DAF-BE27-C182514DC0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EB5220F2-0C35-4C88-8E51-ECBD8A66D0F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a:extLst>
                <a:ext uri="{FF2B5EF4-FFF2-40B4-BE49-F238E27FC236}">
                  <a16:creationId xmlns:a16="http://schemas.microsoft.com/office/drawing/2014/main" id="{77B188C7-435E-43E1-92A9-8C3870670C89}"/>
                </a:ext>
                <a:ext uri="{C183D7F6-B498-43B3-948B-1728B52AA6E4}">
                  <adec:decorative xmlns:adec="http://schemas.microsoft.com/office/drawing/2017/decorative" xmlns=""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41" name="Rectangle 40">
                <a:extLst>
                  <a:ext uri="{FF2B5EF4-FFF2-40B4-BE49-F238E27FC236}">
                    <a16:creationId xmlns:a16="http://schemas.microsoft.com/office/drawing/2014/main" id="{CB3992E9-AE5B-4001-81F2-F0257DA37E4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A9B8F0F-31BC-431F-A85C-5BAA30B9F0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Rectangle 39">
              <a:extLst>
                <a:ext uri="{FF2B5EF4-FFF2-40B4-BE49-F238E27FC236}">
                  <a16:creationId xmlns:a16="http://schemas.microsoft.com/office/drawing/2014/main" id="{7A5E54EA-3C4C-4DAB-9DD7-8ADFC0CC18C4}"/>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BBE9D418-D5B0-47F9-88F0-342F7E9E5FD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56975" y="0"/>
            <a:ext cx="5655263" cy="4366126"/>
            <a:chOff x="3356975" y="0"/>
            <a:chExt cx="5655263" cy="4366126"/>
          </a:xfrm>
        </p:grpSpPr>
        <p:sp>
          <p:nvSpPr>
            <p:cNvPr id="47" name="Oval 46">
              <a:extLst>
                <a:ext uri="{FF2B5EF4-FFF2-40B4-BE49-F238E27FC236}">
                  <a16:creationId xmlns:a16="http://schemas.microsoft.com/office/drawing/2014/main" id="{CA4AD92B-6DC1-4915-8A6F-6056363469B5}"/>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4692238" y="46126"/>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0E4588A-7467-4351-8A34-312A1D4E86FB}"/>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3356975" y="0"/>
              <a:ext cx="4320000" cy="4320000"/>
            </a:xfrm>
            <a:prstGeom prst="ellipse">
              <a:avLst/>
            </a:prstGeom>
            <a:solidFill>
              <a:schemeClr val="accent1">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Espace réservé du contenu 3" descr="Description de cette image, également commentée ci-après">
            <a:extLst>
              <a:ext uri="{FF2B5EF4-FFF2-40B4-BE49-F238E27FC236}">
                <a16:creationId xmlns:a16="http://schemas.microsoft.com/office/drawing/2014/main" id="{76C74C70-BF81-F18E-03B1-F54C8F0A3D1E}"/>
              </a:ext>
            </a:extLst>
          </p:cNvPr>
          <p:cNvPicPr>
            <a:picLocks noChangeAspect="1"/>
          </p:cNvPicPr>
          <p:nvPr/>
        </p:nvPicPr>
        <p:blipFill>
          <a:blip r:embed="rId2"/>
          <a:srcRect r="-2" b="34327"/>
          <a:stretch/>
        </p:blipFill>
        <p:spPr>
          <a:xfrm>
            <a:off x="3936000" y="180000"/>
            <a:ext cx="4320000" cy="4320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508000"/>
          </a:effectLst>
        </p:spPr>
      </p:pic>
      <p:sp>
        <p:nvSpPr>
          <p:cNvPr id="50" name="Rectangle 49">
            <a:extLst>
              <a:ext uri="{FF2B5EF4-FFF2-40B4-BE49-F238E27FC236}">
                <a16:creationId xmlns:a16="http://schemas.microsoft.com/office/drawing/2014/main" id="{A0D24FCD-9833-481C-96FB-849603CC505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423887"/>
            <a:ext cx="12192000" cy="4434114"/>
          </a:xfrm>
          <a:prstGeom prst="rect">
            <a:avLst/>
          </a:prstGeom>
          <a:gradFill flip="none" rotWithShape="1">
            <a:gsLst>
              <a:gs pos="50000">
                <a:schemeClr val="bg2">
                  <a:alpha val="60000"/>
                </a:schemeClr>
              </a:gs>
              <a:gs pos="100000">
                <a:schemeClr val="bg2">
                  <a:alpha val="80000"/>
                </a:schemeClr>
              </a:gs>
              <a:gs pos="7000">
                <a:schemeClr val="bg2">
                  <a:alpha val="0"/>
                </a:schemeClr>
              </a:gs>
            </a:gsLst>
            <a:lin ang="54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ctrTitle"/>
          </p:nvPr>
        </p:nvSpPr>
        <p:spPr>
          <a:xfrm>
            <a:off x="1487487" y="3768810"/>
            <a:ext cx="9217026" cy="1769459"/>
          </a:xfrm>
        </p:spPr>
        <p:txBody>
          <a:bodyPr>
            <a:normAutofit/>
          </a:bodyPr>
          <a:lstStyle/>
          <a:p>
            <a:pPr algn="ctr"/>
            <a:r>
              <a:rPr lang="fr-FR" sz="6000"/>
              <a:t>AMELIE EMMY NOETHER</a:t>
            </a:r>
          </a:p>
        </p:txBody>
      </p:sp>
      <p:sp>
        <p:nvSpPr>
          <p:cNvPr id="3" name="Sous-titre 2"/>
          <p:cNvSpPr>
            <a:spLocks noGrp="1"/>
          </p:cNvSpPr>
          <p:nvPr>
            <p:ph type="subTitle" idx="1"/>
          </p:nvPr>
        </p:nvSpPr>
        <p:spPr>
          <a:xfrm>
            <a:off x="1487488" y="5717657"/>
            <a:ext cx="9155112" cy="681725"/>
          </a:xfrm>
        </p:spPr>
        <p:txBody>
          <a:bodyPr vert="horz" lIns="91440" tIns="45720" rIns="91440" bIns="45720" rtlCol="0">
            <a:normAutofit/>
          </a:bodyPr>
          <a:lstStyle/>
          <a:p>
            <a:pPr algn="ctr"/>
            <a:r>
              <a:rPr lang="fr-FR" dirty="0"/>
              <a:t>ELINA </a:t>
            </a:r>
            <a:r>
              <a:rPr lang="fr-FR" dirty="0" smtClean="0"/>
              <a:t>P. </a:t>
            </a:r>
            <a:r>
              <a:rPr lang="fr-FR" dirty="0"/>
              <a:t>2ND 2</a:t>
            </a:r>
          </a:p>
        </p:txBody>
      </p:sp>
    </p:spTree>
    <p:extLst>
      <p:ext uri="{BB962C8B-B14F-4D97-AF65-F5344CB8AC3E}">
        <p14:creationId xmlns:p14="http://schemas.microsoft.com/office/powerpoint/2010/main" val="3784089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B4F9B187-EC02-44E0-99C7-5D629D6648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7C6B683D-13FA-4605-8648-01FC9C82FEC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9" cy="6861600"/>
            <a:chOff x="1" y="0"/>
            <a:chExt cx="12191999" cy="6861600"/>
          </a:xfrm>
        </p:grpSpPr>
        <p:sp>
          <p:nvSpPr>
            <p:cNvPr id="60" name="Rectangle 59">
              <a:extLst>
                <a:ext uri="{FF2B5EF4-FFF2-40B4-BE49-F238E27FC236}">
                  <a16:creationId xmlns:a16="http://schemas.microsoft.com/office/drawing/2014/main" id="{9852A959-AA36-4E4C-940B-F33A7BE0ABCF}"/>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FFC38A9-EA65-4BD6-A6E1-CAD07CCB8105}"/>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F9E36CA9-9013-4306-B36F-2E349B6FEDB6}"/>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3" name="Group 62">
              <a:extLst>
                <a:ext uri="{FF2B5EF4-FFF2-40B4-BE49-F238E27FC236}">
                  <a16:creationId xmlns:a16="http://schemas.microsoft.com/office/drawing/2014/main" id="{CE8D3FFE-4362-43F6-99D3-1B83F7AD5946}"/>
                </a:ext>
                <a:ext uri="{C183D7F6-B498-43B3-948B-1728B52AA6E4}">
                  <adec:decorative xmlns:adec="http://schemas.microsoft.com/office/drawing/2017/decorative" xmlns=""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68" name="Rectangle 67">
                <a:extLst>
                  <a:ext uri="{FF2B5EF4-FFF2-40B4-BE49-F238E27FC236}">
                    <a16:creationId xmlns:a16="http://schemas.microsoft.com/office/drawing/2014/main" id="{F7AA39D6-8796-468A-8C18-D17C0BBF21A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75967788-298A-4B75-B02F-0625E5F8483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4" name="Group 63">
              <a:extLst>
                <a:ext uri="{FF2B5EF4-FFF2-40B4-BE49-F238E27FC236}">
                  <a16:creationId xmlns:a16="http://schemas.microsoft.com/office/drawing/2014/main" id="{8D0FB4E1-29BE-427B-9999-B25351A07CB1}"/>
                </a:ext>
                <a:ext uri="{C183D7F6-B498-43B3-948B-1728B52AA6E4}">
                  <adec:decorative xmlns:adec="http://schemas.microsoft.com/office/drawing/2017/decorative" xmlns=""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66" name="Rectangle 65">
                <a:extLst>
                  <a:ext uri="{FF2B5EF4-FFF2-40B4-BE49-F238E27FC236}">
                    <a16:creationId xmlns:a16="http://schemas.microsoft.com/office/drawing/2014/main" id="{39914662-C165-4AD1-89C0-F6C47C10903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84C8199-BC83-4D02-8937-CF9AB0F4CF1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5" name="Rectangle 64">
              <a:extLst>
                <a:ext uri="{FF2B5EF4-FFF2-40B4-BE49-F238E27FC236}">
                  <a16:creationId xmlns:a16="http://schemas.microsoft.com/office/drawing/2014/main" id="{4A28F3F3-1D22-45C2-8627-C7E4E74BDD00}"/>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1" name="Rectangle 70">
            <a:extLst>
              <a:ext uri="{FF2B5EF4-FFF2-40B4-BE49-F238E27FC236}">
                <a16:creationId xmlns:a16="http://schemas.microsoft.com/office/drawing/2014/main" id="{9D8267F7-1115-4F9A-BEF5-BB6664BCF0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gradFill flip="none" rotWithShape="1">
            <a:gsLst>
              <a:gs pos="0">
                <a:schemeClr val="bg2">
                  <a:alpha val="60000"/>
                </a:schemeClr>
              </a:gs>
              <a:gs pos="37000">
                <a:schemeClr val="bg2">
                  <a:alpha val="60000"/>
                </a:schemeClr>
              </a:gs>
              <a:gs pos="79000">
                <a:schemeClr val="bg2">
                  <a:alpha val="0"/>
                </a:schemeClr>
              </a:gs>
            </a:gsLst>
            <a:lin ang="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nvGrpSpPr>
          <p:cNvPr id="73" name="Group 72">
            <a:extLst>
              <a:ext uri="{FF2B5EF4-FFF2-40B4-BE49-F238E27FC236}">
                <a16:creationId xmlns:a16="http://schemas.microsoft.com/office/drawing/2014/main" id="{7B4E221E-E4F3-4D25-8DC8-8A3D08C830B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491700" y="811038"/>
            <a:ext cx="6131951" cy="5783897"/>
            <a:chOff x="4925125" y="3600"/>
            <a:chExt cx="7266875" cy="6854400"/>
          </a:xfrm>
        </p:grpSpPr>
        <p:sp>
          <p:nvSpPr>
            <p:cNvPr id="74" name="Oval 73">
              <a:extLst>
                <a:ext uri="{FF2B5EF4-FFF2-40B4-BE49-F238E27FC236}">
                  <a16:creationId xmlns:a16="http://schemas.microsoft.com/office/drawing/2014/main" id="{1DCB79C8-6A25-43E7-AC87-D1D7C6071000}"/>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4925125" y="10980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2BABC8D9-79F4-4665-99B3-4EA1B520E5C7}"/>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5105686" y="6531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808BC036-0C59-4D8B-8F96-46D122C90615}"/>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val="1"/>
                </p:ext>
              </p:extLst>
            </p:nvPr>
          </p:nvSpPr>
          <p:spPr>
            <a:xfrm>
              <a:off x="533760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Image 4" descr="Emmy Noether, Mathematician">
            <a:extLst>
              <a:ext uri="{FF2B5EF4-FFF2-40B4-BE49-F238E27FC236}">
                <a16:creationId xmlns:a16="http://schemas.microsoft.com/office/drawing/2014/main" id="{B44F42D6-99FD-48D6-1833-59F078DEC024}"/>
              </a:ext>
            </a:extLst>
          </p:cNvPr>
          <p:cNvPicPr>
            <a:picLocks noChangeAspect="1"/>
          </p:cNvPicPr>
          <p:nvPr/>
        </p:nvPicPr>
        <p:blipFill>
          <a:blip r:embed="rId2"/>
          <a:srcRect l="15500" r="17749" b="-2"/>
          <a:stretch/>
        </p:blipFill>
        <p:spPr>
          <a:xfrm>
            <a:off x="20" y="-1"/>
            <a:ext cx="685798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
        <p:nvSpPr>
          <p:cNvPr id="52" name="Content Placeholder 17">
            <a:extLst>
              <a:ext uri="{FF2B5EF4-FFF2-40B4-BE49-F238E27FC236}">
                <a16:creationId xmlns:a16="http://schemas.microsoft.com/office/drawing/2014/main" id="{26FAE0C1-2702-7D91-AD3B-9AA1E67E1140}"/>
              </a:ext>
            </a:extLst>
          </p:cNvPr>
          <p:cNvSpPr>
            <a:spLocks noGrp="1"/>
          </p:cNvSpPr>
          <p:nvPr>
            <p:ph idx="1"/>
          </p:nvPr>
        </p:nvSpPr>
        <p:spPr>
          <a:xfrm>
            <a:off x="6857878" y="637675"/>
            <a:ext cx="4537073" cy="3361604"/>
          </a:xfrm>
        </p:spPr>
        <p:txBody>
          <a:bodyPr vert="horz" lIns="91440" tIns="45720" rIns="91440" bIns="45720" rtlCol="0" anchor="t">
            <a:noAutofit/>
          </a:bodyPr>
          <a:lstStyle/>
          <a:p>
            <a:pPr marL="269875" indent="-269875"/>
            <a:r>
              <a:rPr lang="en-US" sz="2500" dirty="0"/>
              <a:t>AMELIE EMMY NOETHER</a:t>
            </a:r>
          </a:p>
          <a:p>
            <a:pPr marL="269875" indent="-269875"/>
            <a:r>
              <a:rPr lang="en-US" sz="2500" dirty="0"/>
              <a:t>Née le 23 mars 1882</a:t>
            </a:r>
          </a:p>
          <a:p>
            <a:pPr marL="269875" indent="-269875"/>
            <a:r>
              <a:rPr lang="en-US" sz="2500" dirty="0" err="1" smtClean="0"/>
              <a:t>Décédée</a:t>
            </a:r>
            <a:r>
              <a:rPr lang="en-US" sz="2500" dirty="0" smtClean="0"/>
              <a:t> </a:t>
            </a:r>
            <a:r>
              <a:rPr lang="en-US" sz="2500" dirty="0"/>
              <a:t>le 14 </a:t>
            </a:r>
            <a:r>
              <a:rPr lang="en-US" sz="2500" dirty="0" err="1"/>
              <a:t>avril</a:t>
            </a:r>
            <a:r>
              <a:rPr lang="en-US" sz="2500" dirty="0"/>
              <a:t> 1935</a:t>
            </a:r>
          </a:p>
          <a:p>
            <a:pPr marL="269875" indent="-269875"/>
            <a:endParaRPr lang="en-US" sz="2500" dirty="0"/>
          </a:p>
          <a:p>
            <a:pPr marL="269875" indent="-269875"/>
            <a:r>
              <a:rPr lang="en-US" sz="2500" dirty="0" err="1"/>
              <a:t>Mathématicienne</a:t>
            </a:r>
            <a:r>
              <a:rPr lang="en-US" sz="2500" dirty="0"/>
              <a:t> allemande </a:t>
            </a:r>
          </a:p>
          <a:p>
            <a:pPr marL="269875" indent="-269875"/>
            <a:r>
              <a:rPr lang="en-US" sz="2500" dirty="0" err="1"/>
              <a:t>Spécialiste</a:t>
            </a:r>
            <a:r>
              <a:rPr lang="en-US" sz="2500" dirty="0"/>
              <a:t> </a:t>
            </a:r>
            <a:r>
              <a:rPr lang="en-US" sz="2500" dirty="0" err="1"/>
              <a:t>d'algèbre</a:t>
            </a:r>
            <a:r>
              <a:rPr lang="en-US" sz="2500" dirty="0"/>
              <a:t> </a:t>
            </a:r>
            <a:r>
              <a:rPr lang="en-US" sz="2500" dirty="0" err="1"/>
              <a:t>abstraite</a:t>
            </a:r>
            <a:endParaRPr lang="en-US" sz="2500" dirty="0"/>
          </a:p>
          <a:p>
            <a:pPr marL="269875" indent="-269875"/>
            <a:r>
              <a:rPr lang="en-US" sz="2500" dirty="0" err="1"/>
              <a:t>Spécialiste</a:t>
            </a:r>
            <a:r>
              <a:rPr lang="en-US" sz="2500" dirty="0"/>
              <a:t> de physique </a:t>
            </a:r>
            <a:r>
              <a:rPr lang="en-US" sz="2500" dirty="0" err="1"/>
              <a:t>théorique</a:t>
            </a:r>
            <a:endParaRPr lang="en-US" sz="2500" dirty="0"/>
          </a:p>
        </p:txBody>
      </p:sp>
    </p:spTree>
    <p:extLst>
      <p:ext uri="{BB962C8B-B14F-4D97-AF65-F5344CB8AC3E}">
        <p14:creationId xmlns:p14="http://schemas.microsoft.com/office/powerpoint/2010/main" val="2083702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58778D-B729-3805-BD7C-A66D286B21C7}"/>
              </a:ext>
            </a:extLst>
          </p:cNvPr>
          <p:cNvSpPr>
            <a:spLocks noGrp="1"/>
          </p:cNvSpPr>
          <p:nvPr>
            <p:ph type="title"/>
          </p:nvPr>
        </p:nvSpPr>
        <p:spPr>
          <a:xfrm>
            <a:off x="540000" y="540000"/>
            <a:ext cx="11101135" cy="5660689"/>
          </a:xfrm>
        </p:spPr>
        <p:txBody>
          <a:bodyPr/>
          <a:lstStyle/>
          <a:p>
            <a:pPr algn="ctr"/>
            <a:r>
              <a:rPr lang="fr-FR" sz="4500" dirty="0">
                <a:latin typeface="Bell MT"/>
              </a:rPr>
              <a:t>Amelie Emmy Noether qui est considérée par Albert Einstein comme :</a:t>
            </a:r>
            <a:br>
              <a:rPr lang="fr-FR" sz="4500" dirty="0">
                <a:latin typeface="Bell MT"/>
              </a:rPr>
            </a:br>
            <a:r>
              <a:rPr lang="fr-FR" sz="4500" dirty="0">
                <a:latin typeface="Bell MT"/>
              </a:rPr>
              <a:t> </a:t>
            </a:r>
            <a:br>
              <a:rPr lang="fr-FR" sz="4500" dirty="0">
                <a:latin typeface="Bell MT"/>
              </a:rPr>
            </a:br>
            <a:r>
              <a:rPr lang="fr-FR" sz="4500" dirty="0">
                <a:latin typeface="Bell MT"/>
              </a:rPr>
              <a:t>"le génie mathématique créatif le plus considérable produit depuis que les femmes ont eu accès aux études supérieures"</a:t>
            </a:r>
            <a:endParaRPr lang="fr-FR"/>
          </a:p>
        </p:txBody>
      </p:sp>
    </p:spTree>
    <p:extLst>
      <p:ext uri="{BB962C8B-B14F-4D97-AF65-F5344CB8AC3E}">
        <p14:creationId xmlns:p14="http://schemas.microsoft.com/office/powerpoint/2010/main" val="2858749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58778D-B729-3805-BD7C-A66D286B21C7}"/>
              </a:ext>
            </a:extLst>
          </p:cNvPr>
          <p:cNvSpPr>
            <a:spLocks noGrp="1"/>
          </p:cNvSpPr>
          <p:nvPr>
            <p:ph type="title"/>
          </p:nvPr>
        </p:nvSpPr>
        <p:spPr>
          <a:xfrm>
            <a:off x="540000" y="540000"/>
            <a:ext cx="11101135" cy="5660689"/>
          </a:xfrm>
        </p:spPr>
        <p:txBody>
          <a:bodyPr/>
          <a:lstStyle/>
          <a:p>
            <a:pPr algn="ctr"/>
            <a:r>
              <a:rPr lang="fr-FR" sz="4500" dirty="0"/>
              <a:t>Amelie Emmy Noether,</a:t>
            </a:r>
            <a:br>
              <a:rPr lang="fr-FR" sz="4500" dirty="0"/>
            </a:br>
            <a:r>
              <a:rPr lang="fr-FR" sz="4500" dirty="0"/>
              <a:t>a révolutionné les théories des anneaux , des corps e des algèbres. En physique, le théorème de "Noether" explique le lien fondamental entre la symétrie et les lois de </a:t>
            </a:r>
            <a:r>
              <a:rPr lang="fr-FR" sz="4500" dirty="0" smtClean="0"/>
              <a:t>conservation </a:t>
            </a:r>
            <a:r>
              <a:rPr lang="fr-FR" sz="4500" dirty="0"/>
              <a:t>et est considéré comme aussi important que la théorie de la relativité.</a:t>
            </a:r>
            <a:endParaRPr lang="fr-FR" dirty="0"/>
          </a:p>
        </p:txBody>
      </p:sp>
    </p:spTree>
    <p:extLst>
      <p:ext uri="{BB962C8B-B14F-4D97-AF65-F5344CB8AC3E}">
        <p14:creationId xmlns:p14="http://schemas.microsoft.com/office/powerpoint/2010/main" val="38068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lowVTI">
  <a:themeElements>
    <a:clrScheme name="Glow">
      <a:dk1>
        <a:sysClr val="windowText" lastClr="000000"/>
      </a:dk1>
      <a:lt1>
        <a:sysClr val="window" lastClr="FFFFFF"/>
      </a:lt1>
      <a:dk2>
        <a:srgbClr val="000000"/>
      </a:dk2>
      <a:lt2>
        <a:srgbClr val="F2F2F2"/>
      </a:lt2>
      <a:accent1>
        <a:srgbClr val="00BAC8"/>
      </a:accent1>
      <a:accent2>
        <a:srgbClr val="794DFF"/>
      </a:accent2>
      <a:accent3>
        <a:srgbClr val="00D17D"/>
      </a:accent3>
      <a:accent4>
        <a:srgbClr val="E69500"/>
      </a:accent4>
      <a:accent5>
        <a:srgbClr val="FE5D21"/>
      </a:accent5>
      <a:accent6>
        <a:srgbClr val="404040"/>
      </a:accent6>
      <a:hlink>
        <a:srgbClr val="3E8FF1"/>
      </a:hlink>
      <a:folHlink>
        <a:srgbClr val="939393"/>
      </a:folHlink>
    </a:clrScheme>
    <a:fontScheme name="Blur">
      <a:majorFont>
        <a:latin typeface="Bell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lowVTI" id="{D5B5AA20-F6D3-43B8-AF6B-ECAF69256418}" vid="{93025AB5-1D44-4CD3-9BC3-729F6E11E040}"/>
    </a:ext>
  </a:extLst>
</a:theme>
</file>

<file path=docProps/app.xml><?xml version="1.0" encoding="utf-8"?>
<Properties xmlns="http://schemas.openxmlformats.org/officeDocument/2006/extended-properties" xmlns:vt="http://schemas.openxmlformats.org/officeDocument/2006/docPropsVTypes">
  <TotalTime>1</TotalTime>
  <Words>116</Words>
  <Application>Microsoft Office PowerPoint</Application>
  <PresentationFormat>Grand écran</PresentationFormat>
  <Paragraphs>11</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Avenir Next LT Pro</vt:lpstr>
      <vt:lpstr>Bell MT</vt:lpstr>
      <vt:lpstr>GlowVTI</vt:lpstr>
      <vt:lpstr>AMELIE EMMY NOETHER</vt:lpstr>
      <vt:lpstr>Présentation PowerPoint</vt:lpstr>
      <vt:lpstr>Amelie Emmy Noether qui est considérée par Albert Einstein comme :   "le génie mathématique créatif le plus considérable produit depuis que les femmes ont eu accès aux études supérieures"</vt:lpstr>
      <vt:lpstr>Amelie Emmy Noether, a révolutionné les théories des anneaux , des corps e des algèbres. En physique, le théorème de "Noether" explique le lien fondamental entre la symétrie et les lois de conservation et est considéré comme aussi important que la théorie de la relativité.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AMELIE EMMY NOETHER</dc:title>
  <dc:creator/>
  <cp:lastModifiedBy>BOURDENET CORINNE</cp:lastModifiedBy>
  <cp:revision>146</cp:revision>
  <dcterms:created xsi:type="dcterms:W3CDTF">2024-10-10T06:15:43Z</dcterms:created>
  <dcterms:modified xsi:type="dcterms:W3CDTF">2024-10-10T07:07:34Z</dcterms:modified>
</cp:coreProperties>
</file>