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6" r:id="rId10"/>
    <p:sldId id="264" r:id="rId11"/>
    <p:sldId id="262" r:id="rId12"/>
    <p:sldId id="268" r:id="rId13"/>
    <p:sldId id="269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0C9D30-5820-4ADE-8733-CAFABB224917}" v="956" dt="2023-12-20T10:56:22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122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éphane DETHOREY" userId="eb664269c3d7421c" providerId="LiveId" clId="{C60C9D30-5820-4ADE-8733-CAFABB224917}"/>
    <pc:docChg chg="undo redo custSel addSld delSld modSld sldOrd">
      <pc:chgData name="Stéphane DETHOREY" userId="eb664269c3d7421c" providerId="LiveId" clId="{C60C9D30-5820-4ADE-8733-CAFABB224917}" dt="2023-12-14T07:27:22.205" v="1731" actId="1076"/>
      <pc:docMkLst>
        <pc:docMk/>
      </pc:docMkLst>
      <pc:sldChg chg="modSp mod">
        <pc:chgData name="Stéphane DETHOREY" userId="eb664269c3d7421c" providerId="LiveId" clId="{C60C9D30-5820-4ADE-8733-CAFABB224917}" dt="2023-12-11T15:56:06.776" v="42" actId="1076"/>
        <pc:sldMkLst>
          <pc:docMk/>
          <pc:sldMk cId="764300887" sldId="257"/>
        </pc:sldMkLst>
        <pc:graphicFrameChg chg="mod">
          <ac:chgData name="Stéphane DETHOREY" userId="eb664269c3d7421c" providerId="LiveId" clId="{C60C9D30-5820-4ADE-8733-CAFABB224917}" dt="2023-12-11T15:56:06.776" v="42" actId="1076"/>
          <ac:graphicFrameMkLst>
            <pc:docMk/>
            <pc:sldMk cId="764300887" sldId="257"/>
            <ac:graphicFrameMk id="6" creationId="{17C89016-968F-09C2-16D8-8AB249808424}"/>
          </ac:graphicFrameMkLst>
        </pc:graphicFrameChg>
      </pc:sldChg>
      <pc:sldChg chg="addSp delSp modSp mod delAnim modAnim">
        <pc:chgData name="Stéphane DETHOREY" userId="eb664269c3d7421c" providerId="LiveId" clId="{C60C9D30-5820-4ADE-8733-CAFABB224917}" dt="2023-12-14T07:25:29.855" v="1692" actId="114"/>
        <pc:sldMkLst>
          <pc:docMk/>
          <pc:sldMk cId="2825132174" sldId="258"/>
        </pc:sldMkLst>
        <pc:spChg chg="mod">
          <ac:chgData name="Stéphane DETHOREY" userId="eb664269c3d7421c" providerId="LiveId" clId="{C60C9D30-5820-4ADE-8733-CAFABB224917}" dt="2023-12-14T07:25:13" v="1689" actId="1076"/>
          <ac:spMkLst>
            <pc:docMk/>
            <pc:sldMk cId="2825132174" sldId="258"/>
            <ac:spMk id="2" creationId="{C93A5F4A-B72E-2179-E6D7-5F8E2B3A7CCC}"/>
          </ac:spMkLst>
        </pc:spChg>
        <pc:spChg chg="add del mod">
          <ac:chgData name="Stéphane DETHOREY" userId="eb664269c3d7421c" providerId="LiveId" clId="{C60C9D30-5820-4ADE-8733-CAFABB224917}" dt="2023-12-13T19:45:58.929" v="1549" actId="478"/>
          <ac:spMkLst>
            <pc:docMk/>
            <pc:sldMk cId="2825132174" sldId="258"/>
            <ac:spMk id="5" creationId="{77133D7B-54F2-640D-7C76-2E8E176E1F66}"/>
          </ac:spMkLst>
        </pc:spChg>
        <pc:spChg chg="add mod">
          <ac:chgData name="Stéphane DETHOREY" userId="eb664269c3d7421c" providerId="LiveId" clId="{C60C9D30-5820-4ADE-8733-CAFABB224917}" dt="2023-12-13T10:09:01.383" v="675" actId="1076"/>
          <ac:spMkLst>
            <pc:docMk/>
            <pc:sldMk cId="2825132174" sldId="258"/>
            <ac:spMk id="6" creationId="{59859543-1B5A-503E-2DAD-2D3D2EEF337E}"/>
          </ac:spMkLst>
        </pc:spChg>
        <pc:spChg chg="add mod">
          <ac:chgData name="Stéphane DETHOREY" userId="eb664269c3d7421c" providerId="LiveId" clId="{C60C9D30-5820-4ADE-8733-CAFABB224917}" dt="2023-12-13T10:08:02.300" v="629" actId="20577"/>
          <ac:spMkLst>
            <pc:docMk/>
            <pc:sldMk cId="2825132174" sldId="258"/>
            <ac:spMk id="7" creationId="{BFA8F5F9-8A30-A929-3508-5061FE99C5F1}"/>
          </ac:spMkLst>
        </pc:spChg>
        <pc:spChg chg="add mod">
          <ac:chgData name="Stéphane DETHOREY" userId="eb664269c3d7421c" providerId="LiveId" clId="{C60C9D30-5820-4ADE-8733-CAFABB224917}" dt="2023-12-13T10:08:55.241" v="674" actId="1076"/>
          <ac:spMkLst>
            <pc:docMk/>
            <pc:sldMk cId="2825132174" sldId="258"/>
            <ac:spMk id="8" creationId="{3F87CF38-E09A-3E7E-5CD8-7BD16189C61D}"/>
          </ac:spMkLst>
        </pc:spChg>
        <pc:spChg chg="add mod">
          <ac:chgData name="Stéphane DETHOREY" userId="eb664269c3d7421c" providerId="LiveId" clId="{C60C9D30-5820-4ADE-8733-CAFABB224917}" dt="2023-12-13T10:10:17.236" v="713" actId="33524"/>
          <ac:spMkLst>
            <pc:docMk/>
            <pc:sldMk cId="2825132174" sldId="258"/>
            <ac:spMk id="9" creationId="{362A6F7B-1B08-8B38-CF1B-B5732F7184BB}"/>
          </ac:spMkLst>
        </pc:spChg>
        <pc:spChg chg="add mod">
          <ac:chgData name="Stéphane DETHOREY" userId="eb664269c3d7421c" providerId="LiveId" clId="{C60C9D30-5820-4ADE-8733-CAFABB224917}" dt="2023-12-14T07:25:29.855" v="1692" actId="114"/>
          <ac:spMkLst>
            <pc:docMk/>
            <pc:sldMk cId="2825132174" sldId="258"/>
            <ac:spMk id="10" creationId="{7FCDEF1E-1B29-CBEF-8D33-92AF0B603E03}"/>
          </ac:spMkLst>
        </pc:spChg>
        <pc:picChg chg="mod">
          <ac:chgData name="Stéphane DETHOREY" userId="eb664269c3d7421c" providerId="LiveId" clId="{C60C9D30-5820-4ADE-8733-CAFABB224917}" dt="2023-12-14T07:23:41.162" v="1625" actId="1076"/>
          <ac:picMkLst>
            <pc:docMk/>
            <pc:sldMk cId="2825132174" sldId="258"/>
            <ac:picMk id="2050" creationId="{11D204BE-3C15-8F26-694F-7B33230C3BF4}"/>
          </ac:picMkLst>
        </pc:picChg>
      </pc:sldChg>
      <pc:sldChg chg="addSp modSp mod modAnim">
        <pc:chgData name="Stéphane DETHOREY" userId="eb664269c3d7421c" providerId="LiveId" clId="{C60C9D30-5820-4ADE-8733-CAFABB224917}" dt="2023-12-13T10:02:15.606" v="554" actId="1076"/>
        <pc:sldMkLst>
          <pc:docMk/>
          <pc:sldMk cId="3294668806" sldId="259"/>
        </pc:sldMkLst>
        <pc:spChg chg="add mod">
          <ac:chgData name="Stéphane DETHOREY" userId="eb664269c3d7421c" providerId="LiveId" clId="{C60C9D30-5820-4ADE-8733-CAFABB224917}" dt="2023-12-13T09:56:49.816" v="420" actId="1076"/>
          <ac:spMkLst>
            <pc:docMk/>
            <pc:sldMk cId="3294668806" sldId="259"/>
            <ac:spMk id="8" creationId="{86C7B1BC-B24B-DB1D-4700-83B430051010}"/>
          </ac:spMkLst>
        </pc:spChg>
        <pc:spChg chg="add mod">
          <ac:chgData name="Stéphane DETHOREY" userId="eb664269c3d7421c" providerId="LiveId" clId="{C60C9D30-5820-4ADE-8733-CAFABB224917}" dt="2023-12-13T10:02:15.606" v="554" actId="1076"/>
          <ac:spMkLst>
            <pc:docMk/>
            <pc:sldMk cId="3294668806" sldId="259"/>
            <ac:spMk id="9" creationId="{26907F20-DEF4-9D24-FD43-6DFC2C00ED48}"/>
          </ac:spMkLst>
        </pc:spChg>
        <pc:spChg chg="add mod">
          <ac:chgData name="Stéphane DETHOREY" userId="eb664269c3d7421c" providerId="LiveId" clId="{C60C9D30-5820-4ADE-8733-CAFABB224917}" dt="2023-12-13T10:02:11.807" v="553" actId="1076"/>
          <ac:spMkLst>
            <pc:docMk/>
            <pc:sldMk cId="3294668806" sldId="259"/>
            <ac:spMk id="10" creationId="{366008F9-E225-F86A-4DA9-0D61BF82770C}"/>
          </ac:spMkLst>
        </pc:spChg>
      </pc:sldChg>
      <pc:sldChg chg="addSp delSp modSp mod modTransition setBg modAnim">
        <pc:chgData name="Stéphane DETHOREY" userId="eb664269c3d7421c" providerId="LiveId" clId="{C60C9D30-5820-4ADE-8733-CAFABB224917}" dt="2023-12-13T19:28:07.244" v="1462"/>
        <pc:sldMkLst>
          <pc:docMk/>
          <pc:sldMk cId="3831454627" sldId="260"/>
        </pc:sldMkLst>
        <pc:spChg chg="mod">
          <ac:chgData name="Stéphane DETHOREY" userId="eb664269c3d7421c" providerId="LiveId" clId="{C60C9D30-5820-4ADE-8733-CAFABB224917}" dt="2023-12-13T09:42:36.512" v="284" actId="34135"/>
          <ac:spMkLst>
            <pc:docMk/>
            <pc:sldMk cId="3831454627" sldId="260"/>
            <ac:spMk id="2" creationId="{C93A5F4A-B72E-2179-E6D7-5F8E2B3A7CCC}"/>
          </ac:spMkLst>
        </pc:spChg>
        <pc:spChg chg="add mod">
          <ac:chgData name="Stéphane DETHOREY" userId="eb664269c3d7421c" providerId="LiveId" clId="{C60C9D30-5820-4ADE-8733-CAFABB224917}" dt="2023-12-11T15:41:21.010" v="23" actId="14100"/>
          <ac:spMkLst>
            <pc:docMk/>
            <pc:sldMk cId="3831454627" sldId="260"/>
            <ac:spMk id="3" creationId="{CA4A1480-C799-535B-DD23-2E9873BCE11F}"/>
          </ac:spMkLst>
        </pc:spChg>
        <pc:spChg chg="add mod">
          <ac:chgData name="Stéphane DETHOREY" userId="eb664269c3d7421c" providerId="LiveId" clId="{C60C9D30-5820-4ADE-8733-CAFABB224917}" dt="2023-12-11T15:41:30.452" v="24" actId="207"/>
          <ac:spMkLst>
            <pc:docMk/>
            <pc:sldMk cId="3831454627" sldId="260"/>
            <ac:spMk id="4" creationId="{1D34A4CF-28D5-5D78-F769-CC49CE24532C}"/>
          </ac:spMkLst>
        </pc:spChg>
        <pc:spChg chg="add mod">
          <ac:chgData name="Stéphane DETHOREY" userId="eb664269c3d7421c" providerId="LiveId" clId="{C60C9D30-5820-4ADE-8733-CAFABB224917}" dt="2023-12-13T09:37:11.223" v="195" actId="1076"/>
          <ac:spMkLst>
            <pc:docMk/>
            <pc:sldMk cId="3831454627" sldId="260"/>
            <ac:spMk id="5" creationId="{94993506-E0A9-06CA-2AD2-381907C54D6B}"/>
          </ac:spMkLst>
        </pc:spChg>
        <pc:spChg chg="add mod">
          <ac:chgData name="Stéphane DETHOREY" userId="eb664269c3d7421c" providerId="LiveId" clId="{C60C9D30-5820-4ADE-8733-CAFABB224917}" dt="2023-12-13T09:35:29.772" v="177" actId="1035"/>
          <ac:spMkLst>
            <pc:docMk/>
            <pc:sldMk cId="3831454627" sldId="260"/>
            <ac:spMk id="6" creationId="{BBA624AA-6BDA-8DB1-C834-AC8786631960}"/>
          </ac:spMkLst>
        </pc:spChg>
        <pc:spChg chg="add mod">
          <ac:chgData name="Stéphane DETHOREY" userId="eb664269c3d7421c" providerId="LiveId" clId="{C60C9D30-5820-4ADE-8733-CAFABB224917}" dt="2023-12-13T10:06:54.766" v="570"/>
          <ac:spMkLst>
            <pc:docMk/>
            <pc:sldMk cId="3831454627" sldId="260"/>
            <ac:spMk id="7" creationId="{8ABF5BB6-1B74-F464-F80E-5AA634F6842C}"/>
          </ac:spMkLst>
        </pc:spChg>
        <pc:spChg chg="add mod">
          <ac:chgData name="Stéphane DETHOREY" userId="eb664269c3d7421c" providerId="LiveId" clId="{C60C9D30-5820-4ADE-8733-CAFABB224917}" dt="2023-12-13T09:50:32.538" v="370" actId="1076"/>
          <ac:spMkLst>
            <pc:docMk/>
            <pc:sldMk cId="3831454627" sldId="260"/>
            <ac:spMk id="8" creationId="{CF44AAF5-7AE4-F256-E22E-CC21ED242DCA}"/>
          </ac:spMkLst>
        </pc:spChg>
        <pc:spChg chg="add mod">
          <ac:chgData name="Stéphane DETHOREY" userId="eb664269c3d7421c" providerId="LiveId" clId="{C60C9D30-5820-4ADE-8733-CAFABB224917}" dt="2023-12-13T09:42:13.010" v="283" actId="1076"/>
          <ac:spMkLst>
            <pc:docMk/>
            <pc:sldMk cId="3831454627" sldId="260"/>
            <ac:spMk id="9" creationId="{6638C46D-7F2B-64E1-9120-02AC5A83B36A}"/>
          </ac:spMkLst>
        </pc:spChg>
        <pc:spChg chg="add mod">
          <ac:chgData name="Stéphane DETHOREY" userId="eb664269c3d7421c" providerId="LiveId" clId="{C60C9D30-5820-4ADE-8733-CAFABB224917}" dt="2023-12-13T09:47:26.677" v="315" actId="1076"/>
          <ac:spMkLst>
            <pc:docMk/>
            <pc:sldMk cId="3831454627" sldId="260"/>
            <ac:spMk id="10" creationId="{2AAEBA88-2FB0-56F3-0F62-3BB81F9A2ABF}"/>
          </ac:spMkLst>
        </pc:spChg>
        <pc:spChg chg="add mod">
          <ac:chgData name="Stéphane DETHOREY" userId="eb664269c3d7421c" providerId="LiveId" clId="{C60C9D30-5820-4ADE-8733-CAFABB224917}" dt="2023-12-13T09:50:11.913" v="368" actId="1076"/>
          <ac:spMkLst>
            <pc:docMk/>
            <pc:sldMk cId="3831454627" sldId="260"/>
            <ac:spMk id="11" creationId="{A83B2722-BF7C-203B-C35F-92521E73513D}"/>
          </ac:spMkLst>
        </pc:spChg>
        <pc:graphicFrameChg chg="add del mod">
          <ac:chgData name="Stéphane DETHOREY" userId="eb664269c3d7421c" providerId="LiveId" clId="{C60C9D30-5820-4ADE-8733-CAFABB224917}" dt="2023-12-13T09:49:30.210" v="342"/>
          <ac:graphicFrameMkLst>
            <pc:docMk/>
            <pc:sldMk cId="3831454627" sldId="260"/>
            <ac:graphicFrameMk id="12" creationId="{5C17C13B-3721-04B5-E06F-52676179D63D}"/>
          </ac:graphicFrameMkLst>
        </pc:graphicFrameChg>
        <pc:picChg chg="add del mod">
          <ac:chgData name="Stéphane DETHOREY" userId="eb664269c3d7421c" providerId="LiveId" clId="{C60C9D30-5820-4ADE-8733-CAFABB224917}" dt="2023-12-13T09:34:44.298" v="162" actId="478"/>
          <ac:picMkLst>
            <pc:docMk/>
            <pc:sldMk cId="3831454627" sldId="260"/>
            <ac:picMk id="5122" creationId="{C93C2512-06C4-2EBD-BB9C-E292395F3521}"/>
          </ac:picMkLst>
        </pc:picChg>
        <pc:picChg chg="add mod">
          <ac:chgData name="Stéphane DETHOREY" userId="eb664269c3d7421c" providerId="LiveId" clId="{C60C9D30-5820-4ADE-8733-CAFABB224917}" dt="2023-12-13T09:50:27.451" v="369" actId="1076"/>
          <ac:picMkLst>
            <pc:docMk/>
            <pc:sldMk cId="3831454627" sldId="260"/>
            <ac:picMk id="5124" creationId="{99A56861-E57A-310E-CBD4-72AB6E40631C}"/>
          </ac:picMkLst>
        </pc:picChg>
        <pc:picChg chg="add mod">
          <ac:chgData name="Stéphane DETHOREY" userId="eb664269c3d7421c" providerId="LiveId" clId="{C60C9D30-5820-4ADE-8733-CAFABB224917}" dt="2023-12-13T09:39:49.438" v="239" actId="1076"/>
          <ac:picMkLst>
            <pc:docMk/>
            <pc:sldMk cId="3831454627" sldId="260"/>
            <ac:picMk id="5126" creationId="{55A65040-10AE-79C6-0D2D-1BD5B8695346}"/>
          </ac:picMkLst>
        </pc:picChg>
        <pc:picChg chg="add mod">
          <ac:chgData name="Stéphane DETHOREY" userId="eb664269c3d7421c" providerId="LiveId" clId="{C60C9D30-5820-4ADE-8733-CAFABB224917}" dt="2023-12-13T09:35:12.420" v="171" actId="1076"/>
          <ac:picMkLst>
            <pc:docMk/>
            <pc:sldMk cId="3831454627" sldId="260"/>
            <ac:picMk id="5128" creationId="{D016DCD6-E04E-4181-3572-05099FEFC25B}"/>
          </ac:picMkLst>
        </pc:picChg>
      </pc:sldChg>
      <pc:sldChg chg="addSp delSp modSp add mod modAnim">
        <pc:chgData name="Stéphane DETHOREY" userId="eb664269c3d7421c" providerId="LiveId" clId="{C60C9D30-5820-4ADE-8733-CAFABB224917}" dt="2023-12-14T07:23:33.985" v="1624"/>
        <pc:sldMkLst>
          <pc:docMk/>
          <pc:sldMk cId="2950399743" sldId="261"/>
        </pc:sldMkLst>
        <pc:spChg chg="mod">
          <ac:chgData name="Stéphane DETHOREY" userId="eb664269c3d7421c" providerId="LiveId" clId="{C60C9D30-5820-4ADE-8733-CAFABB224917}" dt="2023-12-13T10:20:44.339" v="837" actId="1076"/>
          <ac:spMkLst>
            <pc:docMk/>
            <pc:sldMk cId="2950399743" sldId="261"/>
            <ac:spMk id="2" creationId="{C93A5F4A-B72E-2179-E6D7-5F8E2B3A7CCC}"/>
          </ac:spMkLst>
        </pc:spChg>
        <pc:spChg chg="mod">
          <ac:chgData name="Stéphane DETHOREY" userId="eb664269c3d7421c" providerId="LiveId" clId="{C60C9D30-5820-4ADE-8733-CAFABB224917}" dt="2023-12-13T09:24:23.957" v="80" actId="1035"/>
          <ac:spMkLst>
            <pc:docMk/>
            <pc:sldMk cId="2950399743" sldId="261"/>
            <ac:spMk id="3" creationId="{CA4A1480-C799-535B-DD23-2E9873BCE11F}"/>
          </ac:spMkLst>
        </pc:spChg>
        <pc:spChg chg="mod">
          <ac:chgData name="Stéphane DETHOREY" userId="eb664269c3d7421c" providerId="LiveId" clId="{C60C9D30-5820-4ADE-8733-CAFABB224917}" dt="2023-12-13T09:24:17.207" v="77" actId="1036"/>
          <ac:spMkLst>
            <pc:docMk/>
            <pc:sldMk cId="2950399743" sldId="261"/>
            <ac:spMk id="4" creationId="{1D34A4CF-28D5-5D78-F769-CC49CE24532C}"/>
          </ac:spMkLst>
        </pc:spChg>
        <pc:spChg chg="add mod">
          <ac:chgData name="Stéphane DETHOREY" userId="eb664269c3d7421c" providerId="LiveId" clId="{C60C9D30-5820-4ADE-8733-CAFABB224917}" dt="2023-12-13T10:11:35.148" v="724" actId="1076"/>
          <ac:spMkLst>
            <pc:docMk/>
            <pc:sldMk cId="2950399743" sldId="261"/>
            <ac:spMk id="6" creationId="{29CB03F2-B1B1-43BC-52C0-8E8C6D3F918B}"/>
          </ac:spMkLst>
        </pc:spChg>
        <pc:spChg chg="add mod">
          <ac:chgData name="Stéphane DETHOREY" userId="eb664269c3d7421c" providerId="LiveId" clId="{C60C9D30-5820-4ADE-8733-CAFABB224917}" dt="2023-12-13T10:29:44.702" v="905" actId="1076"/>
          <ac:spMkLst>
            <pc:docMk/>
            <pc:sldMk cId="2950399743" sldId="261"/>
            <ac:spMk id="7" creationId="{7A5BA4F6-EBF9-4741-9E5F-3C12D2FB92FD}"/>
          </ac:spMkLst>
        </pc:spChg>
        <pc:spChg chg="add mod">
          <ac:chgData name="Stéphane DETHOREY" userId="eb664269c3d7421c" providerId="LiveId" clId="{C60C9D30-5820-4ADE-8733-CAFABB224917}" dt="2023-12-13T10:12:24.481" v="752" actId="20577"/>
          <ac:spMkLst>
            <pc:docMk/>
            <pc:sldMk cId="2950399743" sldId="261"/>
            <ac:spMk id="8" creationId="{A69FB3AF-DC7C-5CDB-CFA7-79FB4FD4B1D1}"/>
          </ac:spMkLst>
        </pc:spChg>
        <pc:spChg chg="add mod">
          <ac:chgData name="Stéphane DETHOREY" userId="eb664269c3d7421c" providerId="LiveId" clId="{C60C9D30-5820-4ADE-8733-CAFABB224917}" dt="2023-12-13T10:12:51.970" v="762" actId="1076"/>
          <ac:spMkLst>
            <pc:docMk/>
            <pc:sldMk cId="2950399743" sldId="261"/>
            <ac:spMk id="9" creationId="{1C460E32-B5CE-472A-BBB7-6D7DA73E55E5}"/>
          </ac:spMkLst>
        </pc:spChg>
        <pc:spChg chg="add mod">
          <ac:chgData name="Stéphane DETHOREY" userId="eb664269c3d7421c" providerId="LiveId" clId="{C60C9D30-5820-4ADE-8733-CAFABB224917}" dt="2023-12-13T10:15:38.482" v="814" actId="14100"/>
          <ac:spMkLst>
            <pc:docMk/>
            <pc:sldMk cId="2950399743" sldId="261"/>
            <ac:spMk id="10" creationId="{44535BB6-E53F-2601-FC91-0C62E64AC337}"/>
          </ac:spMkLst>
        </pc:spChg>
        <pc:spChg chg="add mod">
          <ac:chgData name="Stéphane DETHOREY" userId="eb664269c3d7421c" providerId="LiveId" clId="{C60C9D30-5820-4ADE-8733-CAFABB224917}" dt="2023-12-13T10:13:40.138" v="787" actId="313"/>
          <ac:spMkLst>
            <pc:docMk/>
            <pc:sldMk cId="2950399743" sldId="261"/>
            <ac:spMk id="11" creationId="{6669C18A-19FF-A7C8-00BA-21936A3C177C}"/>
          </ac:spMkLst>
        </pc:spChg>
        <pc:spChg chg="add mod">
          <ac:chgData name="Stéphane DETHOREY" userId="eb664269c3d7421c" providerId="LiveId" clId="{C60C9D30-5820-4ADE-8733-CAFABB224917}" dt="2023-12-13T10:14:07.204" v="796" actId="20577"/>
          <ac:spMkLst>
            <pc:docMk/>
            <pc:sldMk cId="2950399743" sldId="261"/>
            <ac:spMk id="12" creationId="{DA3B8758-371E-4D38-2BF9-6BA3DAC3156F}"/>
          </ac:spMkLst>
        </pc:spChg>
        <pc:spChg chg="add mod">
          <ac:chgData name="Stéphane DETHOREY" userId="eb664269c3d7421c" providerId="LiveId" clId="{C60C9D30-5820-4ADE-8733-CAFABB224917}" dt="2023-12-13T10:14:20.675" v="804" actId="20577"/>
          <ac:spMkLst>
            <pc:docMk/>
            <pc:sldMk cId="2950399743" sldId="261"/>
            <ac:spMk id="13" creationId="{9047622C-FA3E-C505-47DB-11925CFAC0C6}"/>
          </ac:spMkLst>
        </pc:spChg>
        <pc:spChg chg="add mod">
          <ac:chgData name="Stéphane DETHOREY" userId="eb664269c3d7421c" providerId="LiveId" clId="{C60C9D30-5820-4ADE-8733-CAFABB224917}" dt="2023-12-13T10:32:12.605" v="930" actId="1076"/>
          <ac:spMkLst>
            <pc:docMk/>
            <pc:sldMk cId="2950399743" sldId="261"/>
            <ac:spMk id="14" creationId="{923087DD-AD9E-6F10-CA59-8D3AD2B779F2}"/>
          </ac:spMkLst>
        </pc:spChg>
        <pc:spChg chg="add mod">
          <ac:chgData name="Stéphane DETHOREY" userId="eb664269c3d7421c" providerId="LiveId" clId="{C60C9D30-5820-4ADE-8733-CAFABB224917}" dt="2023-12-13T10:32:02.263" v="929" actId="1076"/>
          <ac:spMkLst>
            <pc:docMk/>
            <pc:sldMk cId="2950399743" sldId="261"/>
            <ac:spMk id="15" creationId="{24DDB0F6-AF0D-064E-3AD5-54DD1357CC05}"/>
          </ac:spMkLst>
        </pc:spChg>
        <pc:spChg chg="add mod">
          <ac:chgData name="Stéphane DETHOREY" userId="eb664269c3d7421c" providerId="LiveId" clId="{C60C9D30-5820-4ADE-8733-CAFABB224917}" dt="2023-12-13T10:27:43.165" v="886" actId="1076"/>
          <ac:spMkLst>
            <pc:docMk/>
            <pc:sldMk cId="2950399743" sldId="261"/>
            <ac:spMk id="21" creationId="{C485C4C0-97D5-EB10-CE9A-2D6BA32A675E}"/>
          </ac:spMkLst>
        </pc:spChg>
        <pc:spChg chg="add mod">
          <ac:chgData name="Stéphane DETHOREY" userId="eb664269c3d7421c" providerId="LiveId" clId="{C60C9D30-5820-4ADE-8733-CAFABB224917}" dt="2023-12-13T10:28:30.659" v="892" actId="688"/>
          <ac:spMkLst>
            <pc:docMk/>
            <pc:sldMk cId="2950399743" sldId="261"/>
            <ac:spMk id="22" creationId="{4E0CFCD6-2F6E-0303-DE96-46AC747295D5}"/>
          </ac:spMkLst>
        </pc:spChg>
        <pc:spChg chg="add mod">
          <ac:chgData name="Stéphane DETHOREY" userId="eb664269c3d7421c" providerId="LiveId" clId="{C60C9D30-5820-4ADE-8733-CAFABB224917}" dt="2023-12-13T10:28:55.996" v="897" actId="1076"/>
          <ac:spMkLst>
            <pc:docMk/>
            <pc:sldMk cId="2950399743" sldId="261"/>
            <ac:spMk id="23" creationId="{1356FBAA-326F-AD49-B130-3E080F415E07}"/>
          </ac:spMkLst>
        </pc:spChg>
        <pc:spChg chg="add mod">
          <ac:chgData name="Stéphane DETHOREY" userId="eb664269c3d7421c" providerId="LiveId" clId="{C60C9D30-5820-4ADE-8733-CAFABB224917}" dt="2023-12-13T10:29:31.184" v="904" actId="14100"/>
          <ac:spMkLst>
            <pc:docMk/>
            <pc:sldMk cId="2950399743" sldId="261"/>
            <ac:spMk id="24" creationId="{35D5B45C-F5D5-C481-ACF4-6AB556789E10}"/>
          </ac:spMkLst>
        </pc:spChg>
        <pc:spChg chg="add mod">
          <ac:chgData name="Stéphane DETHOREY" userId="eb664269c3d7421c" providerId="LiveId" clId="{C60C9D30-5820-4ADE-8733-CAFABB224917}" dt="2023-12-13T19:02:09.789" v="1309" actId="208"/>
          <ac:spMkLst>
            <pc:docMk/>
            <pc:sldMk cId="2950399743" sldId="261"/>
            <ac:spMk id="25" creationId="{982B2200-59E2-8EFF-AA47-3D4A08B667C1}"/>
          </ac:spMkLst>
        </pc:spChg>
        <pc:spChg chg="add mod">
          <ac:chgData name="Stéphane DETHOREY" userId="eb664269c3d7421c" providerId="LiveId" clId="{C60C9D30-5820-4ADE-8733-CAFABB224917}" dt="2023-12-13T10:31:30.217" v="925" actId="14100"/>
          <ac:spMkLst>
            <pc:docMk/>
            <pc:sldMk cId="2950399743" sldId="261"/>
            <ac:spMk id="27" creationId="{506E4AA7-09FC-9622-F7BD-308A27BB06D2}"/>
          </ac:spMkLst>
        </pc:spChg>
        <pc:spChg chg="add mod">
          <ac:chgData name="Stéphane DETHOREY" userId="eb664269c3d7421c" providerId="LiveId" clId="{C60C9D30-5820-4ADE-8733-CAFABB224917}" dt="2023-12-13T10:32:37.930" v="936" actId="14100"/>
          <ac:spMkLst>
            <pc:docMk/>
            <pc:sldMk cId="2950399743" sldId="261"/>
            <ac:spMk id="28" creationId="{E057036D-995B-36A3-4B77-C620F53CB7A1}"/>
          </ac:spMkLst>
        </pc:spChg>
        <pc:spChg chg="add mod">
          <ac:chgData name="Stéphane DETHOREY" userId="eb664269c3d7421c" providerId="LiveId" clId="{C60C9D30-5820-4ADE-8733-CAFABB224917}" dt="2023-12-13T10:33:08.923" v="941" actId="14100"/>
          <ac:spMkLst>
            <pc:docMk/>
            <pc:sldMk cId="2950399743" sldId="261"/>
            <ac:spMk id="29" creationId="{7EAE2EF1-4A26-6207-6B74-022D4A9E6C4F}"/>
          </ac:spMkLst>
        </pc:spChg>
        <pc:picChg chg="add mod">
          <ac:chgData name="Stéphane DETHOREY" userId="eb664269c3d7421c" providerId="LiveId" clId="{C60C9D30-5820-4ADE-8733-CAFABB224917}" dt="2023-12-13T10:10:57.760" v="714" actId="1076"/>
          <ac:picMkLst>
            <pc:docMk/>
            <pc:sldMk cId="2950399743" sldId="261"/>
            <ac:picMk id="5" creationId="{03D83993-501F-5F32-01D1-D7FB0C2C71CB}"/>
          </ac:picMkLst>
        </pc:picChg>
        <pc:picChg chg="add del mod">
          <ac:chgData name="Stéphane DETHOREY" userId="eb664269c3d7421c" providerId="LiveId" clId="{C60C9D30-5820-4ADE-8733-CAFABB224917}" dt="2023-12-13T10:22:47.274" v="848" actId="478"/>
          <ac:picMkLst>
            <pc:docMk/>
            <pc:sldMk cId="2950399743" sldId="261"/>
            <ac:picMk id="18" creationId="{B4E85B7F-5472-6EE5-DE7A-331F856CF900}"/>
          </ac:picMkLst>
        </pc:picChg>
        <pc:picChg chg="add mod">
          <ac:chgData name="Stéphane DETHOREY" userId="eb664269c3d7421c" providerId="LiveId" clId="{C60C9D30-5820-4ADE-8733-CAFABB224917}" dt="2023-12-13T10:30:53.265" v="920" actId="1076"/>
          <ac:picMkLst>
            <pc:docMk/>
            <pc:sldMk cId="2950399743" sldId="261"/>
            <ac:picMk id="26" creationId="{8B0BBD75-266B-A911-387F-4FE4002D61E0}"/>
          </ac:picMkLst>
        </pc:picChg>
        <pc:picChg chg="del">
          <ac:chgData name="Stéphane DETHOREY" userId="eb664269c3d7421c" providerId="LiveId" clId="{C60C9D30-5820-4ADE-8733-CAFABB224917}" dt="2023-12-13T09:23:35.741" v="67" actId="478"/>
          <ac:picMkLst>
            <pc:docMk/>
            <pc:sldMk cId="2950399743" sldId="261"/>
            <ac:picMk id="5122" creationId="{C93C2512-06C4-2EBD-BB9C-E292395F3521}"/>
          </ac:picMkLst>
        </pc:picChg>
        <pc:picChg chg="del">
          <ac:chgData name="Stéphane DETHOREY" userId="eb664269c3d7421c" providerId="LiveId" clId="{C60C9D30-5820-4ADE-8733-CAFABB224917}" dt="2023-12-13T09:23:37.718" v="68" actId="478"/>
          <ac:picMkLst>
            <pc:docMk/>
            <pc:sldMk cId="2950399743" sldId="261"/>
            <ac:picMk id="5124" creationId="{99A56861-E57A-310E-CBD4-72AB6E40631C}"/>
          </ac:picMkLst>
        </pc:picChg>
        <pc:picChg chg="del">
          <ac:chgData name="Stéphane DETHOREY" userId="eb664269c3d7421c" providerId="LiveId" clId="{C60C9D30-5820-4ADE-8733-CAFABB224917}" dt="2023-12-13T09:23:39.769" v="69" actId="478"/>
          <ac:picMkLst>
            <pc:docMk/>
            <pc:sldMk cId="2950399743" sldId="261"/>
            <ac:picMk id="5126" creationId="{55A65040-10AE-79C6-0D2D-1BD5B8695346}"/>
          </ac:picMkLst>
        </pc:picChg>
        <pc:picChg chg="add mod">
          <ac:chgData name="Stéphane DETHOREY" userId="eb664269c3d7421c" providerId="LiveId" clId="{C60C9D30-5820-4ADE-8733-CAFABB224917}" dt="2023-12-13T10:20:44.339" v="837" actId="1076"/>
          <ac:picMkLst>
            <pc:docMk/>
            <pc:sldMk cId="2950399743" sldId="261"/>
            <ac:picMk id="6146" creationId="{A1236D83-AB68-0C98-738C-9E6D56FB2977}"/>
          </ac:picMkLst>
        </pc:picChg>
        <pc:picChg chg="add del mod">
          <ac:chgData name="Stéphane DETHOREY" userId="eb664269c3d7421c" providerId="LiveId" clId="{C60C9D30-5820-4ADE-8733-CAFABB224917}" dt="2023-12-13T10:22:09.734" v="840" actId="478"/>
          <ac:picMkLst>
            <pc:docMk/>
            <pc:sldMk cId="2950399743" sldId="261"/>
            <ac:picMk id="6148" creationId="{3AEE7276-1EC4-0ED0-F967-81A7D2CF4F01}"/>
          </ac:picMkLst>
        </pc:picChg>
        <pc:picChg chg="add del mod">
          <ac:chgData name="Stéphane DETHOREY" userId="eb664269c3d7421c" providerId="LiveId" clId="{C60C9D30-5820-4ADE-8733-CAFABB224917}" dt="2023-12-13T10:24:50.469" v="878" actId="478"/>
          <ac:picMkLst>
            <pc:docMk/>
            <pc:sldMk cId="2950399743" sldId="261"/>
            <ac:picMk id="6150" creationId="{FD330C9C-4574-B14B-FCB4-37F7555CA7AB}"/>
          </ac:picMkLst>
        </pc:picChg>
        <pc:cxnChg chg="add del">
          <ac:chgData name="Stéphane DETHOREY" userId="eb664269c3d7421c" providerId="LiveId" clId="{C60C9D30-5820-4ADE-8733-CAFABB224917}" dt="2023-12-13T10:19:39.704" v="827" actId="11529"/>
          <ac:cxnSpMkLst>
            <pc:docMk/>
            <pc:sldMk cId="2950399743" sldId="261"/>
            <ac:cxnSpMk id="17" creationId="{2EC047D5-10B6-BA1B-0974-1837754D4DB3}"/>
          </ac:cxnSpMkLst>
        </pc:cxnChg>
        <pc:cxnChg chg="add del mod">
          <ac:chgData name="Stéphane DETHOREY" userId="eb664269c3d7421c" providerId="LiveId" clId="{C60C9D30-5820-4ADE-8733-CAFABB224917}" dt="2023-12-13T10:24:10.088" v="872" actId="478"/>
          <ac:cxnSpMkLst>
            <pc:docMk/>
            <pc:sldMk cId="2950399743" sldId="261"/>
            <ac:cxnSpMk id="20" creationId="{DE51E3CF-4FF1-37EB-E9D9-E8851AA66FE5}"/>
          </ac:cxnSpMkLst>
        </pc:cxnChg>
      </pc:sldChg>
      <pc:sldChg chg="add del">
        <pc:chgData name="Stéphane DETHOREY" userId="eb664269c3d7421c" providerId="LiveId" clId="{C60C9D30-5820-4ADE-8733-CAFABB224917}" dt="2023-12-13T09:25:08.906" v="81" actId="47"/>
        <pc:sldMkLst>
          <pc:docMk/>
          <pc:sldMk cId="39375359" sldId="262"/>
        </pc:sldMkLst>
      </pc:sldChg>
      <pc:sldChg chg="addSp delSp modSp add mod ord">
        <pc:chgData name="Stéphane DETHOREY" userId="eb664269c3d7421c" providerId="LiveId" clId="{C60C9D30-5820-4ADE-8733-CAFABB224917}" dt="2023-12-13T19:57:00.141" v="1621"/>
        <pc:sldMkLst>
          <pc:docMk/>
          <pc:sldMk cId="65879507" sldId="262"/>
        </pc:sldMkLst>
        <pc:spChg chg="mod">
          <ac:chgData name="Stéphane DETHOREY" userId="eb664269c3d7421c" providerId="LiveId" clId="{C60C9D30-5820-4ADE-8733-CAFABB224917}" dt="2023-12-13T19:56:45.222" v="1617" actId="1076"/>
          <ac:spMkLst>
            <pc:docMk/>
            <pc:sldMk cId="65879507" sldId="262"/>
            <ac:spMk id="2" creationId="{C93A5F4A-B72E-2179-E6D7-5F8E2B3A7CCC}"/>
          </ac:spMkLst>
        </pc:spChg>
        <pc:spChg chg="mod">
          <ac:chgData name="Stéphane DETHOREY" userId="eb664269c3d7421c" providerId="LiveId" clId="{C60C9D30-5820-4ADE-8733-CAFABB224917}" dt="2023-12-13T09:55:03.566" v="385" actId="20577"/>
          <ac:spMkLst>
            <pc:docMk/>
            <pc:sldMk cId="65879507" sldId="262"/>
            <ac:spMk id="4" creationId="{1D34A4CF-28D5-5D78-F769-CC49CE24532C}"/>
          </ac:spMkLst>
        </pc:spChg>
        <pc:spChg chg="add del mod">
          <ac:chgData name="Stéphane DETHOREY" userId="eb664269c3d7421c" providerId="LiveId" clId="{C60C9D30-5820-4ADE-8733-CAFABB224917}" dt="2023-12-13T10:59:32.394" v="1232" actId="767"/>
          <ac:spMkLst>
            <pc:docMk/>
            <pc:sldMk cId="65879507" sldId="262"/>
            <ac:spMk id="5" creationId="{70CC51FF-1515-97FA-4A74-CE793B63AFB7}"/>
          </ac:spMkLst>
        </pc:spChg>
        <pc:spChg chg="add mod">
          <ac:chgData name="Stéphane DETHOREY" userId="eb664269c3d7421c" providerId="LiveId" clId="{C60C9D30-5820-4ADE-8733-CAFABB224917}" dt="2023-12-13T19:56:54.313" v="1619" actId="1076"/>
          <ac:spMkLst>
            <pc:docMk/>
            <pc:sldMk cId="65879507" sldId="262"/>
            <ac:spMk id="6" creationId="{49608043-2B4A-80B2-73D2-DF2811301CB0}"/>
          </ac:spMkLst>
        </pc:spChg>
      </pc:sldChg>
      <pc:sldChg chg="addSp modSp add mod modAnim">
        <pc:chgData name="Stéphane DETHOREY" userId="eb664269c3d7421c" providerId="LiveId" clId="{C60C9D30-5820-4ADE-8733-CAFABB224917}" dt="2023-12-13T19:51:54.719" v="1567" actId="20577"/>
        <pc:sldMkLst>
          <pc:docMk/>
          <pc:sldMk cId="241290479" sldId="263"/>
        </pc:sldMkLst>
        <pc:spChg chg="mod">
          <ac:chgData name="Stéphane DETHOREY" userId="eb664269c3d7421c" providerId="LiveId" clId="{C60C9D30-5820-4ADE-8733-CAFABB224917}" dt="2023-12-13T19:15:31.269" v="1441" actId="1076"/>
          <ac:spMkLst>
            <pc:docMk/>
            <pc:sldMk cId="241290479" sldId="263"/>
            <ac:spMk id="2" creationId="{C93A5F4A-B72E-2179-E6D7-5F8E2B3A7CCC}"/>
          </ac:spMkLst>
        </pc:spChg>
        <pc:spChg chg="add mod">
          <ac:chgData name="Stéphane DETHOREY" userId="eb664269c3d7421c" providerId="LiveId" clId="{C60C9D30-5820-4ADE-8733-CAFABB224917}" dt="2023-12-13T19:51:54.719" v="1567" actId="20577"/>
          <ac:spMkLst>
            <pc:docMk/>
            <pc:sldMk cId="241290479" sldId="263"/>
            <ac:spMk id="5" creationId="{9CFBEA46-A6A3-AA6B-6897-EFA81D4DB9F4}"/>
          </ac:spMkLst>
        </pc:spChg>
        <pc:spChg chg="add mod">
          <ac:chgData name="Stéphane DETHOREY" userId="eb664269c3d7421c" providerId="LiveId" clId="{C60C9D30-5820-4ADE-8733-CAFABB224917}" dt="2023-12-13T19:16:43.143" v="1456" actId="20577"/>
          <ac:spMkLst>
            <pc:docMk/>
            <pc:sldMk cId="241290479" sldId="263"/>
            <ac:spMk id="6" creationId="{231FB0B8-2F96-4129-F12A-65E6205A8C05}"/>
          </ac:spMkLst>
        </pc:spChg>
        <pc:picChg chg="add mod">
          <ac:chgData name="Stéphane DETHOREY" userId="eb664269c3d7421c" providerId="LiveId" clId="{C60C9D30-5820-4ADE-8733-CAFABB224917}" dt="2023-12-13T19:15:26.496" v="1439" actId="1076"/>
          <ac:picMkLst>
            <pc:docMk/>
            <pc:sldMk cId="241290479" sldId="263"/>
            <ac:picMk id="9218" creationId="{64F74760-BC6C-8B11-7186-CFCC81D3B3FF}"/>
          </ac:picMkLst>
        </pc:picChg>
      </pc:sldChg>
      <pc:sldChg chg="addSp modSp add mod">
        <pc:chgData name="Stéphane DETHOREY" userId="eb664269c3d7421c" providerId="LiveId" clId="{C60C9D30-5820-4ADE-8733-CAFABB224917}" dt="2023-12-13T19:10:03.589" v="1392" actId="1076"/>
        <pc:sldMkLst>
          <pc:docMk/>
          <pc:sldMk cId="341657079" sldId="264"/>
        </pc:sldMkLst>
        <pc:spChg chg="add mod">
          <ac:chgData name="Stéphane DETHOREY" userId="eb664269c3d7421c" providerId="LiveId" clId="{C60C9D30-5820-4ADE-8733-CAFABB224917}" dt="2023-12-13T19:10:03.589" v="1392" actId="1076"/>
          <ac:spMkLst>
            <pc:docMk/>
            <pc:sldMk cId="341657079" sldId="264"/>
            <ac:spMk id="5" creationId="{9EB6B055-CAE9-DB26-7D4D-52CA5BD45C72}"/>
          </ac:spMkLst>
        </pc:spChg>
      </pc:sldChg>
      <pc:sldChg chg="add del">
        <pc:chgData name="Stéphane DETHOREY" userId="eb664269c3d7421c" providerId="LiveId" clId="{C60C9D30-5820-4ADE-8733-CAFABB224917}" dt="2023-12-13T19:41:09.118" v="1527" actId="2696"/>
        <pc:sldMkLst>
          <pc:docMk/>
          <pc:sldMk cId="4147846189" sldId="265"/>
        </pc:sldMkLst>
      </pc:sldChg>
      <pc:sldChg chg="addSp delSp modSp add mod ord">
        <pc:chgData name="Stéphane DETHOREY" userId="eb664269c3d7421c" providerId="LiveId" clId="{C60C9D30-5820-4ADE-8733-CAFABB224917}" dt="2023-12-13T19:57:27.026" v="1623"/>
        <pc:sldMkLst>
          <pc:docMk/>
          <pc:sldMk cId="1307916229" sldId="266"/>
        </pc:sldMkLst>
        <pc:spChg chg="mod">
          <ac:chgData name="Stéphane DETHOREY" userId="eb664269c3d7421c" providerId="LiveId" clId="{C60C9D30-5820-4ADE-8733-CAFABB224917}" dt="2023-12-13T10:37:31.029" v="961" actId="1076"/>
          <ac:spMkLst>
            <pc:docMk/>
            <pc:sldMk cId="1307916229" sldId="266"/>
            <ac:spMk id="2" creationId="{C93A5F4A-B72E-2179-E6D7-5F8E2B3A7CCC}"/>
          </ac:spMkLst>
        </pc:spChg>
        <pc:spChg chg="add mod">
          <ac:chgData name="Stéphane DETHOREY" userId="eb664269c3d7421c" providerId="LiveId" clId="{C60C9D30-5820-4ADE-8733-CAFABB224917}" dt="2023-12-13T10:38:00.683" v="965" actId="1076"/>
          <ac:spMkLst>
            <pc:docMk/>
            <pc:sldMk cId="1307916229" sldId="266"/>
            <ac:spMk id="5" creationId="{6B8E658A-F236-F6BA-7996-055F79D371D6}"/>
          </ac:spMkLst>
        </pc:spChg>
        <pc:spChg chg="add del mod">
          <ac:chgData name="Stéphane DETHOREY" userId="eb664269c3d7421c" providerId="LiveId" clId="{C60C9D30-5820-4ADE-8733-CAFABB224917}" dt="2023-12-13T19:09:27.378" v="1314"/>
          <ac:spMkLst>
            <pc:docMk/>
            <pc:sldMk cId="1307916229" sldId="266"/>
            <ac:spMk id="6" creationId="{EBB53A5E-F80C-57FD-D64B-007DB3C2A3C1}"/>
          </ac:spMkLst>
        </pc:spChg>
      </pc:sldChg>
      <pc:sldChg chg="addSp delSp modSp add mod ord modAnim">
        <pc:chgData name="Stéphane DETHOREY" userId="eb664269c3d7421c" providerId="LiveId" clId="{C60C9D30-5820-4ADE-8733-CAFABB224917}" dt="2023-12-13T19:39:37.970" v="1526" actId="208"/>
        <pc:sldMkLst>
          <pc:docMk/>
          <pc:sldMk cId="1217191234" sldId="267"/>
        </pc:sldMkLst>
        <pc:spChg chg="mod">
          <ac:chgData name="Stéphane DETHOREY" userId="eb664269c3d7421c" providerId="LiveId" clId="{C60C9D30-5820-4ADE-8733-CAFABB224917}" dt="2023-12-13T19:30:03.766" v="1482" actId="14100"/>
          <ac:spMkLst>
            <pc:docMk/>
            <pc:sldMk cId="1217191234" sldId="267"/>
            <ac:spMk id="3" creationId="{CA4A1480-C799-535B-DD23-2E9873BCE11F}"/>
          </ac:spMkLst>
        </pc:spChg>
        <pc:spChg chg="mod">
          <ac:chgData name="Stéphane DETHOREY" userId="eb664269c3d7421c" providerId="LiveId" clId="{C60C9D30-5820-4ADE-8733-CAFABB224917}" dt="2023-12-13T19:29:59.220" v="1481" actId="14100"/>
          <ac:spMkLst>
            <pc:docMk/>
            <pc:sldMk cId="1217191234" sldId="267"/>
            <ac:spMk id="4" creationId="{1D34A4CF-28D5-5D78-F769-CC49CE24532C}"/>
          </ac:spMkLst>
        </pc:spChg>
        <pc:spChg chg="add del mod">
          <ac:chgData name="Stéphane DETHOREY" userId="eb664269c3d7421c" providerId="LiveId" clId="{C60C9D30-5820-4ADE-8733-CAFABB224917}" dt="2023-12-13T19:31:00.888" v="1486"/>
          <ac:spMkLst>
            <pc:docMk/>
            <pc:sldMk cId="1217191234" sldId="267"/>
            <ac:spMk id="5" creationId="{F51A774D-7EA2-D34C-71FE-66554A3284DE}"/>
          </ac:spMkLst>
        </pc:spChg>
        <pc:spChg chg="del">
          <ac:chgData name="Stéphane DETHOREY" userId="eb664269c3d7421c" providerId="LiveId" clId="{C60C9D30-5820-4ADE-8733-CAFABB224917}" dt="2023-12-13T19:30:09.184" v="1483" actId="478"/>
          <ac:spMkLst>
            <pc:docMk/>
            <pc:sldMk cId="1217191234" sldId="267"/>
            <ac:spMk id="6" creationId="{49608043-2B4A-80B2-73D2-DF2811301CB0}"/>
          </ac:spMkLst>
        </pc:spChg>
        <pc:spChg chg="add mod">
          <ac:chgData name="Stéphane DETHOREY" userId="eb664269c3d7421c" providerId="LiveId" clId="{C60C9D30-5820-4ADE-8733-CAFABB224917}" dt="2023-12-13T19:32:08.712" v="1497" actId="1582"/>
          <ac:spMkLst>
            <pc:docMk/>
            <pc:sldMk cId="1217191234" sldId="267"/>
            <ac:spMk id="8" creationId="{F1DF4B75-667B-45FE-FA83-AB5FDF1C4F6F}"/>
          </ac:spMkLst>
        </pc:spChg>
        <pc:spChg chg="add mod">
          <ac:chgData name="Stéphane DETHOREY" userId="eb664269c3d7421c" providerId="LiveId" clId="{C60C9D30-5820-4ADE-8733-CAFABB224917}" dt="2023-12-13T19:39:01.930" v="1523" actId="208"/>
          <ac:spMkLst>
            <pc:docMk/>
            <pc:sldMk cId="1217191234" sldId="267"/>
            <ac:spMk id="13" creationId="{BBEE3D97-238F-1043-EEDC-B8E4974896D9}"/>
          </ac:spMkLst>
        </pc:spChg>
        <pc:picChg chg="add mod">
          <ac:chgData name="Stéphane DETHOREY" userId="eb664269c3d7421c" providerId="LiveId" clId="{C60C9D30-5820-4ADE-8733-CAFABB224917}" dt="2023-12-13T19:31:30.657" v="1491" actId="1076"/>
          <ac:picMkLst>
            <pc:docMk/>
            <pc:sldMk cId="1217191234" sldId="267"/>
            <ac:picMk id="7" creationId="{316306A7-F7ED-93C9-2C53-10AE7F3706CB}"/>
          </ac:picMkLst>
        </pc:picChg>
        <pc:cxnChg chg="add mod">
          <ac:chgData name="Stéphane DETHOREY" userId="eb664269c3d7421c" providerId="LiveId" clId="{C60C9D30-5820-4ADE-8733-CAFABB224917}" dt="2023-12-13T19:39:37.970" v="1526" actId="208"/>
          <ac:cxnSpMkLst>
            <pc:docMk/>
            <pc:sldMk cId="1217191234" sldId="267"/>
            <ac:cxnSpMk id="10" creationId="{1E735C29-C681-6811-E36F-9EF4020271D6}"/>
          </ac:cxnSpMkLst>
        </pc:cxnChg>
        <pc:cxnChg chg="add mod">
          <ac:chgData name="Stéphane DETHOREY" userId="eb664269c3d7421c" providerId="LiveId" clId="{C60C9D30-5820-4ADE-8733-CAFABB224917}" dt="2023-12-13T19:39:34.398" v="1525" actId="208"/>
          <ac:cxnSpMkLst>
            <pc:docMk/>
            <pc:sldMk cId="1217191234" sldId="267"/>
            <ac:cxnSpMk id="11" creationId="{22027B25-B6DE-676E-80C5-78E5EF88659D}"/>
          </ac:cxnSpMkLst>
        </pc:cxnChg>
        <pc:cxnChg chg="add mod">
          <ac:chgData name="Stéphane DETHOREY" userId="eb664269c3d7421c" providerId="LiveId" clId="{C60C9D30-5820-4ADE-8733-CAFABB224917}" dt="2023-12-13T19:39:21.209" v="1524" actId="208"/>
          <ac:cxnSpMkLst>
            <pc:docMk/>
            <pc:sldMk cId="1217191234" sldId="267"/>
            <ac:cxnSpMk id="15" creationId="{339A7DDC-C5A3-D56D-3825-FF4C6FE5A043}"/>
          </ac:cxnSpMkLst>
        </pc:cxnChg>
      </pc:sldChg>
      <pc:sldChg chg="delSp modSp add mod">
        <pc:chgData name="Stéphane DETHOREY" userId="eb664269c3d7421c" providerId="LiveId" clId="{C60C9D30-5820-4ADE-8733-CAFABB224917}" dt="2023-12-14T07:27:22.205" v="1731" actId="1076"/>
        <pc:sldMkLst>
          <pc:docMk/>
          <pc:sldMk cId="493216891" sldId="268"/>
        </pc:sldMkLst>
        <pc:spChg chg="del">
          <ac:chgData name="Stéphane DETHOREY" userId="eb664269c3d7421c" providerId="LiveId" clId="{C60C9D30-5820-4ADE-8733-CAFABB224917}" dt="2023-12-14T07:26:45.302" v="1695" actId="478"/>
          <ac:spMkLst>
            <pc:docMk/>
            <pc:sldMk cId="493216891" sldId="268"/>
            <ac:spMk id="3" creationId="{CA4A1480-C799-535B-DD23-2E9873BCE11F}"/>
          </ac:spMkLst>
        </pc:spChg>
        <pc:spChg chg="del">
          <ac:chgData name="Stéphane DETHOREY" userId="eb664269c3d7421c" providerId="LiveId" clId="{C60C9D30-5820-4ADE-8733-CAFABB224917}" dt="2023-12-14T07:26:43.753" v="1694" actId="478"/>
          <ac:spMkLst>
            <pc:docMk/>
            <pc:sldMk cId="493216891" sldId="268"/>
            <ac:spMk id="4" creationId="{1D34A4CF-28D5-5D78-F769-CC49CE24532C}"/>
          </ac:spMkLst>
        </pc:spChg>
        <pc:spChg chg="mod">
          <ac:chgData name="Stéphane DETHOREY" userId="eb664269c3d7421c" providerId="LiveId" clId="{C60C9D30-5820-4ADE-8733-CAFABB224917}" dt="2023-12-14T07:27:22.205" v="1731" actId="1076"/>
          <ac:spMkLst>
            <pc:docMk/>
            <pc:sldMk cId="493216891" sldId="268"/>
            <ac:spMk id="6" creationId="{49608043-2B4A-80B2-73D2-DF2811301CB0}"/>
          </ac:spMkLst>
        </pc:spChg>
      </pc:sldChg>
    </pc:docChg>
  </pc:docChgLst>
  <pc:docChgLst>
    <pc:chgData name="Cléo DETHOREY" userId="eb664269c3d7421c" providerId="LiveId" clId="{C60C9D30-5820-4ADE-8733-CAFABB224917}"/>
    <pc:docChg chg="undo custSel addSld modSld">
      <pc:chgData name="Cléo DETHOREY" userId="eb664269c3d7421c" providerId="LiveId" clId="{C60C9D30-5820-4ADE-8733-CAFABB224917}" dt="2023-12-20T10:56:48.500" v="487" actId="1076"/>
      <pc:docMkLst>
        <pc:docMk/>
      </pc:docMkLst>
      <pc:sldChg chg="addSp modSp mod modAnim">
        <pc:chgData name="Cléo DETHOREY" userId="eb664269c3d7421c" providerId="LiveId" clId="{C60C9D30-5820-4ADE-8733-CAFABB224917}" dt="2023-12-20T09:20:40.722" v="245" actId="14100"/>
        <pc:sldMkLst>
          <pc:docMk/>
          <pc:sldMk cId="23365590" sldId="256"/>
        </pc:sldMkLst>
        <pc:spChg chg="mod">
          <ac:chgData name="Cléo DETHOREY" userId="eb664269c3d7421c" providerId="LiveId" clId="{C60C9D30-5820-4ADE-8733-CAFABB224917}" dt="2023-12-19T19:04:43.701" v="186" actId="313"/>
          <ac:spMkLst>
            <pc:docMk/>
            <pc:sldMk cId="23365590" sldId="256"/>
            <ac:spMk id="3" creationId="{B9ECC1EF-AE5D-6CBA-658E-EBC720EAE144}"/>
          </ac:spMkLst>
        </pc:spChg>
        <pc:spChg chg="add mod">
          <ac:chgData name="Cléo DETHOREY" userId="eb664269c3d7421c" providerId="LiveId" clId="{C60C9D30-5820-4ADE-8733-CAFABB224917}" dt="2023-12-20T09:20:40.722" v="245" actId="14100"/>
          <ac:spMkLst>
            <pc:docMk/>
            <pc:sldMk cId="23365590" sldId="256"/>
            <ac:spMk id="4" creationId="{38C26B5F-48CC-BB38-C4F4-772F60410B39}"/>
          </ac:spMkLst>
        </pc:spChg>
      </pc:sldChg>
      <pc:sldChg chg="modSp mod">
        <pc:chgData name="Cléo DETHOREY" userId="eb664269c3d7421c" providerId="LiveId" clId="{C60C9D30-5820-4ADE-8733-CAFABB224917}" dt="2023-12-20T10:56:48.500" v="487" actId="1076"/>
        <pc:sldMkLst>
          <pc:docMk/>
          <pc:sldMk cId="3294668806" sldId="259"/>
        </pc:sldMkLst>
        <pc:spChg chg="mod">
          <ac:chgData name="Cléo DETHOREY" userId="eb664269c3d7421c" providerId="LiveId" clId="{C60C9D30-5820-4ADE-8733-CAFABB224917}" dt="2023-12-20T10:56:39.742" v="486" actId="1076"/>
          <ac:spMkLst>
            <pc:docMk/>
            <pc:sldMk cId="3294668806" sldId="259"/>
            <ac:spMk id="8" creationId="{86C7B1BC-B24B-DB1D-4700-83B430051010}"/>
          </ac:spMkLst>
        </pc:spChg>
        <pc:spChg chg="mod">
          <ac:chgData name="Cléo DETHOREY" userId="eb664269c3d7421c" providerId="LiveId" clId="{C60C9D30-5820-4ADE-8733-CAFABB224917}" dt="2023-12-20T10:56:48.500" v="487" actId="1076"/>
          <ac:spMkLst>
            <pc:docMk/>
            <pc:sldMk cId="3294668806" sldId="259"/>
            <ac:spMk id="9" creationId="{26907F20-DEF4-9D24-FD43-6DFC2C00ED48}"/>
          </ac:spMkLst>
        </pc:spChg>
        <pc:spChg chg="mod">
          <ac:chgData name="Cléo DETHOREY" userId="eb664269c3d7421c" providerId="LiveId" clId="{C60C9D30-5820-4ADE-8733-CAFABB224917}" dt="2023-12-20T10:56:36.521" v="485" actId="1076"/>
          <ac:spMkLst>
            <pc:docMk/>
            <pc:sldMk cId="3294668806" sldId="259"/>
            <ac:spMk id="10" creationId="{366008F9-E225-F86A-4DA9-0D61BF82770C}"/>
          </ac:spMkLst>
        </pc:spChg>
      </pc:sldChg>
      <pc:sldChg chg="modSp mod">
        <pc:chgData name="Cléo DETHOREY" userId="eb664269c3d7421c" providerId="LiveId" clId="{C60C9D30-5820-4ADE-8733-CAFABB224917}" dt="2023-12-19T07:16:50.505" v="3" actId="1076"/>
        <pc:sldMkLst>
          <pc:docMk/>
          <pc:sldMk cId="3831454627" sldId="260"/>
        </pc:sldMkLst>
        <pc:spChg chg="mod">
          <ac:chgData name="Cléo DETHOREY" userId="eb664269c3d7421c" providerId="LiveId" clId="{C60C9D30-5820-4ADE-8733-CAFABB224917}" dt="2023-12-19T07:16:50.505" v="3" actId="1076"/>
          <ac:spMkLst>
            <pc:docMk/>
            <pc:sldMk cId="3831454627" sldId="260"/>
            <ac:spMk id="11" creationId="{A83B2722-BF7C-203B-C35F-92521E73513D}"/>
          </ac:spMkLst>
        </pc:spChg>
        <pc:picChg chg="mod">
          <ac:chgData name="Cléo DETHOREY" userId="eb664269c3d7421c" providerId="LiveId" clId="{C60C9D30-5820-4ADE-8733-CAFABB224917}" dt="2023-12-19T07:16:40.141" v="1" actId="1076"/>
          <ac:picMkLst>
            <pc:docMk/>
            <pc:sldMk cId="3831454627" sldId="260"/>
            <ac:picMk id="5124" creationId="{99A56861-E57A-310E-CBD4-72AB6E40631C}"/>
          </ac:picMkLst>
        </pc:picChg>
        <pc:picChg chg="mod">
          <ac:chgData name="Cléo DETHOREY" userId="eb664269c3d7421c" providerId="LiveId" clId="{C60C9D30-5820-4ADE-8733-CAFABB224917}" dt="2023-12-19T07:16:42.765" v="2" actId="1076"/>
          <ac:picMkLst>
            <pc:docMk/>
            <pc:sldMk cId="3831454627" sldId="260"/>
            <ac:picMk id="5126" creationId="{55A65040-10AE-79C6-0D2D-1BD5B8695346}"/>
          </ac:picMkLst>
        </pc:picChg>
      </pc:sldChg>
      <pc:sldChg chg="modSp mod">
        <pc:chgData name="Cléo DETHOREY" userId="eb664269c3d7421c" providerId="LiveId" clId="{C60C9D30-5820-4ADE-8733-CAFABB224917}" dt="2023-12-20T10:22:08.879" v="281" actId="20577"/>
        <pc:sldMkLst>
          <pc:docMk/>
          <pc:sldMk cId="65879507" sldId="262"/>
        </pc:sldMkLst>
        <pc:spChg chg="mod">
          <ac:chgData name="Cléo DETHOREY" userId="eb664269c3d7421c" providerId="LiveId" clId="{C60C9D30-5820-4ADE-8733-CAFABB224917}" dt="2023-12-19T13:48:53.304" v="152" actId="14100"/>
          <ac:spMkLst>
            <pc:docMk/>
            <pc:sldMk cId="65879507" sldId="262"/>
            <ac:spMk id="2" creationId="{C93A5F4A-B72E-2179-E6D7-5F8E2B3A7CCC}"/>
          </ac:spMkLst>
        </pc:spChg>
        <pc:spChg chg="mod">
          <ac:chgData name="Cléo DETHOREY" userId="eb664269c3d7421c" providerId="LiveId" clId="{C60C9D30-5820-4ADE-8733-CAFABB224917}" dt="2023-12-20T10:22:08.879" v="281" actId="20577"/>
          <ac:spMkLst>
            <pc:docMk/>
            <pc:sldMk cId="65879507" sldId="262"/>
            <ac:spMk id="6" creationId="{49608043-2B4A-80B2-73D2-DF2811301CB0}"/>
          </ac:spMkLst>
        </pc:spChg>
      </pc:sldChg>
      <pc:sldChg chg="addSp delSp modSp mod modAnim">
        <pc:chgData name="Cléo DETHOREY" userId="eb664269c3d7421c" providerId="LiveId" clId="{C60C9D30-5820-4ADE-8733-CAFABB224917}" dt="2023-12-20T10:45:53.320" v="390" actId="20577"/>
        <pc:sldMkLst>
          <pc:docMk/>
          <pc:sldMk cId="241290479" sldId="263"/>
        </pc:sldMkLst>
        <pc:spChg chg="mod">
          <ac:chgData name="Cléo DETHOREY" userId="eb664269c3d7421c" providerId="LiveId" clId="{C60C9D30-5820-4ADE-8733-CAFABB224917}" dt="2023-12-19T13:35:47.019" v="98" actId="14100"/>
          <ac:spMkLst>
            <pc:docMk/>
            <pc:sldMk cId="241290479" sldId="263"/>
            <ac:spMk id="2" creationId="{C93A5F4A-B72E-2179-E6D7-5F8E2B3A7CCC}"/>
          </ac:spMkLst>
        </pc:spChg>
        <pc:spChg chg="mod">
          <ac:chgData name="Cléo DETHOREY" userId="eb664269c3d7421c" providerId="LiveId" clId="{C60C9D30-5820-4ADE-8733-CAFABB224917}" dt="2023-12-20T10:45:53.320" v="390" actId="20577"/>
          <ac:spMkLst>
            <pc:docMk/>
            <pc:sldMk cId="241290479" sldId="263"/>
            <ac:spMk id="5" creationId="{9CFBEA46-A6A3-AA6B-6897-EFA81D4DB9F4}"/>
          </ac:spMkLst>
        </pc:spChg>
        <pc:spChg chg="mod">
          <ac:chgData name="Cléo DETHOREY" userId="eb664269c3d7421c" providerId="LiveId" clId="{C60C9D30-5820-4ADE-8733-CAFABB224917}" dt="2023-12-19T13:55:12.450" v="154" actId="114"/>
          <ac:spMkLst>
            <pc:docMk/>
            <pc:sldMk cId="241290479" sldId="263"/>
            <ac:spMk id="6" creationId="{231FB0B8-2F96-4129-F12A-65E6205A8C05}"/>
          </ac:spMkLst>
        </pc:spChg>
        <pc:spChg chg="add mod">
          <ac:chgData name="Cléo DETHOREY" userId="eb664269c3d7421c" providerId="LiveId" clId="{C60C9D30-5820-4ADE-8733-CAFABB224917}" dt="2023-12-19T13:25:16.439" v="13" actId="166"/>
          <ac:spMkLst>
            <pc:docMk/>
            <pc:sldMk cId="241290479" sldId="263"/>
            <ac:spMk id="7" creationId="{990F9113-B00B-BDE5-B673-B91329CA6B6A}"/>
          </ac:spMkLst>
        </pc:spChg>
        <pc:spChg chg="add mod">
          <ac:chgData name="Cléo DETHOREY" userId="eb664269c3d7421c" providerId="LiveId" clId="{C60C9D30-5820-4ADE-8733-CAFABB224917}" dt="2023-12-19T13:55:20.598" v="155" actId="114"/>
          <ac:spMkLst>
            <pc:docMk/>
            <pc:sldMk cId="241290479" sldId="263"/>
            <ac:spMk id="8" creationId="{7F9A3950-B873-83A2-0D7E-B3EB60C26037}"/>
          </ac:spMkLst>
        </pc:spChg>
        <pc:spChg chg="add mod">
          <ac:chgData name="Cléo DETHOREY" userId="eb664269c3d7421c" providerId="LiveId" clId="{C60C9D30-5820-4ADE-8733-CAFABB224917}" dt="2023-12-19T13:55:33.802" v="157" actId="114"/>
          <ac:spMkLst>
            <pc:docMk/>
            <pc:sldMk cId="241290479" sldId="263"/>
            <ac:spMk id="9" creationId="{4C697424-F31D-2B70-A4BA-18239971CCE5}"/>
          </ac:spMkLst>
        </pc:spChg>
        <pc:spChg chg="add mod">
          <ac:chgData name="Cléo DETHOREY" userId="eb664269c3d7421c" providerId="LiveId" clId="{C60C9D30-5820-4ADE-8733-CAFABB224917}" dt="2023-12-19T13:55:28.187" v="156" actId="114"/>
          <ac:spMkLst>
            <pc:docMk/>
            <pc:sldMk cId="241290479" sldId="263"/>
            <ac:spMk id="10" creationId="{13546232-DF41-D13E-03F7-71853E21C89D}"/>
          </ac:spMkLst>
        </pc:spChg>
        <pc:picChg chg="add mod">
          <ac:chgData name="Cléo DETHOREY" userId="eb664269c3d7421c" providerId="LiveId" clId="{C60C9D30-5820-4ADE-8733-CAFABB224917}" dt="2023-12-19T13:28:52.682" v="41" actId="1076"/>
          <ac:picMkLst>
            <pc:docMk/>
            <pc:sldMk cId="241290479" sldId="263"/>
            <ac:picMk id="1028" creationId="{B356FE2E-2A78-11C7-E143-B5CE9A8C7341}"/>
          </ac:picMkLst>
        </pc:picChg>
        <pc:picChg chg="add del mod">
          <ac:chgData name="Cléo DETHOREY" userId="eb664269c3d7421c" providerId="LiveId" clId="{C60C9D30-5820-4ADE-8733-CAFABB224917}" dt="2023-12-19T13:26:58.544" v="23"/>
          <ac:picMkLst>
            <pc:docMk/>
            <pc:sldMk cId="241290479" sldId="263"/>
            <ac:picMk id="1030" creationId="{D9BB6AB4-BBAB-2734-A2E9-FB6CB58E83AC}"/>
          </ac:picMkLst>
        </pc:picChg>
        <pc:picChg chg="add mod">
          <ac:chgData name="Cléo DETHOREY" userId="eb664269c3d7421c" providerId="LiveId" clId="{C60C9D30-5820-4ADE-8733-CAFABB224917}" dt="2023-12-19T13:41:25.311" v="128" actId="14100"/>
          <ac:picMkLst>
            <pc:docMk/>
            <pc:sldMk cId="241290479" sldId="263"/>
            <ac:picMk id="1032" creationId="{DB52D4DA-9E3B-05D5-4E0D-59D650432841}"/>
          </ac:picMkLst>
        </pc:picChg>
        <pc:picChg chg="add mod">
          <ac:chgData name="Cléo DETHOREY" userId="eb664269c3d7421c" providerId="LiveId" clId="{C60C9D30-5820-4ADE-8733-CAFABB224917}" dt="2023-12-19T13:30:18.919" v="46" actId="1076"/>
          <ac:picMkLst>
            <pc:docMk/>
            <pc:sldMk cId="241290479" sldId="263"/>
            <ac:picMk id="1034" creationId="{5B89DA71-0909-756F-06B4-16BD03787729}"/>
          </ac:picMkLst>
        </pc:picChg>
        <pc:picChg chg="mod">
          <ac:chgData name="Cléo DETHOREY" userId="eb664269c3d7421c" providerId="LiveId" clId="{C60C9D30-5820-4ADE-8733-CAFABB224917}" dt="2023-12-19T13:28:30.433" v="33" actId="1076"/>
          <ac:picMkLst>
            <pc:docMk/>
            <pc:sldMk cId="241290479" sldId="263"/>
            <ac:picMk id="9218" creationId="{64F74760-BC6C-8B11-7186-CFCC81D3B3FF}"/>
          </ac:picMkLst>
        </pc:picChg>
      </pc:sldChg>
      <pc:sldChg chg="modSp mod">
        <pc:chgData name="Cléo DETHOREY" userId="eb664269c3d7421c" providerId="LiveId" clId="{C60C9D30-5820-4ADE-8733-CAFABB224917}" dt="2023-12-19T13:48:41.633" v="148" actId="1076"/>
        <pc:sldMkLst>
          <pc:docMk/>
          <pc:sldMk cId="341657079" sldId="264"/>
        </pc:sldMkLst>
        <pc:spChg chg="mod">
          <ac:chgData name="Cléo DETHOREY" userId="eb664269c3d7421c" providerId="LiveId" clId="{C60C9D30-5820-4ADE-8733-CAFABB224917}" dt="2023-12-19T13:47:53.647" v="135" actId="14100"/>
          <ac:spMkLst>
            <pc:docMk/>
            <pc:sldMk cId="341657079" sldId="264"/>
            <ac:spMk id="2" creationId="{C93A5F4A-B72E-2179-E6D7-5F8E2B3A7CCC}"/>
          </ac:spMkLst>
        </pc:spChg>
        <pc:spChg chg="mod">
          <ac:chgData name="Cléo DETHOREY" userId="eb664269c3d7421c" providerId="LiveId" clId="{C60C9D30-5820-4ADE-8733-CAFABB224917}" dt="2023-12-19T13:48:41.633" v="148" actId="1076"/>
          <ac:spMkLst>
            <pc:docMk/>
            <pc:sldMk cId="341657079" sldId="264"/>
            <ac:spMk id="5" creationId="{9EB6B055-CAE9-DB26-7D4D-52CA5BD45C72}"/>
          </ac:spMkLst>
        </pc:spChg>
      </pc:sldChg>
      <pc:sldChg chg="modSp mod">
        <pc:chgData name="Cléo DETHOREY" userId="eb664269c3d7421c" providerId="LiveId" clId="{C60C9D30-5820-4ADE-8733-CAFABB224917}" dt="2023-12-19T13:48:29.698" v="146" actId="122"/>
        <pc:sldMkLst>
          <pc:docMk/>
          <pc:sldMk cId="1307916229" sldId="266"/>
        </pc:sldMkLst>
        <pc:spChg chg="mod">
          <ac:chgData name="Cléo DETHOREY" userId="eb664269c3d7421c" providerId="LiveId" clId="{C60C9D30-5820-4ADE-8733-CAFABB224917}" dt="2023-12-19T13:48:17.604" v="144" actId="1076"/>
          <ac:spMkLst>
            <pc:docMk/>
            <pc:sldMk cId="1307916229" sldId="266"/>
            <ac:spMk id="2" creationId="{C93A5F4A-B72E-2179-E6D7-5F8E2B3A7CCC}"/>
          </ac:spMkLst>
        </pc:spChg>
        <pc:spChg chg="mod">
          <ac:chgData name="Cléo DETHOREY" userId="eb664269c3d7421c" providerId="LiveId" clId="{C60C9D30-5820-4ADE-8733-CAFABB224917}" dt="2023-12-19T13:48:29.698" v="146" actId="122"/>
          <ac:spMkLst>
            <pc:docMk/>
            <pc:sldMk cId="1307916229" sldId="266"/>
            <ac:spMk id="5" creationId="{6B8E658A-F236-F6BA-7996-055F79D371D6}"/>
          </ac:spMkLst>
        </pc:spChg>
      </pc:sldChg>
      <pc:sldChg chg="modAnim">
        <pc:chgData name="Cléo DETHOREY" userId="eb664269c3d7421c" providerId="LiveId" clId="{C60C9D30-5820-4ADE-8733-CAFABB224917}" dt="2023-12-19T07:18:04.501" v="6"/>
        <pc:sldMkLst>
          <pc:docMk/>
          <pc:sldMk cId="1217191234" sldId="267"/>
        </pc:sldMkLst>
      </pc:sldChg>
      <pc:sldChg chg="addSp modSp mod">
        <pc:chgData name="Cléo DETHOREY" userId="eb664269c3d7421c" providerId="LiveId" clId="{C60C9D30-5820-4ADE-8733-CAFABB224917}" dt="2023-12-20T10:49:35.675" v="464" actId="1076"/>
        <pc:sldMkLst>
          <pc:docMk/>
          <pc:sldMk cId="493216891" sldId="268"/>
        </pc:sldMkLst>
        <pc:spChg chg="mod">
          <ac:chgData name="Cléo DETHOREY" userId="eb664269c3d7421c" providerId="LiveId" clId="{C60C9D30-5820-4ADE-8733-CAFABB224917}" dt="2023-12-19T13:42:06.418" v="132" actId="1076"/>
          <ac:spMkLst>
            <pc:docMk/>
            <pc:sldMk cId="493216891" sldId="268"/>
            <ac:spMk id="2" creationId="{C93A5F4A-B72E-2179-E6D7-5F8E2B3A7CCC}"/>
          </ac:spMkLst>
        </pc:spChg>
        <pc:spChg chg="add mod">
          <ac:chgData name="Cléo DETHOREY" userId="eb664269c3d7421c" providerId="LiveId" clId="{C60C9D30-5820-4ADE-8733-CAFABB224917}" dt="2023-12-20T10:49:29.289" v="463" actId="1076"/>
          <ac:spMkLst>
            <pc:docMk/>
            <pc:sldMk cId="493216891" sldId="268"/>
            <ac:spMk id="3" creationId="{788A0F3B-3342-538A-A22B-FDA6024E8742}"/>
          </ac:spMkLst>
        </pc:spChg>
        <pc:spChg chg="mod">
          <ac:chgData name="Cléo DETHOREY" userId="eb664269c3d7421c" providerId="LiveId" clId="{C60C9D30-5820-4ADE-8733-CAFABB224917}" dt="2023-12-20T10:49:35.675" v="464" actId="1076"/>
          <ac:spMkLst>
            <pc:docMk/>
            <pc:sldMk cId="493216891" sldId="268"/>
            <ac:spMk id="6" creationId="{49608043-2B4A-80B2-73D2-DF2811301CB0}"/>
          </ac:spMkLst>
        </pc:spChg>
      </pc:sldChg>
      <pc:sldChg chg="add">
        <pc:chgData name="Cléo DETHOREY" userId="eb664269c3d7421c" providerId="LiveId" clId="{C60C9D30-5820-4ADE-8733-CAFABB224917}" dt="2023-12-19T18:59:07.150" v="159" actId="2890"/>
        <pc:sldMkLst>
          <pc:docMk/>
          <pc:sldMk cId="1349320983" sldId="26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8B616-8C51-44F8-9268-6B724951A65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19531B-C92D-4357-BF0B-4DD73A5DBB2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1) Le tableau</a:t>
          </a:r>
          <a:endParaRPr lang="en-US"/>
        </a:p>
      </dgm:t>
    </dgm:pt>
    <dgm:pt modelId="{D986D48E-EEDB-4C3C-A722-D08AD4BE2BC9}" type="parTrans" cxnId="{77239A62-A905-4E5D-A083-5C3A2285D6FC}">
      <dgm:prSet/>
      <dgm:spPr/>
      <dgm:t>
        <a:bodyPr/>
        <a:lstStyle/>
        <a:p>
          <a:endParaRPr lang="en-US"/>
        </a:p>
      </dgm:t>
    </dgm:pt>
    <dgm:pt modelId="{C62E1931-93FF-48DF-992A-344D71240F18}" type="sibTrans" cxnId="{77239A62-A905-4E5D-A083-5C3A2285D6FC}">
      <dgm:prSet/>
      <dgm:spPr/>
      <dgm:t>
        <a:bodyPr/>
        <a:lstStyle/>
        <a:p>
          <a:endParaRPr lang="en-US"/>
        </a:p>
      </dgm:t>
    </dgm:pt>
    <dgm:pt modelId="{2C5E82F7-A0D8-483E-A247-1C7CC34CC9B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i="1"/>
            <a:t>2) Le peintre </a:t>
          </a:r>
          <a:endParaRPr lang="en-US"/>
        </a:p>
      </dgm:t>
    </dgm:pt>
    <dgm:pt modelId="{DBC7A6AC-4DA0-4BF2-B179-430399EAD039}" type="parTrans" cxnId="{0FCDC79A-C6D7-47DE-82C2-C1805D50A78D}">
      <dgm:prSet/>
      <dgm:spPr/>
      <dgm:t>
        <a:bodyPr/>
        <a:lstStyle/>
        <a:p>
          <a:endParaRPr lang="en-US"/>
        </a:p>
      </dgm:t>
    </dgm:pt>
    <dgm:pt modelId="{2AE0CD49-CB42-499F-A49C-13B979838F95}" type="sibTrans" cxnId="{0FCDC79A-C6D7-47DE-82C2-C1805D50A78D}">
      <dgm:prSet/>
      <dgm:spPr/>
      <dgm:t>
        <a:bodyPr/>
        <a:lstStyle/>
        <a:p>
          <a:endParaRPr lang="en-US"/>
        </a:p>
      </dgm:t>
    </dgm:pt>
    <dgm:pt modelId="{0A13775A-802C-49F4-B85D-47AC67CED7A2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i="1"/>
            <a:t>3) Le contexte historique </a:t>
          </a:r>
          <a:endParaRPr lang="en-US"/>
        </a:p>
      </dgm:t>
    </dgm:pt>
    <dgm:pt modelId="{BAEA7271-B41F-41B4-94C5-E1EB09EE83B8}" type="parTrans" cxnId="{0A09E52A-E27A-446F-9BC6-E01578243F20}">
      <dgm:prSet/>
      <dgm:spPr/>
      <dgm:t>
        <a:bodyPr/>
        <a:lstStyle/>
        <a:p>
          <a:endParaRPr lang="en-US"/>
        </a:p>
      </dgm:t>
    </dgm:pt>
    <dgm:pt modelId="{7FE37096-F87B-476B-BB85-D241460252A2}" type="sibTrans" cxnId="{0A09E52A-E27A-446F-9BC6-E01578243F20}">
      <dgm:prSet/>
      <dgm:spPr/>
      <dgm:t>
        <a:bodyPr/>
        <a:lstStyle/>
        <a:p>
          <a:endParaRPr lang="en-US"/>
        </a:p>
      </dgm:t>
    </dgm:pt>
    <dgm:pt modelId="{B5F935FC-531B-43FA-9C52-C3E22302B25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i="1" dirty="0"/>
            <a:t>4) Les éléments </a:t>
          </a:r>
          <a:endParaRPr lang="en-US" dirty="0"/>
        </a:p>
      </dgm:t>
    </dgm:pt>
    <dgm:pt modelId="{F4E67F22-0185-406D-B4EE-82556780B42B}" type="parTrans" cxnId="{96391159-5DEB-486A-9039-C2E4F5A09130}">
      <dgm:prSet/>
      <dgm:spPr/>
      <dgm:t>
        <a:bodyPr/>
        <a:lstStyle/>
        <a:p>
          <a:endParaRPr lang="en-US"/>
        </a:p>
      </dgm:t>
    </dgm:pt>
    <dgm:pt modelId="{06B3B771-32D8-4882-8BBC-2A1127146C49}" type="sibTrans" cxnId="{96391159-5DEB-486A-9039-C2E4F5A09130}">
      <dgm:prSet/>
      <dgm:spPr/>
      <dgm:t>
        <a:bodyPr/>
        <a:lstStyle/>
        <a:p>
          <a:endParaRPr lang="en-US"/>
        </a:p>
      </dgm:t>
    </dgm:pt>
    <dgm:pt modelId="{237563ED-7E2F-4D95-AC78-9D5A16B12A06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i="1"/>
            <a:t>5) Débat </a:t>
          </a:r>
          <a:endParaRPr lang="en-US"/>
        </a:p>
      </dgm:t>
    </dgm:pt>
    <dgm:pt modelId="{974E9A7F-5331-434D-9E62-F837A72BDB25}" type="parTrans" cxnId="{55EBC4AF-DEF7-41E1-A108-4B9D68796DD9}">
      <dgm:prSet/>
      <dgm:spPr/>
      <dgm:t>
        <a:bodyPr/>
        <a:lstStyle/>
        <a:p>
          <a:endParaRPr lang="en-US"/>
        </a:p>
      </dgm:t>
    </dgm:pt>
    <dgm:pt modelId="{204BD49F-9534-4906-A9CE-771FE8E257BA}" type="sibTrans" cxnId="{55EBC4AF-DEF7-41E1-A108-4B9D68796DD9}">
      <dgm:prSet/>
      <dgm:spPr/>
      <dgm:t>
        <a:bodyPr/>
        <a:lstStyle/>
        <a:p>
          <a:endParaRPr lang="en-US"/>
        </a:p>
      </dgm:t>
    </dgm:pt>
    <dgm:pt modelId="{40696F85-F9EF-4BE2-BC35-51533DB711D0}" type="pres">
      <dgm:prSet presAssocID="{5BB8B616-8C51-44F8-9268-6B724951A652}" presName="root" presStyleCnt="0">
        <dgm:presLayoutVars>
          <dgm:dir/>
          <dgm:resizeHandles val="exact"/>
        </dgm:presLayoutVars>
      </dgm:prSet>
      <dgm:spPr/>
    </dgm:pt>
    <dgm:pt modelId="{1F4A2642-17CA-4EDA-9698-BD290EF3BC6E}" type="pres">
      <dgm:prSet presAssocID="{1019531B-C92D-4357-BF0B-4DD73A5DBB2B}" presName="compNode" presStyleCnt="0"/>
      <dgm:spPr/>
    </dgm:pt>
    <dgm:pt modelId="{3CB25CAF-77A4-4CF4-933B-B48B25487B0C}" type="pres">
      <dgm:prSet presAssocID="{1019531B-C92D-4357-BF0B-4DD73A5DBB2B}" presName="bgRect" presStyleLbl="bgShp" presStyleIdx="0" presStyleCnt="5"/>
      <dgm:spPr/>
    </dgm:pt>
    <dgm:pt modelId="{4B39003B-97A3-4A2D-AA0C-6B1F3DC839DF}" type="pres">
      <dgm:prSet presAssocID="{1019531B-C92D-4357-BF0B-4DD73A5DBB2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0D58469-D80B-4E3A-B1E6-181D1AFC9375}" type="pres">
      <dgm:prSet presAssocID="{1019531B-C92D-4357-BF0B-4DD73A5DBB2B}" presName="spaceRect" presStyleCnt="0"/>
      <dgm:spPr/>
    </dgm:pt>
    <dgm:pt modelId="{798D4960-C21F-4D67-BDE7-72187EEE7CAA}" type="pres">
      <dgm:prSet presAssocID="{1019531B-C92D-4357-BF0B-4DD73A5DBB2B}" presName="parTx" presStyleLbl="revTx" presStyleIdx="0" presStyleCnt="5">
        <dgm:presLayoutVars>
          <dgm:chMax val="0"/>
          <dgm:chPref val="0"/>
        </dgm:presLayoutVars>
      </dgm:prSet>
      <dgm:spPr/>
    </dgm:pt>
    <dgm:pt modelId="{7AA5E5A1-7AEB-42D7-BEC0-F006370DE337}" type="pres">
      <dgm:prSet presAssocID="{C62E1931-93FF-48DF-992A-344D71240F18}" presName="sibTrans" presStyleCnt="0"/>
      <dgm:spPr/>
    </dgm:pt>
    <dgm:pt modelId="{5E4E7E2F-EC84-4F3A-A968-C2C891C55637}" type="pres">
      <dgm:prSet presAssocID="{2C5E82F7-A0D8-483E-A247-1C7CC34CC9B5}" presName="compNode" presStyleCnt="0"/>
      <dgm:spPr/>
    </dgm:pt>
    <dgm:pt modelId="{F371340B-6E15-41CB-AA70-A1F70C5E4A98}" type="pres">
      <dgm:prSet presAssocID="{2C5E82F7-A0D8-483E-A247-1C7CC34CC9B5}" presName="bgRect" presStyleLbl="bgShp" presStyleIdx="1" presStyleCnt="5"/>
      <dgm:spPr/>
    </dgm:pt>
    <dgm:pt modelId="{99D07F4A-2B11-4701-96EB-944FD28A20E5}" type="pres">
      <dgm:prSet presAssocID="{2C5E82F7-A0D8-483E-A247-1C7CC34CC9B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tiste"/>
        </a:ext>
      </dgm:extLst>
    </dgm:pt>
    <dgm:pt modelId="{C2CF0282-E05D-49CD-8052-D55C9C17EC8D}" type="pres">
      <dgm:prSet presAssocID="{2C5E82F7-A0D8-483E-A247-1C7CC34CC9B5}" presName="spaceRect" presStyleCnt="0"/>
      <dgm:spPr/>
    </dgm:pt>
    <dgm:pt modelId="{B2A297AD-3CC7-498E-A539-6BD766BBD89D}" type="pres">
      <dgm:prSet presAssocID="{2C5E82F7-A0D8-483E-A247-1C7CC34CC9B5}" presName="parTx" presStyleLbl="revTx" presStyleIdx="1" presStyleCnt="5">
        <dgm:presLayoutVars>
          <dgm:chMax val="0"/>
          <dgm:chPref val="0"/>
        </dgm:presLayoutVars>
      </dgm:prSet>
      <dgm:spPr/>
    </dgm:pt>
    <dgm:pt modelId="{808C8152-A743-45C3-9E7A-AFBF9D0A6F5F}" type="pres">
      <dgm:prSet presAssocID="{2AE0CD49-CB42-499F-A49C-13B979838F95}" presName="sibTrans" presStyleCnt="0"/>
      <dgm:spPr/>
    </dgm:pt>
    <dgm:pt modelId="{6DCE20C6-F1DE-4084-963D-121D545AB1ED}" type="pres">
      <dgm:prSet presAssocID="{0A13775A-802C-49F4-B85D-47AC67CED7A2}" presName="compNode" presStyleCnt="0"/>
      <dgm:spPr/>
    </dgm:pt>
    <dgm:pt modelId="{E295CA1D-3C77-48C0-BDC5-110BE5C8F9C8}" type="pres">
      <dgm:prSet presAssocID="{0A13775A-802C-49F4-B85D-47AC67CED7A2}" presName="bgRect" presStyleLbl="bgShp" presStyleIdx="2" presStyleCnt="5"/>
      <dgm:spPr/>
    </dgm:pt>
    <dgm:pt modelId="{DE3E15EC-1208-44D4-89FA-47C9A123A228}" type="pres">
      <dgm:prSet presAssocID="{0A13775A-802C-49F4-B85D-47AC67CED7A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vres"/>
        </a:ext>
      </dgm:extLst>
    </dgm:pt>
    <dgm:pt modelId="{6AD0D02B-3B67-4F8F-8D6E-082F42C47F78}" type="pres">
      <dgm:prSet presAssocID="{0A13775A-802C-49F4-B85D-47AC67CED7A2}" presName="spaceRect" presStyleCnt="0"/>
      <dgm:spPr/>
    </dgm:pt>
    <dgm:pt modelId="{9538A189-7274-4CF0-B93F-C6C60BDA2949}" type="pres">
      <dgm:prSet presAssocID="{0A13775A-802C-49F4-B85D-47AC67CED7A2}" presName="parTx" presStyleLbl="revTx" presStyleIdx="2" presStyleCnt="5">
        <dgm:presLayoutVars>
          <dgm:chMax val="0"/>
          <dgm:chPref val="0"/>
        </dgm:presLayoutVars>
      </dgm:prSet>
      <dgm:spPr/>
    </dgm:pt>
    <dgm:pt modelId="{4260AFC2-741C-4BF6-BD22-3839F98F6AE1}" type="pres">
      <dgm:prSet presAssocID="{7FE37096-F87B-476B-BB85-D241460252A2}" presName="sibTrans" presStyleCnt="0"/>
      <dgm:spPr/>
    </dgm:pt>
    <dgm:pt modelId="{5FC990A3-1EBE-44E6-A321-05A3D221CBEF}" type="pres">
      <dgm:prSet presAssocID="{B5F935FC-531B-43FA-9C52-C3E22302B25B}" presName="compNode" presStyleCnt="0"/>
      <dgm:spPr/>
    </dgm:pt>
    <dgm:pt modelId="{13615447-2210-4654-9C67-3CF3E629BA41}" type="pres">
      <dgm:prSet presAssocID="{B5F935FC-531B-43FA-9C52-C3E22302B25B}" presName="bgRect" presStyleLbl="bgShp" presStyleIdx="3" presStyleCnt="5"/>
      <dgm:spPr/>
    </dgm:pt>
    <dgm:pt modelId="{2338A1CD-5589-4619-BF58-93999A874E32}" type="pres">
      <dgm:prSet presAssocID="{B5F935FC-531B-43FA-9C52-C3E22302B25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68667E67-55EB-4F55-ADE3-D79C2503CA83}" type="pres">
      <dgm:prSet presAssocID="{B5F935FC-531B-43FA-9C52-C3E22302B25B}" presName="spaceRect" presStyleCnt="0"/>
      <dgm:spPr/>
    </dgm:pt>
    <dgm:pt modelId="{BEB85D54-F382-4F62-8321-F523EF913E59}" type="pres">
      <dgm:prSet presAssocID="{B5F935FC-531B-43FA-9C52-C3E22302B25B}" presName="parTx" presStyleLbl="revTx" presStyleIdx="3" presStyleCnt="5">
        <dgm:presLayoutVars>
          <dgm:chMax val="0"/>
          <dgm:chPref val="0"/>
        </dgm:presLayoutVars>
      </dgm:prSet>
      <dgm:spPr/>
    </dgm:pt>
    <dgm:pt modelId="{E18F3E09-5669-425A-A20D-C0D292686C32}" type="pres">
      <dgm:prSet presAssocID="{06B3B771-32D8-4882-8BBC-2A1127146C49}" presName="sibTrans" presStyleCnt="0"/>
      <dgm:spPr/>
    </dgm:pt>
    <dgm:pt modelId="{0858B27B-B9DD-4B0A-9C7C-4C4E07289669}" type="pres">
      <dgm:prSet presAssocID="{237563ED-7E2F-4D95-AC78-9D5A16B12A06}" presName="compNode" presStyleCnt="0"/>
      <dgm:spPr/>
    </dgm:pt>
    <dgm:pt modelId="{0D2FE65E-7D39-43F2-8148-837D2E98AB22}" type="pres">
      <dgm:prSet presAssocID="{237563ED-7E2F-4D95-AC78-9D5A16B12A06}" presName="bgRect" presStyleLbl="bgShp" presStyleIdx="4" presStyleCnt="5"/>
      <dgm:spPr/>
    </dgm:pt>
    <dgm:pt modelId="{BD231025-9239-493A-9E35-67312967FF8F}" type="pres">
      <dgm:prSet presAssocID="{237563ED-7E2F-4D95-AC78-9D5A16B12A0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teau d'officiel"/>
        </a:ext>
      </dgm:extLst>
    </dgm:pt>
    <dgm:pt modelId="{E56F0F85-27C2-4800-B704-CC4F316F1AD8}" type="pres">
      <dgm:prSet presAssocID="{237563ED-7E2F-4D95-AC78-9D5A16B12A06}" presName="spaceRect" presStyleCnt="0"/>
      <dgm:spPr/>
    </dgm:pt>
    <dgm:pt modelId="{050A372A-2F1E-4390-9602-78445D89868C}" type="pres">
      <dgm:prSet presAssocID="{237563ED-7E2F-4D95-AC78-9D5A16B12A0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3DC2E17-6DD2-4A76-83EE-A8CC9671DA02}" type="presOf" srcId="{B5F935FC-531B-43FA-9C52-C3E22302B25B}" destId="{BEB85D54-F382-4F62-8321-F523EF913E59}" srcOrd="0" destOrd="0" presId="urn:microsoft.com/office/officeart/2018/2/layout/IconVerticalSolidList"/>
    <dgm:cxn modelId="{A922C621-BEE9-44CA-8868-F804642BE16F}" type="presOf" srcId="{1019531B-C92D-4357-BF0B-4DD73A5DBB2B}" destId="{798D4960-C21F-4D67-BDE7-72187EEE7CAA}" srcOrd="0" destOrd="0" presId="urn:microsoft.com/office/officeart/2018/2/layout/IconVerticalSolidList"/>
    <dgm:cxn modelId="{0A09E52A-E27A-446F-9BC6-E01578243F20}" srcId="{5BB8B616-8C51-44F8-9268-6B724951A652}" destId="{0A13775A-802C-49F4-B85D-47AC67CED7A2}" srcOrd="2" destOrd="0" parTransId="{BAEA7271-B41F-41B4-94C5-E1EB09EE83B8}" sibTransId="{7FE37096-F87B-476B-BB85-D241460252A2}"/>
    <dgm:cxn modelId="{77239A62-A905-4E5D-A083-5C3A2285D6FC}" srcId="{5BB8B616-8C51-44F8-9268-6B724951A652}" destId="{1019531B-C92D-4357-BF0B-4DD73A5DBB2B}" srcOrd="0" destOrd="0" parTransId="{D986D48E-EEDB-4C3C-A722-D08AD4BE2BC9}" sibTransId="{C62E1931-93FF-48DF-992A-344D71240F18}"/>
    <dgm:cxn modelId="{D0557D43-475C-4647-8EE6-0A17AFAFB41B}" type="presOf" srcId="{237563ED-7E2F-4D95-AC78-9D5A16B12A06}" destId="{050A372A-2F1E-4390-9602-78445D89868C}" srcOrd="0" destOrd="0" presId="urn:microsoft.com/office/officeart/2018/2/layout/IconVerticalSolidList"/>
    <dgm:cxn modelId="{6E263C4E-570C-4936-9D2E-A75146670449}" type="presOf" srcId="{0A13775A-802C-49F4-B85D-47AC67CED7A2}" destId="{9538A189-7274-4CF0-B93F-C6C60BDA2949}" srcOrd="0" destOrd="0" presId="urn:microsoft.com/office/officeart/2018/2/layout/IconVerticalSolidList"/>
    <dgm:cxn modelId="{96391159-5DEB-486A-9039-C2E4F5A09130}" srcId="{5BB8B616-8C51-44F8-9268-6B724951A652}" destId="{B5F935FC-531B-43FA-9C52-C3E22302B25B}" srcOrd="3" destOrd="0" parTransId="{F4E67F22-0185-406D-B4EE-82556780B42B}" sibTransId="{06B3B771-32D8-4882-8BBC-2A1127146C49}"/>
    <dgm:cxn modelId="{0FCDC79A-C6D7-47DE-82C2-C1805D50A78D}" srcId="{5BB8B616-8C51-44F8-9268-6B724951A652}" destId="{2C5E82F7-A0D8-483E-A247-1C7CC34CC9B5}" srcOrd="1" destOrd="0" parTransId="{DBC7A6AC-4DA0-4BF2-B179-430399EAD039}" sibTransId="{2AE0CD49-CB42-499F-A49C-13B979838F95}"/>
    <dgm:cxn modelId="{F0A436A5-0C19-4D76-87D3-A10EA881E19F}" type="presOf" srcId="{2C5E82F7-A0D8-483E-A247-1C7CC34CC9B5}" destId="{B2A297AD-3CC7-498E-A539-6BD766BBD89D}" srcOrd="0" destOrd="0" presId="urn:microsoft.com/office/officeart/2018/2/layout/IconVerticalSolidList"/>
    <dgm:cxn modelId="{55EBC4AF-DEF7-41E1-A108-4B9D68796DD9}" srcId="{5BB8B616-8C51-44F8-9268-6B724951A652}" destId="{237563ED-7E2F-4D95-AC78-9D5A16B12A06}" srcOrd="4" destOrd="0" parTransId="{974E9A7F-5331-434D-9E62-F837A72BDB25}" sibTransId="{204BD49F-9534-4906-A9CE-771FE8E257BA}"/>
    <dgm:cxn modelId="{E6ADD7D6-5BE6-4E0D-A8B6-877A623FA68D}" type="presOf" srcId="{5BB8B616-8C51-44F8-9268-6B724951A652}" destId="{40696F85-F9EF-4BE2-BC35-51533DB711D0}" srcOrd="0" destOrd="0" presId="urn:microsoft.com/office/officeart/2018/2/layout/IconVerticalSolidList"/>
    <dgm:cxn modelId="{35EAF47D-0EA7-4ED2-82C4-273EB9778698}" type="presParOf" srcId="{40696F85-F9EF-4BE2-BC35-51533DB711D0}" destId="{1F4A2642-17CA-4EDA-9698-BD290EF3BC6E}" srcOrd="0" destOrd="0" presId="urn:microsoft.com/office/officeart/2018/2/layout/IconVerticalSolidList"/>
    <dgm:cxn modelId="{0EE6E406-372F-46CC-B59E-B6101AA97FF0}" type="presParOf" srcId="{1F4A2642-17CA-4EDA-9698-BD290EF3BC6E}" destId="{3CB25CAF-77A4-4CF4-933B-B48B25487B0C}" srcOrd="0" destOrd="0" presId="urn:microsoft.com/office/officeart/2018/2/layout/IconVerticalSolidList"/>
    <dgm:cxn modelId="{FD9BF428-56BA-4A84-AAE2-4CCD21D20586}" type="presParOf" srcId="{1F4A2642-17CA-4EDA-9698-BD290EF3BC6E}" destId="{4B39003B-97A3-4A2D-AA0C-6B1F3DC839DF}" srcOrd="1" destOrd="0" presId="urn:microsoft.com/office/officeart/2018/2/layout/IconVerticalSolidList"/>
    <dgm:cxn modelId="{5E9FF9CD-474B-4582-988C-90300375FFC0}" type="presParOf" srcId="{1F4A2642-17CA-4EDA-9698-BD290EF3BC6E}" destId="{60D58469-D80B-4E3A-B1E6-181D1AFC9375}" srcOrd="2" destOrd="0" presId="urn:microsoft.com/office/officeart/2018/2/layout/IconVerticalSolidList"/>
    <dgm:cxn modelId="{DFAE8094-91DD-4323-9771-66FE1F2D1877}" type="presParOf" srcId="{1F4A2642-17CA-4EDA-9698-BD290EF3BC6E}" destId="{798D4960-C21F-4D67-BDE7-72187EEE7CAA}" srcOrd="3" destOrd="0" presId="urn:microsoft.com/office/officeart/2018/2/layout/IconVerticalSolidList"/>
    <dgm:cxn modelId="{3C26AB46-7D09-4044-8A5A-9A967A6218F7}" type="presParOf" srcId="{40696F85-F9EF-4BE2-BC35-51533DB711D0}" destId="{7AA5E5A1-7AEB-42D7-BEC0-F006370DE337}" srcOrd="1" destOrd="0" presId="urn:microsoft.com/office/officeart/2018/2/layout/IconVerticalSolidList"/>
    <dgm:cxn modelId="{5CDF4309-C4E9-46A7-B482-02D41A7AF940}" type="presParOf" srcId="{40696F85-F9EF-4BE2-BC35-51533DB711D0}" destId="{5E4E7E2F-EC84-4F3A-A968-C2C891C55637}" srcOrd="2" destOrd="0" presId="urn:microsoft.com/office/officeart/2018/2/layout/IconVerticalSolidList"/>
    <dgm:cxn modelId="{D61503D6-DC43-4B5B-8E13-3AD82CAC102A}" type="presParOf" srcId="{5E4E7E2F-EC84-4F3A-A968-C2C891C55637}" destId="{F371340B-6E15-41CB-AA70-A1F70C5E4A98}" srcOrd="0" destOrd="0" presId="urn:microsoft.com/office/officeart/2018/2/layout/IconVerticalSolidList"/>
    <dgm:cxn modelId="{767E91CA-9DED-4EE3-8B71-2052AC2E75C8}" type="presParOf" srcId="{5E4E7E2F-EC84-4F3A-A968-C2C891C55637}" destId="{99D07F4A-2B11-4701-96EB-944FD28A20E5}" srcOrd="1" destOrd="0" presId="urn:microsoft.com/office/officeart/2018/2/layout/IconVerticalSolidList"/>
    <dgm:cxn modelId="{2F6BB9C0-62DE-4532-AD35-6F31B7072C35}" type="presParOf" srcId="{5E4E7E2F-EC84-4F3A-A968-C2C891C55637}" destId="{C2CF0282-E05D-49CD-8052-D55C9C17EC8D}" srcOrd="2" destOrd="0" presId="urn:microsoft.com/office/officeart/2018/2/layout/IconVerticalSolidList"/>
    <dgm:cxn modelId="{8B871EE6-7653-44F3-9F94-4171BA787211}" type="presParOf" srcId="{5E4E7E2F-EC84-4F3A-A968-C2C891C55637}" destId="{B2A297AD-3CC7-498E-A539-6BD766BBD89D}" srcOrd="3" destOrd="0" presId="urn:microsoft.com/office/officeart/2018/2/layout/IconVerticalSolidList"/>
    <dgm:cxn modelId="{E42E772D-79E9-4F31-9527-A39F2FDEDD00}" type="presParOf" srcId="{40696F85-F9EF-4BE2-BC35-51533DB711D0}" destId="{808C8152-A743-45C3-9E7A-AFBF9D0A6F5F}" srcOrd="3" destOrd="0" presId="urn:microsoft.com/office/officeart/2018/2/layout/IconVerticalSolidList"/>
    <dgm:cxn modelId="{2F00B721-6C25-48FC-8305-65BBC2DADAF0}" type="presParOf" srcId="{40696F85-F9EF-4BE2-BC35-51533DB711D0}" destId="{6DCE20C6-F1DE-4084-963D-121D545AB1ED}" srcOrd="4" destOrd="0" presId="urn:microsoft.com/office/officeart/2018/2/layout/IconVerticalSolidList"/>
    <dgm:cxn modelId="{FC3BB47B-7292-4B88-9A46-1C88AEE7C81E}" type="presParOf" srcId="{6DCE20C6-F1DE-4084-963D-121D545AB1ED}" destId="{E295CA1D-3C77-48C0-BDC5-110BE5C8F9C8}" srcOrd="0" destOrd="0" presId="urn:microsoft.com/office/officeart/2018/2/layout/IconVerticalSolidList"/>
    <dgm:cxn modelId="{893C7D31-618A-4FD1-94AE-6E8DD703A548}" type="presParOf" srcId="{6DCE20C6-F1DE-4084-963D-121D545AB1ED}" destId="{DE3E15EC-1208-44D4-89FA-47C9A123A228}" srcOrd="1" destOrd="0" presId="urn:microsoft.com/office/officeart/2018/2/layout/IconVerticalSolidList"/>
    <dgm:cxn modelId="{1752140B-AD93-4802-9204-1647E8CE1FDB}" type="presParOf" srcId="{6DCE20C6-F1DE-4084-963D-121D545AB1ED}" destId="{6AD0D02B-3B67-4F8F-8D6E-082F42C47F78}" srcOrd="2" destOrd="0" presId="urn:microsoft.com/office/officeart/2018/2/layout/IconVerticalSolidList"/>
    <dgm:cxn modelId="{DAD482CB-AD89-4EDA-A880-996C235AC2CA}" type="presParOf" srcId="{6DCE20C6-F1DE-4084-963D-121D545AB1ED}" destId="{9538A189-7274-4CF0-B93F-C6C60BDA2949}" srcOrd="3" destOrd="0" presId="urn:microsoft.com/office/officeart/2018/2/layout/IconVerticalSolidList"/>
    <dgm:cxn modelId="{E4BF6A33-967C-4B10-9D9E-944CA6AED238}" type="presParOf" srcId="{40696F85-F9EF-4BE2-BC35-51533DB711D0}" destId="{4260AFC2-741C-4BF6-BD22-3839F98F6AE1}" srcOrd="5" destOrd="0" presId="urn:microsoft.com/office/officeart/2018/2/layout/IconVerticalSolidList"/>
    <dgm:cxn modelId="{BBC26381-41B4-46AE-B977-C0B120FC794C}" type="presParOf" srcId="{40696F85-F9EF-4BE2-BC35-51533DB711D0}" destId="{5FC990A3-1EBE-44E6-A321-05A3D221CBEF}" srcOrd="6" destOrd="0" presId="urn:microsoft.com/office/officeart/2018/2/layout/IconVerticalSolidList"/>
    <dgm:cxn modelId="{70ACEC3A-D677-4523-949E-9B4191175C97}" type="presParOf" srcId="{5FC990A3-1EBE-44E6-A321-05A3D221CBEF}" destId="{13615447-2210-4654-9C67-3CF3E629BA41}" srcOrd="0" destOrd="0" presId="urn:microsoft.com/office/officeart/2018/2/layout/IconVerticalSolidList"/>
    <dgm:cxn modelId="{DDEAC1F5-5B7D-4AA5-9F41-6967008E1B95}" type="presParOf" srcId="{5FC990A3-1EBE-44E6-A321-05A3D221CBEF}" destId="{2338A1CD-5589-4619-BF58-93999A874E32}" srcOrd="1" destOrd="0" presId="urn:microsoft.com/office/officeart/2018/2/layout/IconVerticalSolidList"/>
    <dgm:cxn modelId="{2F5BCACB-2C8F-45A5-A764-94693570D2E1}" type="presParOf" srcId="{5FC990A3-1EBE-44E6-A321-05A3D221CBEF}" destId="{68667E67-55EB-4F55-ADE3-D79C2503CA83}" srcOrd="2" destOrd="0" presId="urn:microsoft.com/office/officeart/2018/2/layout/IconVerticalSolidList"/>
    <dgm:cxn modelId="{9494B15A-23C9-488D-A2FD-8185C73C9BE8}" type="presParOf" srcId="{5FC990A3-1EBE-44E6-A321-05A3D221CBEF}" destId="{BEB85D54-F382-4F62-8321-F523EF913E59}" srcOrd="3" destOrd="0" presId="urn:microsoft.com/office/officeart/2018/2/layout/IconVerticalSolidList"/>
    <dgm:cxn modelId="{56D0F5AF-099D-46DD-AFF0-ECE8731BB5CF}" type="presParOf" srcId="{40696F85-F9EF-4BE2-BC35-51533DB711D0}" destId="{E18F3E09-5669-425A-A20D-C0D292686C32}" srcOrd="7" destOrd="0" presId="urn:microsoft.com/office/officeart/2018/2/layout/IconVerticalSolidList"/>
    <dgm:cxn modelId="{EE027584-F201-485B-B7F5-6D4401912BE3}" type="presParOf" srcId="{40696F85-F9EF-4BE2-BC35-51533DB711D0}" destId="{0858B27B-B9DD-4B0A-9C7C-4C4E07289669}" srcOrd="8" destOrd="0" presId="urn:microsoft.com/office/officeart/2018/2/layout/IconVerticalSolidList"/>
    <dgm:cxn modelId="{80A8DA6B-CABD-477E-A574-D74D70CFF4A6}" type="presParOf" srcId="{0858B27B-B9DD-4B0A-9C7C-4C4E07289669}" destId="{0D2FE65E-7D39-43F2-8148-837D2E98AB22}" srcOrd="0" destOrd="0" presId="urn:microsoft.com/office/officeart/2018/2/layout/IconVerticalSolidList"/>
    <dgm:cxn modelId="{D4E31A3C-0F91-4AF6-8E04-75BDBCD38BD3}" type="presParOf" srcId="{0858B27B-B9DD-4B0A-9C7C-4C4E07289669}" destId="{BD231025-9239-493A-9E35-67312967FF8F}" srcOrd="1" destOrd="0" presId="urn:microsoft.com/office/officeart/2018/2/layout/IconVerticalSolidList"/>
    <dgm:cxn modelId="{C557C440-C292-4101-8708-9B7D37A4963C}" type="presParOf" srcId="{0858B27B-B9DD-4B0A-9C7C-4C4E07289669}" destId="{E56F0F85-27C2-4800-B704-CC4F316F1AD8}" srcOrd="2" destOrd="0" presId="urn:microsoft.com/office/officeart/2018/2/layout/IconVerticalSolidList"/>
    <dgm:cxn modelId="{76680E7D-EC4E-4FF0-8171-1FACC703C3A6}" type="presParOf" srcId="{0858B27B-B9DD-4B0A-9C7C-4C4E07289669}" destId="{050A372A-2F1E-4390-9602-78445D8986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25CAF-77A4-4CF4-933B-B48B25487B0C}">
      <dsp:nvSpPr>
        <dsp:cNvPr id="0" name=""/>
        <dsp:cNvSpPr/>
      </dsp:nvSpPr>
      <dsp:spPr>
        <a:xfrm>
          <a:off x="0" y="4080"/>
          <a:ext cx="11426951" cy="869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9003B-97A3-4A2D-AA0C-6B1F3DC839DF}">
      <dsp:nvSpPr>
        <dsp:cNvPr id="0" name=""/>
        <dsp:cNvSpPr/>
      </dsp:nvSpPr>
      <dsp:spPr>
        <a:xfrm>
          <a:off x="262927" y="199646"/>
          <a:ext cx="478050" cy="4780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D4960-C21F-4D67-BDE7-72187EEE7CAA}">
      <dsp:nvSpPr>
        <dsp:cNvPr id="0" name=""/>
        <dsp:cNvSpPr/>
      </dsp:nvSpPr>
      <dsp:spPr>
        <a:xfrm>
          <a:off x="1003905" y="4080"/>
          <a:ext cx="10423046" cy="869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8" tIns="91988" rIns="91988" bIns="919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1) Le tableau</a:t>
          </a:r>
          <a:endParaRPr lang="en-US" sz="1900" kern="1200"/>
        </a:p>
      </dsp:txBody>
      <dsp:txXfrm>
        <a:off x="1003905" y="4080"/>
        <a:ext cx="10423046" cy="869182"/>
      </dsp:txXfrm>
    </dsp:sp>
    <dsp:sp modelId="{F371340B-6E15-41CB-AA70-A1F70C5E4A98}">
      <dsp:nvSpPr>
        <dsp:cNvPr id="0" name=""/>
        <dsp:cNvSpPr/>
      </dsp:nvSpPr>
      <dsp:spPr>
        <a:xfrm>
          <a:off x="0" y="1090558"/>
          <a:ext cx="11426951" cy="869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07F4A-2B11-4701-96EB-944FD28A20E5}">
      <dsp:nvSpPr>
        <dsp:cNvPr id="0" name=""/>
        <dsp:cNvSpPr/>
      </dsp:nvSpPr>
      <dsp:spPr>
        <a:xfrm>
          <a:off x="262927" y="1286125"/>
          <a:ext cx="478050" cy="4780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297AD-3CC7-498E-A539-6BD766BBD89D}">
      <dsp:nvSpPr>
        <dsp:cNvPr id="0" name=""/>
        <dsp:cNvSpPr/>
      </dsp:nvSpPr>
      <dsp:spPr>
        <a:xfrm>
          <a:off x="1003905" y="1090558"/>
          <a:ext cx="10423046" cy="869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8" tIns="91988" rIns="91988" bIns="919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i="1" kern="1200"/>
            <a:t>2) Le peintre </a:t>
          </a:r>
          <a:endParaRPr lang="en-US" sz="1900" kern="1200"/>
        </a:p>
      </dsp:txBody>
      <dsp:txXfrm>
        <a:off x="1003905" y="1090558"/>
        <a:ext cx="10423046" cy="869182"/>
      </dsp:txXfrm>
    </dsp:sp>
    <dsp:sp modelId="{E295CA1D-3C77-48C0-BDC5-110BE5C8F9C8}">
      <dsp:nvSpPr>
        <dsp:cNvPr id="0" name=""/>
        <dsp:cNvSpPr/>
      </dsp:nvSpPr>
      <dsp:spPr>
        <a:xfrm>
          <a:off x="0" y="2177037"/>
          <a:ext cx="11426951" cy="869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E15EC-1208-44D4-89FA-47C9A123A228}">
      <dsp:nvSpPr>
        <dsp:cNvPr id="0" name=""/>
        <dsp:cNvSpPr/>
      </dsp:nvSpPr>
      <dsp:spPr>
        <a:xfrm>
          <a:off x="262927" y="2372603"/>
          <a:ext cx="478050" cy="4780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8A189-7274-4CF0-B93F-C6C60BDA2949}">
      <dsp:nvSpPr>
        <dsp:cNvPr id="0" name=""/>
        <dsp:cNvSpPr/>
      </dsp:nvSpPr>
      <dsp:spPr>
        <a:xfrm>
          <a:off x="1003905" y="2177037"/>
          <a:ext cx="10423046" cy="869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8" tIns="91988" rIns="91988" bIns="919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i="1" kern="1200"/>
            <a:t>3) Le contexte historique </a:t>
          </a:r>
          <a:endParaRPr lang="en-US" sz="1900" kern="1200"/>
        </a:p>
      </dsp:txBody>
      <dsp:txXfrm>
        <a:off x="1003905" y="2177037"/>
        <a:ext cx="10423046" cy="869182"/>
      </dsp:txXfrm>
    </dsp:sp>
    <dsp:sp modelId="{13615447-2210-4654-9C67-3CF3E629BA41}">
      <dsp:nvSpPr>
        <dsp:cNvPr id="0" name=""/>
        <dsp:cNvSpPr/>
      </dsp:nvSpPr>
      <dsp:spPr>
        <a:xfrm>
          <a:off x="0" y="3263515"/>
          <a:ext cx="11426951" cy="869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8A1CD-5589-4619-BF58-93999A874E32}">
      <dsp:nvSpPr>
        <dsp:cNvPr id="0" name=""/>
        <dsp:cNvSpPr/>
      </dsp:nvSpPr>
      <dsp:spPr>
        <a:xfrm>
          <a:off x="262927" y="3459081"/>
          <a:ext cx="478050" cy="4780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85D54-F382-4F62-8321-F523EF913E59}">
      <dsp:nvSpPr>
        <dsp:cNvPr id="0" name=""/>
        <dsp:cNvSpPr/>
      </dsp:nvSpPr>
      <dsp:spPr>
        <a:xfrm>
          <a:off x="1003905" y="3263515"/>
          <a:ext cx="10423046" cy="869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8" tIns="91988" rIns="91988" bIns="919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i="1" kern="1200" dirty="0"/>
            <a:t>4) Les éléments </a:t>
          </a:r>
          <a:endParaRPr lang="en-US" sz="1900" kern="1200" dirty="0"/>
        </a:p>
      </dsp:txBody>
      <dsp:txXfrm>
        <a:off x="1003905" y="3263515"/>
        <a:ext cx="10423046" cy="869182"/>
      </dsp:txXfrm>
    </dsp:sp>
    <dsp:sp modelId="{0D2FE65E-7D39-43F2-8148-837D2E98AB22}">
      <dsp:nvSpPr>
        <dsp:cNvPr id="0" name=""/>
        <dsp:cNvSpPr/>
      </dsp:nvSpPr>
      <dsp:spPr>
        <a:xfrm>
          <a:off x="0" y="4349993"/>
          <a:ext cx="11426951" cy="869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31025-9239-493A-9E35-67312967FF8F}">
      <dsp:nvSpPr>
        <dsp:cNvPr id="0" name=""/>
        <dsp:cNvSpPr/>
      </dsp:nvSpPr>
      <dsp:spPr>
        <a:xfrm>
          <a:off x="262927" y="4545559"/>
          <a:ext cx="478050" cy="4780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A372A-2F1E-4390-9602-78445D89868C}">
      <dsp:nvSpPr>
        <dsp:cNvPr id="0" name=""/>
        <dsp:cNvSpPr/>
      </dsp:nvSpPr>
      <dsp:spPr>
        <a:xfrm>
          <a:off x="1003905" y="4349993"/>
          <a:ext cx="10423046" cy="869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988" tIns="91988" rIns="91988" bIns="919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i="1" kern="1200"/>
            <a:t>5) Débat </a:t>
          </a:r>
          <a:endParaRPr lang="en-US" sz="1900" kern="1200"/>
        </a:p>
      </dsp:txBody>
      <dsp:txXfrm>
        <a:off x="1003905" y="4349993"/>
        <a:ext cx="10423046" cy="869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3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0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4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5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6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2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5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4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A85303E-1D59-4477-A849-22C7FEACD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0499C5-981E-8D93-A837-C5B4B7565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354583"/>
            <a:ext cx="4152392" cy="3344423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quoi le travail sur la forme peut-il créer une atmosphère générale ?</a:t>
            </a:r>
            <a:endParaRPr lang="fr-FR" sz="11500" b="1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ECC1EF-AE5D-6CBA-658E-EBC720EAE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17471"/>
            <a:ext cx="4339906" cy="2240529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FFFF"/>
                </a:solidFill>
              </a:rPr>
              <a:t>Joachim Patinir, </a:t>
            </a:r>
          </a:p>
          <a:p>
            <a:r>
              <a:rPr lang="fr-FR" sz="2800" i="1" dirty="0">
                <a:solidFill>
                  <a:srgbClr val="FFFFFF"/>
                </a:solidFill>
              </a:rPr>
              <a:t>Saint Jérôme dans le désert</a:t>
            </a:r>
          </a:p>
        </p:txBody>
      </p:sp>
      <p:pic>
        <p:nvPicPr>
          <p:cNvPr id="1026" name="Picture 2" descr="St Jerome dans le désert | Joachim Patinir | Estampe d'art">
            <a:extLst>
              <a:ext uri="{FF2B5EF4-FFF2-40B4-BE49-F238E27FC236}">
                <a16:creationId xmlns:a16="http://schemas.microsoft.com/office/drawing/2014/main" id="{002A6CA9-8E98-3FED-4DF9-383B326D7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r="26226" b="-1"/>
          <a:stretch/>
        </p:blipFill>
        <p:spPr bwMode="auto"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C26B5F-48CC-BB38-C4F4-772F60410B39}"/>
              </a:ext>
            </a:extLst>
          </p:cNvPr>
          <p:cNvSpPr txBox="1"/>
          <p:nvPr/>
        </p:nvSpPr>
        <p:spPr>
          <a:xfrm>
            <a:off x="3042562" y="6364917"/>
            <a:ext cx="4196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Cléo DETHOREY, Ina DI-MARTINO , Raphaël CHIOCCHI </a:t>
            </a:r>
          </a:p>
        </p:txBody>
      </p:sp>
    </p:spTree>
    <p:extLst>
      <p:ext uri="{BB962C8B-B14F-4D97-AF65-F5344CB8AC3E}">
        <p14:creationId xmlns:p14="http://schemas.microsoft.com/office/powerpoint/2010/main" val="23365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0" y="-81280"/>
            <a:ext cx="1219200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4A1480-C799-535B-DD23-2E9873BCE11F}"/>
              </a:ext>
            </a:extLst>
          </p:cNvPr>
          <p:cNvSpPr/>
          <p:nvPr/>
        </p:nvSpPr>
        <p:spPr>
          <a:xfrm>
            <a:off x="-261257" y="194031"/>
            <a:ext cx="2356757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34A4CF-28D5-5D78-F769-CC49CE24532C}"/>
              </a:ext>
            </a:extLst>
          </p:cNvPr>
          <p:cNvSpPr txBox="1"/>
          <p:nvPr/>
        </p:nvSpPr>
        <p:spPr>
          <a:xfrm>
            <a:off x="89210" y="194030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débat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EB6B055-CAE9-DB26-7D4D-52CA5BD45C72}"/>
              </a:ext>
            </a:extLst>
          </p:cNvPr>
          <p:cNvSpPr txBox="1">
            <a:spLocks/>
          </p:cNvSpPr>
          <p:nvPr/>
        </p:nvSpPr>
        <p:spPr>
          <a:xfrm>
            <a:off x="2293299" y="2268709"/>
            <a:ext cx="7605402" cy="2320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500" b="1" dirty="0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 la forme dans une œuvre permet de faire passer un message ?</a:t>
            </a:r>
            <a:endParaRPr lang="fr-FR" sz="4500" b="1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707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0" y="-81280"/>
            <a:ext cx="1230376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4A1480-C799-535B-DD23-2E9873BCE11F}"/>
              </a:ext>
            </a:extLst>
          </p:cNvPr>
          <p:cNvSpPr/>
          <p:nvPr/>
        </p:nvSpPr>
        <p:spPr>
          <a:xfrm>
            <a:off x="-261257" y="194031"/>
            <a:ext cx="2356757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34A4CF-28D5-5D78-F769-CC49CE24532C}"/>
              </a:ext>
            </a:extLst>
          </p:cNvPr>
          <p:cNvSpPr txBox="1"/>
          <p:nvPr/>
        </p:nvSpPr>
        <p:spPr>
          <a:xfrm>
            <a:off x="89210" y="194030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débat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9608043-2B4A-80B2-73D2-DF2811301CB0}"/>
              </a:ext>
            </a:extLst>
          </p:cNvPr>
          <p:cNvSpPr txBox="1">
            <a:spLocks/>
          </p:cNvSpPr>
          <p:nvPr/>
        </p:nvSpPr>
        <p:spPr>
          <a:xfrm>
            <a:off x="2650981" y="1935791"/>
            <a:ext cx="6890038" cy="30372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500" b="1" dirty="0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quoi l’aspect religieux peut agir sur l’interprétation du spectateur ?</a:t>
            </a:r>
            <a:endParaRPr lang="fr-FR" sz="4500" b="1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950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-81280" y="-81280"/>
            <a:ext cx="1238504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9608043-2B4A-80B2-73D2-DF2811301CB0}"/>
              </a:ext>
            </a:extLst>
          </p:cNvPr>
          <p:cNvSpPr txBox="1">
            <a:spLocks/>
          </p:cNvSpPr>
          <p:nvPr/>
        </p:nvSpPr>
        <p:spPr>
          <a:xfrm>
            <a:off x="-81280" y="0"/>
            <a:ext cx="7112106" cy="1208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dirty="0" err="1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Gartic</a:t>
            </a:r>
            <a:r>
              <a:rPr lang="fr-FR" sz="7200" b="1" dirty="0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phone</a:t>
            </a:r>
            <a:endParaRPr lang="fr-FR" sz="7200" b="1" dirty="0">
              <a:latin typeface="Bodoni MT Black" panose="02070A03080606020203" pitchFamily="18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88A0F3B-3342-538A-A22B-FDA6024E8742}"/>
              </a:ext>
            </a:extLst>
          </p:cNvPr>
          <p:cNvSpPr txBox="1">
            <a:spLocks/>
          </p:cNvSpPr>
          <p:nvPr/>
        </p:nvSpPr>
        <p:spPr>
          <a:xfrm>
            <a:off x="2539947" y="2507212"/>
            <a:ext cx="7112106" cy="12087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b="1" dirty="0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Faites un croquis en vous inspirant des notions vues dans le débat</a:t>
            </a:r>
            <a:endParaRPr lang="fr-FR" sz="5400" b="1" dirty="0"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1689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-81280" y="-81280"/>
            <a:ext cx="1238504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9608043-2B4A-80B2-73D2-DF2811301CB0}"/>
              </a:ext>
            </a:extLst>
          </p:cNvPr>
          <p:cNvSpPr txBox="1">
            <a:spLocks/>
          </p:cNvSpPr>
          <p:nvPr/>
        </p:nvSpPr>
        <p:spPr>
          <a:xfrm>
            <a:off x="2555187" y="1910391"/>
            <a:ext cx="7112106" cy="30372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dirty="0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Merci pour votre attention</a:t>
            </a:r>
            <a:endParaRPr lang="fr-FR" sz="7200" b="1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209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7CA99-B2E5-ACC8-9FBE-CE3CCD234F7D}"/>
              </a:ext>
            </a:extLst>
          </p:cNvPr>
          <p:cNvSpPr/>
          <p:nvPr/>
        </p:nvSpPr>
        <p:spPr>
          <a:xfrm>
            <a:off x="-121920" y="-81280"/>
            <a:ext cx="1244600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BC26E8-6308-8446-B008-BE3992F1682B}"/>
              </a:ext>
            </a:extLst>
          </p:cNvPr>
          <p:cNvSpPr txBox="1">
            <a:spLocks/>
          </p:cNvSpPr>
          <p:nvPr/>
        </p:nvSpPr>
        <p:spPr>
          <a:xfrm>
            <a:off x="612648" y="354583"/>
            <a:ext cx="3197352" cy="8442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500" b="1">
                <a:solidFill>
                  <a:schemeClr val="bg1"/>
                </a:solidFill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Sommaire</a:t>
            </a:r>
            <a:endParaRPr lang="fr-FR" sz="4500" b="1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graphicFrame>
        <p:nvGraphicFramePr>
          <p:cNvPr id="6" name="Sous-titre 2">
            <a:extLst>
              <a:ext uri="{FF2B5EF4-FFF2-40B4-BE49-F238E27FC236}">
                <a16:creationId xmlns:a16="http://schemas.microsoft.com/office/drawing/2014/main" id="{17C89016-968F-09C2-16D8-8AB249808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476945"/>
              </p:ext>
            </p:extLst>
          </p:nvPr>
        </p:nvGraphicFramePr>
        <p:xfrm>
          <a:off x="612648" y="1290819"/>
          <a:ext cx="11426952" cy="522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43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-81280" y="-81280"/>
            <a:ext cx="12385040" cy="6939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0" name="Picture 2" descr="St Jerome dans le désert | Joachim Patinir | Estampe d'art">
            <a:extLst>
              <a:ext uri="{FF2B5EF4-FFF2-40B4-BE49-F238E27FC236}">
                <a16:creationId xmlns:a16="http://schemas.microsoft.com/office/drawing/2014/main" id="{11D204BE-3C15-8F26-694F-7B33230C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56" y="644545"/>
            <a:ext cx="8302874" cy="463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4B7C95E-2EFC-4358-F5D4-CE78286DC8DD}"/>
              </a:ext>
            </a:extLst>
          </p:cNvPr>
          <p:cNvSpPr/>
          <p:nvPr/>
        </p:nvSpPr>
        <p:spPr>
          <a:xfrm>
            <a:off x="-261257" y="182880"/>
            <a:ext cx="2155371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E99001-574A-681B-8B81-C0955158379D}"/>
              </a:ext>
            </a:extLst>
          </p:cNvPr>
          <p:cNvSpPr txBox="1"/>
          <p:nvPr/>
        </p:nvSpPr>
        <p:spPr>
          <a:xfrm>
            <a:off x="117566" y="182880"/>
            <a:ext cx="17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tableau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859543-1B5A-503E-2DAD-2D3D2EEF337E}"/>
              </a:ext>
            </a:extLst>
          </p:cNvPr>
          <p:cNvSpPr txBox="1"/>
          <p:nvPr/>
        </p:nvSpPr>
        <p:spPr>
          <a:xfrm>
            <a:off x="310069" y="2372525"/>
            <a:ext cx="287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- Huile sur bois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A8F5F9-8A30-A929-3508-5061FE99C5F1}"/>
              </a:ext>
            </a:extLst>
          </p:cNvPr>
          <p:cNvSpPr txBox="1"/>
          <p:nvPr/>
        </p:nvSpPr>
        <p:spPr>
          <a:xfrm>
            <a:off x="310070" y="1365660"/>
            <a:ext cx="287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- Vers 1515-1520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87CF38-E09A-3E7E-5CD8-7BD16189C61D}"/>
              </a:ext>
            </a:extLst>
          </p:cNvPr>
          <p:cNvSpPr txBox="1"/>
          <p:nvPr/>
        </p:nvSpPr>
        <p:spPr>
          <a:xfrm>
            <a:off x="310070" y="3335774"/>
            <a:ext cx="239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- Dimensions : 78cm x 137cm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2A6F7B-1B08-8B38-CF1B-B5732F7184BB}"/>
              </a:ext>
            </a:extLst>
          </p:cNvPr>
          <p:cNvSpPr txBox="1"/>
          <p:nvPr/>
        </p:nvSpPr>
        <p:spPr>
          <a:xfrm>
            <a:off x="221330" y="4668355"/>
            <a:ext cx="287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- Exposé au musée du Louvres à Paris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CDEF1E-1B29-CBEF-8D33-92AF0B603E03}"/>
              </a:ext>
            </a:extLst>
          </p:cNvPr>
          <p:cNvSpPr txBox="1"/>
          <p:nvPr/>
        </p:nvSpPr>
        <p:spPr>
          <a:xfrm>
            <a:off x="3883398" y="5314686"/>
            <a:ext cx="769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Saint Jérôme dans le désert </a:t>
            </a:r>
            <a:r>
              <a:rPr lang="fr-FR" dirty="0"/>
              <a:t>– Joachim Patinir</a:t>
            </a:r>
          </a:p>
        </p:txBody>
      </p:sp>
    </p:spTree>
    <p:extLst>
      <p:ext uri="{BB962C8B-B14F-4D97-AF65-F5344CB8AC3E}">
        <p14:creationId xmlns:p14="http://schemas.microsoft.com/office/powerpoint/2010/main" val="2825132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10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1A85303E-1D59-4477-A849-22C7FEACD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C8CFE5-DC4A-7A08-E1F0-152B1A8DD28E}"/>
              </a:ext>
            </a:extLst>
          </p:cNvPr>
          <p:cNvSpPr txBox="1"/>
          <p:nvPr/>
        </p:nvSpPr>
        <p:spPr>
          <a:xfrm>
            <a:off x="526933" y="726456"/>
            <a:ext cx="3901736" cy="2016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Joachim </a:t>
            </a:r>
            <a:r>
              <a:rPr lang="en-US" sz="6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Patinir</a:t>
            </a: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Joachim Patinier — Wikipédia">
            <a:extLst>
              <a:ext uri="{FF2B5EF4-FFF2-40B4-BE49-F238E27FC236}">
                <a16:creationId xmlns:a16="http://schemas.microsoft.com/office/drawing/2014/main" id="{502573D9-0639-18C0-289E-803ED8369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" r="2" b="22398"/>
          <a:stretch/>
        </p:blipFill>
        <p:spPr bwMode="auto"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068A4-0003-59B3-5184-7811827FE719}"/>
              </a:ext>
            </a:extLst>
          </p:cNvPr>
          <p:cNvSpPr/>
          <p:nvPr/>
        </p:nvSpPr>
        <p:spPr>
          <a:xfrm>
            <a:off x="-261257" y="182880"/>
            <a:ext cx="2155371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87AE75-06BB-B48E-E7D7-CC4116C272BF}"/>
              </a:ext>
            </a:extLst>
          </p:cNvPr>
          <p:cNvSpPr txBox="1"/>
          <p:nvPr/>
        </p:nvSpPr>
        <p:spPr>
          <a:xfrm>
            <a:off x="117566" y="182880"/>
            <a:ext cx="177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peintre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D5EB823-8617-D29F-9A88-7D9563C61E86}"/>
              </a:ext>
            </a:extLst>
          </p:cNvPr>
          <p:cNvSpPr txBox="1">
            <a:spLocks/>
          </p:cNvSpPr>
          <p:nvPr/>
        </p:nvSpPr>
        <p:spPr>
          <a:xfrm>
            <a:off x="769938" y="2743000"/>
            <a:ext cx="2248351" cy="4934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rgbClr val="FFFFFF"/>
                </a:solidFill>
              </a:rPr>
              <a:t>(1483-1524)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C7B1BC-B24B-DB1D-4700-83B430051010}"/>
              </a:ext>
            </a:extLst>
          </p:cNvPr>
          <p:cNvSpPr txBox="1"/>
          <p:nvPr/>
        </p:nvSpPr>
        <p:spPr>
          <a:xfrm>
            <a:off x="351426" y="3515464"/>
            <a:ext cx="363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- Peintre flamand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907F20-DEF4-9D24-FD43-6DFC2C00ED48}"/>
              </a:ext>
            </a:extLst>
          </p:cNvPr>
          <p:cNvSpPr txBox="1"/>
          <p:nvPr/>
        </p:nvSpPr>
        <p:spPr>
          <a:xfrm>
            <a:off x="313372" y="4215468"/>
            <a:ext cx="4328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- Utilisation de la perspective atmosphérique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6008F9-E225-F86A-4DA9-0D61BF82770C}"/>
              </a:ext>
            </a:extLst>
          </p:cNvPr>
          <p:cNvSpPr txBox="1"/>
          <p:nvPr/>
        </p:nvSpPr>
        <p:spPr>
          <a:xfrm>
            <a:off x="313372" y="5120870"/>
            <a:ext cx="4328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- A collaboré avec plusieurs artistes de son temps (Par exemple : Quentin Metsys ou Albrecht Dürer)</a:t>
            </a:r>
          </a:p>
        </p:txBody>
      </p:sp>
    </p:spTree>
    <p:extLst>
      <p:ext uri="{BB962C8B-B14F-4D97-AF65-F5344CB8AC3E}">
        <p14:creationId xmlns:p14="http://schemas.microsoft.com/office/powerpoint/2010/main" val="3294668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06680"/>
            <a:ext cx="1238504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4A1480-C799-535B-DD23-2E9873BCE11F}"/>
              </a:ext>
            </a:extLst>
          </p:cNvPr>
          <p:cNvSpPr/>
          <p:nvPr/>
        </p:nvSpPr>
        <p:spPr>
          <a:xfrm>
            <a:off x="-261257" y="182880"/>
            <a:ext cx="3696787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34A4CF-28D5-5D78-F769-CC49CE24532C}"/>
              </a:ext>
            </a:extLst>
          </p:cNvPr>
          <p:cNvSpPr txBox="1"/>
          <p:nvPr/>
        </p:nvSpPr>
        <p:spPr>
          <a:xfrm>
            <a:off x="117565" y="182880"/>
            <a:ext cx="33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contexte historique</a:t>
            </a:r>
          </a:p>
        </p:txBody>
      </p:sp>
      <p:pic>
        <p:nvPicPr>
          <p:cNvPr id="5124" name="Picture 4" descr="La perspective : une invention de la Renaissance italienne">
            <a:extLst>
              <a:ext uri="{FF2B5EF4-FFF2-40B4-BE49-F238E27FC236}">
                <a16:creationId xmlns:a16="http://schemas.microsoft.com/office/drawing/2014/main" id="{99A56861-E57A-310E-CBD4-72AB6E406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06" y="3693055"/>
            <a:ext cx="4762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a renaissance aux anciens Pays-Bas">
            <a:extLst>
              <a:ext uri="{FF2B5EF4-FFF2-40B4-BE49-F238E27FC236}">
                <a16:creationId xmlns:a16="http://schemas.microsoft.com/office/drawing/2014/main" id="{55A65040-10AE-79C6-0D2D-1BD5B8695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24" y="396293"/>
            <a:ext cx="2562804" cy="310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4993506-E0A9-06CA-2AD2-381907C54D6B}"/>
              </a:ext>
            </a:extLst>
          </p:cNvPr>
          <p:cNvSpPr txBox="1"/>
          <p:nvPr/>
        </p:nvSpPr>
        <p:spPr>
          <a:xfrm>
            <a:off x="4692229" y="2675922"/>
            <a:ext cx="363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Début de la perspective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A624AA-6BDA-8DB1-C834-AC8786631960}"/>
              </a:ext>
            </a:extLst>
          </p:cNvPr>
          <p:cNvSpPr txBox="1"/>
          <p:nvPr/>
        </p:nvSpPr>
        <p:spPr>
          <a:xfrm>
            <a:off x="3769533" y="820274"/>
            <a:ext cx="5070979" cy="11595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Renaissance</a:t>
            </a:r>
          </a:p>
        </p:txBody>
      </p:sp>
      <p:pic>
        <p:nvPicPr>
          <p:cNvPr id="5128" name="Picture 8" descr="La Chute d'Icare — Wikipédia">
            <a:extLst>
              <a:ext uri="{FF2B5EF4-FFF2-40B4-BE49-F238E27FC236}">
                <a16:creationId xmlns:a16="http://schemas.microsoft.com/office/drawing/2014/main" id="{D016DCD6-E04E-4181-3572-05099FEFC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4" y="2176388"/>
            <a:ext cx="3330188" cy="21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BF5BB6-1B74-F464-F80E-5AA634F6842C}"/>
              </a:ext>
            </a:extLst>
          </p:cNvPr>
          <p:cNvSpPr txBox="1"/>
          <p:nvPr/>
        </p:nvSpPr>
        <p:spPr>
          <a:xfrm>
            <a:off x="467714" y="5172795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Paysage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F44AAF5-7AE4-F256-E22E-CC21ED242DCA}"/>
              </a:ext>
            </a:extLst>
          </p:cNvPr>
          <p:cNvSpPr txBox="1"/>
          <p:nvPr/>
        </p:nvSpPr>
        <p:spPr>
          <a:xfrm>
            <a:off x="4324838" y="3350466"/>
            <a:ext cx="36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L’Ecole d’Athènes (</a:t>
            </a:r>
            <a:r>
              <a:rPr lang="fr-FR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1508-1512) par Raphaël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38C46D-7F2B-64E1-9120-02AC5A83B36A}"/>
              </a:ext>
            </a:extLst>
          </p:cNvPr>
          <p:cNvSpPr txBox="1"/>
          <p:nvPr/>
        </p:nvSpPr>
        <p:spPr>
          <a:xfrm>
            <a:off x="363887" y="4323019"/>
            <a:ext cx="36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 chute d’Icare (</a:t>
            </a:r>
            <a:r>
              <a:rPr lang="fr-FR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1558) par Pierre Brueghel</a:t>
            </a:r>
            <a:endParaRPr lang="fr-FR" sz="1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AEBA88-2FB0-56F3-0F62-3BB81F9A2ABF}"/>
              </a:ext>
            </a:extLst>
          </p:cNvPr>
          <p:cNvSpPr txBox="1"/>
          <p:nvPr/>
        </p:nvSpPr>
        <p:spPr>
          <a:xfrm>
            <a:off x="9906354" y="4461518"/>
            <a:ext cx="2010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Architecture et corps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83B2722-BF7C-203B-C35F-92521E73513D}"/>
              </a:ext>
            </a:extLst>
          </p:cNvPr>
          <p:cNvSpPr txBox="1"/>
          <p:nvPr/>
        </p:nvSpPr>
        <p:spPr>
          <a:xfrm>
            <a:off x="8875124" y="3578470"/>
            <a:ext cx="3152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Danaé (1527) par Jan Gossaert dit Mabuse </a:t>
            </a:r>
          </a:p>
        </p:txBody>
      </p:sp>
    </p:spTree>
    <p:extLst>
      <p:ext uri="{BB962C8B-B14F-4D97-AF65-F5344CB8AC3E}">
        <p14:creationId xmlns:p14="http://schemas.microsoft.com/office/powerpoint/2010/main" val="3831454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81280" y="-81280"/>
            <a:ext cx="1238504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4A1480-C799-535B-DD23-2E9873BCE11F}"/>
              </a:ext>
            </a:extLst>
          </p:cNvPr>
          <p:cNvSpPr/>
          <p:nvPr/>
        </p:nvSpPr>
        <p:spPr>
          <a:xfrm>
            <a:off x="-261257" y="194031"/>
            <a:ext cx="2356757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34A4CF-28D5-5D78-F769-CC49CE24532C}"/>
              </a:ext>
            </a:extLst>
          </p:cNvPr>
          <p:cNvSpPr txBox="1"/>
          <p:nvPr/>
        </p:nvSpPr>
        <p:spPr>
          <a:xfrm>
            <a:off x="0" y="182880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Les éléments</a:t>
            </a:r>
          </a:p>
        </p:txBody>
      </p:sp>
      <p:pic>
        <p:nvPicPr>
          <p:cNvPr id="5" name="Picture 2" descr="St Jerome dans le désert | Joachim Patinir | Estampe d'art">
            <a:extLst>
              <a:ext uri="{FF2B5EF4-FFF2-40B4-BE49-F238E27FC236}">
                <a16:creationId xmlns:a16="http://schemas.microsoft.com/office/drawing/2014/main" id="{03D83993-501F-5F32-01D1-D7FB0C2C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49" y="1976434"/>
            <a:ext cx="6452581" cy="360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9CB03F2-B1B1-43BC-52C0-8E8C6D3F918B}"/>
              </a:ext>
            </a:extLst>
          </p:cNvPr>
          <p:cNvSpPr txBox="1"/>
          <p:nvPr/>
        </p:nvSpPr>
        <p:spPr>
          <a:xfrm>
            <a:off x="6964767" y="716745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Rochers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5BA4F6-EBF9-4741-9E5F-3C12D2FB92FD}"/>
              </a:ext>
            </a:extLst>
          </p:cNvPr>
          <p:cNvSpPr txBox="1"/>
          <p:nvPr/>
        </p:nvSpPr>
        <p:spPr>
          <a:xfrm>
            <a:off x="6696186" y="6053905"/>
            <a:ext cx="213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Saint Jérôme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9FB3AF-DC7C-5CDB-CFA7-79FB4FD4B1D1}"/>
              </a:ext>
            </a:extLst>
          </p:cNvPr>
          <p:cNvSpPr txBox="1"/>
          <p:nvPr/>
        </p:nvSpPr>
        <p:spPr>
          <a:xfrm>
            <a:off x="9812241" y="2529503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Palais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460E32-B5CE-472A-BBB7-6D7DA73E55E5}"/>
              </a:ext>
            </a:extLst>
          </p:cNvPr>
          <p:cNvSpPr txBox="1"/>
          <p:nvPr/>
        </p:nvSpPr>
        <p:spPr>
          <a:xfrm>
            <a:off x="3496951" y="6053905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Arbre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535BB6-E53F-2601-FC91-0C62E64AC337}"/>
              </a:ext>
            </a:extLst>
          </p:cNvPr>
          <p:cNvSpPr txBox="1"/>
          <p:nvPr/>
        </p:nvSpPr>
        <p:spPr>
          <a:xfrm>
            <a:off x="2328598" y="816937"/>
            <a:ext cx="219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Ciel nuageux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69C18A-19FF-A7C8-00BA-21936A3C177C}"/>
              </a:ext>
            </a:extLst>
          </p:cNvPr>
          <p:cNvSpPr txBox="1"/>
          <p:nvPr/>
        </p:nvSpPr>
        <p:spPr>
          <a:xfrm>
            <a:off x="9752777" y="1030588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Montagne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A3B8758-371E-4D38-2BF9-6BA3DAC3156F}"/>
              </a:ext>
            </a:extLst>
          </p:cNvPr>
          <p:cNvSpPr txBox="1"/>
          <p:nvPr/>
        </p:nvSpPr>
        <p:spPr>
          <a:xfrm>
            <a:off x="9581448" y="4010334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Sentier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47622C-FA3E-C505-47DB-11925CFAC0C6}"/>
              </a:ext>
            </a:extLst>
          </p:cNvPr>
          <p:cNvSpPr txBox="1"/>
          <p:nvPr/>
        </p:nvSpPr>
        <p:spPr>
          <a:xfrm>
            <a:off x="550048" y="2529502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Fleuve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3087DD-AD9E-6F10-CA59-8D3AD2B779F2}"/>
              </a:ext>
            </a:extLst>
          </p:cNvPr>
          <p:cNvSpPr txBox="1"/>
          <p:nvPr/>
        </p:nvSpPr>
        <p:spPr>
          <a:xfrm>
            <a:off x="725759" y="4994458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Champs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4DDB0F6-AF0D-064E-3AD5-54DD1357CC05}"/>
              </a:ext>
            </a:extLst>
          </p:cNvPr>
          <p:cNvSpPr txBox="1"/>
          <p:nvPr/>
        </p:nvSpPr>
        <p:spPr>
          <a:xfrm>
            <a:off x="1277669" y="3577084"/>
            <a:ext cx="184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Ville</a:t>
            </a:r>
          </a:p>
        </p:txBody>
      </p:sp>
      <p:pic>
        <p:nvPicPr>
          <p:cNvPr id="6146" name="Picture 2" descr="Flèche courbe - Icônes flèches gratuites">
            <a:extLst>
              <a:ext uri="{FF2B5EF4-FFF2-40B4-BE49-F238E27FC236}">
                <a16:creationId xmlns:a16="http://schemas.microsoft.com/office/drawing/2014/main" id="{A1236D83-AB68-0C98-738C-9E6D56FB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876" flipV="1">
            <a:off x="2291443" y="1336320"/>
            <a:ext cx="1668770" cy="135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C485C4C0-97D5-EB10-CE9A-2D6BA32A675E}"/>
              </a:ext>
            </a:extLst>
          </p:cNvPr>
          <p:cNvSpPr/>
          <p:nvPr/>
        </p:nvSpPr>
        <p:spPr>
          <a:xfrm rot="7259896">
            <a:off x="5980721" y="1892863"/>
            <a:ext cx="1968092" cy="16714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4E0CFCD6-2F6E-0303-DE96-46AC747295D5}"/>
              </a:ext>
            </a:extLst>
          </p:cNvPr>
          <p:cNvSpPr/>
          <p:nvPr/>
        </p:nvSpPr>
        <p:spPr>
          <a:xfrm rot="9270234">
            <a:off x="8169581" y="1880955"/>
            <a:ext cx="1968092" cy="16714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1356FBAA-326F-AD49-B130-3E080F415E07}"/>
              </a:ext>
            </a:extLst>
          </p:cNvPr>
          <p:cNvSpPr/>
          <p:nvPr/>
        </p:nvSpPr>
        <p:spPr>
          <a:xfrm rot="10210626">
            <a:off x="8370661" y="2871693"/>
            <a:ext cx="1447624" cy="5354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35D5B45C-F5D5-C481-ACF4-6AB556789E10}"/>
              </a:ext>
            </a:extLst>
          </p:cNvPr>
          <p:cNvSpPr/>
          <p:nvPr/>
        </p:nvSpPr>
        <p:spPr>
          <a:xfrm rot="13066001">
            <a:off x="8988354" y="3864814"/>
            <a:ext cx="622884" cy="11399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982B2200-59E2-8EFF-AA47-3D4A08B667C1}"/>
              </a:ext>
            </a:extLst>
          </p:cNvPr>
          <p:cNvSpPr/>
          <p:nvPr/>
        </p:nvSpPr>
        <p:spPr>
          <a:xfrm rot="14388386">
            <a:off x="5990170" y="5475845"/>
            <a:ext cx="1339391" cy="14339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2" descr="Flèche courbe - Icônes flèches gratuites">
            <a:extLst>
              <a:ext uri="{FF2B5EF4-FFF2-40B4-BE49-F238E27FC236}">
                <a16:creationId xmlns:a16="http://schemas.microsoft.com/office/drawing/2014/main" id="{8B0BBD75-266B-A911-387F-4FE4002D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6601">
            <a:off x="3191603" y="4475631"/>
            <a:ext cx="1852597" cy="14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506E4AA7-09FC-9622-F7BD-308A27BB06D2}"/>
              </a:ext>
            </a:extLst>
          </p:cNvPr>
          <p:cNvSpPr/>
          <p:nvPr/>
        </p:nvSpPr>
        <p:spPr>
          <a:xfrm rot="1299357">
            <a:off x="1615647" y="3123667"/>
            <a:ext cx="2073105" cy="21120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E057036D-995B-36A3-4B77-C620F53CB7A1}"/>
              </a:ext>
            </a:extLst>
          </p:cNvPr>
          <p:cNvSpPr/>
          <p:nvPr/>
        </p:nvSpPr>
        <p:spPr>
          <a:xfrm rot="378282">
            <a:off x="1996996" y="3862379"/>
            <a:ext cx="1342716" cy="1773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7EAE2EF1-4A26-6207-6B74-022D4A9E6C4F}"/>
              </a:ext>
            </a:extLst>
          </p:cNvPr>
          <p:cNvSpPr/>
          <p:nvPr/>
        </p:nvSpPr>
        <p:spPr>
          <a:xfrm rot="20166552">
            <a:off x="1971616" y="4751734"/>
            <a:ext cx="1755035" cy="17781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39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-81280" y="-81280"/>
            <a:ext cx="1238504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4A1480-C799-535B-DD23-2E9873BCE11F}"/>
              </a:ext>
            </a:extLst>
          </p:cNvPr>
          <p:cNvSpPr/>
          <p:nvPr/>
        </p:nvSpPr>
        <p:spPr>
          <a:xfrm>
            <a:off x="-261257" y="194031"/>
            <a:ext cx="2528722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34A4CF-28D5-5D78-F769-CC49CE24532C}"/>
              </a:ext>
            </a:extLst>
          </p:cNvPr>
          <p:cNvSpPr txBox="1"/>
          <p:nvPr/>
        </p:nvSpPr>
        <p:spPr>
          <a:xfrm>
            <a:off x="89210" y="194030"/>
            <a:ext cx="200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Les éléments</a:t>
            </a:r>
          </a:p>
        </p:txBody>
      </p:sp>
      <p:pic>
        <p:nvPicPr>
          <p:cNvPr id="7" name="Picture 2" descr="St Jerome dans le désert | Joachim Patinir | Estampe d'art">
            <a:extLst>
              <a:ext uri="{FF2B5EF4-FFF2-40B4-BE49-F238E27FC236}">
                <a16:creationId xmlns:a16="http://schemas.microsoft.com/office/drawing/2014/main" id="{316306A7-F7ED-93C9-2C53-10AE7F37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49" y="937778"/>
            <a:ext cx="8923102" cy="49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F1DF4B75-667B-45FE-FA83-AB5FDF1C4F6F}"/>
              </a:ext>
            </a:extLst>
          </p:cNvPr>
          <p:cNvSpPr/>
          <p:nvPr/>
        </p:nvSpPr>
        <p:spPr>
          <a:xfrm>
            <a:off x="3997234" y="937778"/>
            <a:ext cx="5381897" cy="3790976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E735C29-C681-6811-E36F-9EF4020271D6}"/>
              </a:ext>
            </a:extLst>
          </p:cNvPr>
          <p:cNvCxnSpPr/>
          <p:nvPr/>
        </p:nvCxnSpPr>
        <p:spPr>
          <a:xfrm>
            <a:off x="2267465" y="2756263"/>
            <a:ext cx="4002706" cy="239050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2027B25-B6DE-676E-80C5-78E5EF88659D}"/>
              </a:ext>
            </a:extLst>
          </p:cNvPr>
          <p:cNvCxnSpPr>
            <a:cxnSpLocks/>
          </p:cNvCxnSpPr>
          <p:nvPr/>
        </p:nvCxnSpPr>
        <p:spPr>
          <a:xfrm flipV="1">
            <a:off x="6488708" y="2351314"/>
            <a:ext cx="4068843" cy="278319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BBEE3D97-238F-1043-EEDC-B8E4974896D9}"/>
              </a:ext>
            </a:extLst>
          </p:cNvPr>
          <p:cNvSpPr/>
          <p:nvPr/>
        </p:nvSpPr>
        <p:spPr>
          <a:xfrm>
            <a:off x="5703293" y="3787709"/>
            <a:ext cx="1789612" cy="178961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39A7DDC-C5A3-D56D-3825-FF4C6FE5A043}"/>
              </a:ext>
            </a:extLst>
          </p:cNvPr>
          <p:cNvCxnSpPr>
            <a:cxnSpLocks/>
          </p:cNvCxnSpPr>
          <p:nvPr/>
        </p:nvCxnSpPr>
        <p:spPr>
          <a:xfrm>
            <a:off x="1634449" y="2833266"/>
            <a:ext cx="8923102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91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-81280" y="-81280"/>
            <a:ext cx="12273280" cy="6939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4A1480-C799-535B-DD23-2E9873BCE11F}"/>
              </a:ext>
            </a:extLst>
          </p:cNvPr>
          <p:cNvSpPr/>
          <p:nvPr/>
        </p:nvSpPr>
        <p:spPr>
          <a:xfrm>
            <a:off x="-261257" y="194031"/>
            <a:ext cx="2356757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34A4CF-28D5-5D78-F769-CC49CE24532C}"/>
              </a:ext>
            </a:extLst>
          </p:cNvPr>
          <p:cNvSpPr txBox="1"/>
          <p:nvPr/>
        </p:nvSpPr>
        <p:spPr>
          <a:xfrm>
            <a:off x="89210" y="194030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débat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CFBEA46-A6A3-AA6B-6897-EFA81D4DB9F4}"/>
              </a:ext>
            </a:extLst>
          </p:cNvPr>
          <p:cNvSpPr txBox="1">
            <a:spLocks/>
          </p:cNvSpPr>
          <p:nvPr/>
        </p:nvSpPr>
        <p:spPr>
          <a:xfrm>
            <a:off x="4816194" y="350290"/>
            <a:ext cx="7244597" cy="14798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 ces tableaux peuvent être comparés avec l’œuvre de Joachim Patinir ?</a:t>
            </a:r>
          </a:p>
        </p:txBody>
      </p:sp>
      <p:pic>
        <p:nvPicPr>
          <p:cNvPr id="9218" name="Picture 2" descr="Le Serpent d'Océan">
            <a:extLst>
              <a:ext uri="{FF2B5EF4-FFF2-40B4-BE49-F238E27FC236}">
                <a16:creationId xmlns:a16="http://schemas.microsoft.com/office/drawing/2014/main" id="{64F74760-BC6C-8B11-7186-CFCC81D3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5" y="931005"/>
            <a:ext cx="3485007" cy="232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31FB0B8-2F96-4129-F12A-65E6205A8C05}"/>
              </a:ext>
            </a:extLst>
          </p:cNvPr>
          <p:cNvSpPr txBox="1"/>
          <p:nvPr/>
        </p:nvSpPr>
        <p:spPr>
          <a:xfrm>
            <a:off x="500235" y="3263761"/>
            <a:ext cx="363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Serpent d’Océan</a:t>
            </a:r>
            <a:r>
              <a:rPr lang="fr-FR" sz="1200" dirty="0"/>
              <a:t> de Huang Yong Ping (2012)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990F9113-B00B-BDE5-B673-B91329CA6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96394"/>
            <a:ext cx="3485006" cy="348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La Bataille d'Alexandre — Wikipédia">
            <a:extLst>
              <a:ext uri="{FF2B5EF4-FFF2-40B4-BE49-F238E27FC236}">
                <a16:creationId xmlns:a16="http://schemas.microsoft.com/office/drawing/2014/main" id="{B356FE2E-2A78-11C7-E143-B5CE9A8C7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2" y="3691022"/>
            <a:ext cx="2383161" cy="31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sseurs dans la neige (Brueghel) — Wikipédia">
            <a:extLst>
              <a:ext uri="{FF2B5EF4-FFF2-40B4-BE49-F238E27FC236}">
                <a16:creationId xmlns:a16="http://schemas.microsoft.com/office/drawing/2014/main" id="{DB52D4DA-9E3B-05D5-4E0D-59D65043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892" y="1498020"/>
            <a:ext cx="3577692" cy="25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defined">
            <a:extLst>
              <a:ext uri="{FF2B5EF4-FFF2-40B4-BE49-F238E27FC236}">
                <a16:creationId xmlns:a16="http://schemas.microsoft.com/office/drawing/2014/main" id="{5B89DA71-0909-756F-06B4-16BD0378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69" y="4428770"/>
            <a:ext cx="3451107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9A3950-B873-83A2-0D7E-B3EB60C26037}"/>
              </a:ext>
            </a:extLst>
          </p:cNvPr>
          <p:cNvSpPr txBox="1"/>
          <p:nvPr/>
        </p:nvSpPr>
        <p:spPr>
          <a:xfrm>
            <a:off x="556380" y="4968547"/>
            <a:ext cx="22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La Bataille d'Alexandre </a:t>
            </a:r>
            <a:r>
              <a:rPr lang="fr-FR" sz="1200" dirty="0"/>
              <a:t>de Albrecht Altdorfer (1929)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697424-F31D-2B70-A4BA-18239971CCE5}"/>
              </a:ext>
            </a:extLst>
          </p:cNvPr>
          <p:cNvSpPr txBox="1"/>
          <p:nvPr/>
        </p:nvSpPr>
        <p:spPr>
          <a:xfrm>
            <a:off x="9239438" y="5221511"/>
            <a:ext cx="199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La Fontaine de Jouvence </a:t>
            </a:r>
            <a:r>
              <a:rPr lang="fr-FR" sz="1200" dirty="0"/>
              <a:t>de Lucas Cranach l'Ancien (1546)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546232-DF41-D13E-03F7-71853E21C89D}"/>
              </a:ext>
            </a:extLst>
          </p:cNvPr>
          <p:cNvSpPr txBox="1"/>
          <p:nvPr/>
        </p:nvSpPr>
        <p:spPr>
          <a:xfrm>
            <a:off x="9788561" y="2543848"/>
            <a:ext cx="22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Chasseurs dans la neige </a:t>
            </a:r>
            <a:r>
              <a:rPr lang="fr-FR" sz="1200" dirty="0"/>
              <a:t>de Pieter Brueghel l'Ancien (1565) </a:t>
            </a:r>
          </a:p>
        </p:txBody>
      </p:sp>
    </p:spTree>
    <p:extLst>
      <p:ext uri="{BB962C8B-B14F-4D97-AF65-F5344CB8AC3E}">
        <p14:creationId xmlns:p14="http://schemas.microsoft.com/office/powerpoint/2010/main" val="241290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3A5F4A-B72E-2179-E6D7-5F8E2B3A7CCC}"/>
              </a:ext>
            </a:extLst>
          </p:cNvPr>
          <p:cNvSpPr/>
          <p:nvPr/>
        </p:nvSpPr>
        <p:spPr>
          <a:xfrm>
            <a:off x="0" y="-81280"/>
            <a:ext cx="12303760" cy="7071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4A1480-C799-535B-DD23-2E9873BCE11F}"/>
              </a:ext>
            </a:extLst>
          </p:cNvPr>
          <p:cNvSpPr/>
          <p:nvPr/>
        </p:nvSpPr>
        <p:spPr>
          <a:xfrm>
            <a:off x="-261257" y="194031"/>
            <a:ext cx="2356757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34A4CF-28D5-5D78-F769-CC49CE24532C}"/>
              </a:ext>
            </a:extLst>
          </p:cNvPr>
          <p:cNvSpPr txBox="1"/>
          <p:nvPr/>
        </p:nvSpPr>
        <p:spPr>
          <a:xfrm>
            <a:off x="89210" y="194030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débat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B8E658A-F236-F6BA-7996-055F79D371D6}"/>
              </a:ext>
            </a:extLst>
          </p:cNvPr>
          <p:cNvSpPr txBox="1">
            <a:spLocks/>
          </p:cNvSpPr>
          <p:nvPr/>
        </p:nvSpPr>
        <p:spPr>
          <a:xfrm>
            <a:off x="2517701" y="2268709"/>
            <a:ext cx="7268358" cy="23205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500" b="1" dirty="0"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quoi le travail sur la forme peut-il créer une atmosphère générale ?</a:t>
            </a:r>
            <a:endParaRPr lang="fr-FR" sz="4500" b="1" dirty="0"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1622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plash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4416</TotalTime>
  <Words>285</Words>
  <Application>Microsoft Office PowerPoint</Application>
  <PresentationFormat>Grand écran</PresentationFormat>
  <Paragraphs>57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Bodoni MT Black</vt:lpstr>
      <vt:lpstr>Posterama</vt:lpstr>
      <vt:lpstr>SplashVTI</vt:lpstr>
      <vt:lpstr>En quoi le travail sur la forme peut-il créer une atmosphère générale 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quoi le travail sur la forme peut-il créer une atmosphère générale ?</dc:title>
  <dc:creator>Cléo DETHOREY</dc:creator>
  <cp:lastModifiedBy>Stéphane DETHOREY</cp:lastModifiedBy>
  <cp:revision>1</cp:revision>
  <dcterms:created xsi:type="dcterms:W3CDTF">2023-12-11T14:16:52Z</dcterms:created>
  <dcterms:modified xsi:type="dcterms:W3CDTF">2023-12-20T10:56:49Z</dcterms:modified>
</cp:coreProperties>
</file>