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D52C7-CB2A-4D32-939F-64C6FF5DBF2A}" type="datetimeFigureOut">
              <a:rPr lang="fr-FR" smtClean="0"/>
              <a:t>15/09/2021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CC7CF-6D05-4D29-A6FD-A34B0EA7AF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15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6AA23-D61E-4C02-B48A-227F5FD34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07D409-3F6B-43E5-8FFF-EA8B911F8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1D1348-2BBF-492C-B9DB-C801AFDB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2A82-CAF9-46FD-A80F-B055747CFC10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EBE06E-0423-4FB2-BCB5-38F46494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4BF56B-B476-4CC7-8558-C5879C5C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A3E1-C929-478F-BE4C-86AB66950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58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B960A7-7BF1-4894-95D2-BC78A67C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FD8B91-0904-40DF-87EA-67B094A99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7461A4-42EE-417C-AE68-F2B72D2D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2A82-CAF9-46FD-A80F-B055747CFC10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1E3387-31BE-4316-9F09-73CB95B5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0F062B-EB55-4634-B8EC-9A421A73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A3E1-C929-478F-BE4C-86AB66950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94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58872D7-54F7-4BA7-A300-3B82577D27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4CF3F1-4A23-4B86-8D3C-068FDF572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CBFCE3-D8BC-4984-A8E2-A142091E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2A82-CAF9-46FD-A80F-B055747CFC10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987D58-15F7-4BB2-90F7-BE43ED9B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A05000-5991-4728-A77B-E3E2AC38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A3E1-C929-478F-BE4C-86AB66950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01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F38D43-F760-4D16-B111-52E3E24FB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0022CA-C95A-40ED-A727-76B84893E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0A8DDD-5BC0-4AAC-98F3-9B03E20B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2A82-CAF9-46FD-A80F-B055747CFC10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685DCA-71BA-46D8-B676-869C0817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3EC879-5F8D-4177-97E3-A3D5125E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A3E1-C929-478F-BE4C-86AB66950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4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E3A22-5D45-4AB0-A683-B9772ADF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A4A5A7-A36E-4931-9557-29E32493A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13AF42-60F6-4FBA-903C-8BF38672F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2A82-CAF9-46FD-A80F-B055747CFC10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04649B-1A55-474B-9256-3287E52DE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2AF30F-7414-456D-9923-5200E755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A3E1-C929-478F-BE4C-86AB66950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42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EB760E-2168-4231-A742-423D206F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32370A-2192-4E30-AE48-91E77072D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B9346D-16FA-44CA-B5F1-13BFFB451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4896DA-A437-4617-9C74-183E0356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2A82-CAF9-46FD-A80F-B055747CFC10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37BBBB-B9AD-404B-B814-6DCE781F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585AAB-47E7-4CE7-98BE-4D3F9290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A3E1-C929-478F-BE4C-86AB66950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5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5C8FF0-E1BB-4E45-BA69-DE21B103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FDA285-B216-4361-A660-F5C9C0B3F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70D2A9-ABE0-4E3B-999A-2B946C200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8838F9-675B-400D-8DDE-1819F9848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4A787CD-CC57-4956-8F8F-933A89ABC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AA7318-47F9-4FAF-9E89-9E51C753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2A82-CAF9-46FD-A80F-B055747CFC10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E051657-E856-414A-BA96-95C31EBE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00CFCC-F2E4-41B3-B0BB-AA88D40A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A3E1-C929-478F-BE4C-86AB66950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46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86112-5D35-4256-A17D-6C22A8E7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D7CDF1-15E6-4E45-A2B9-037EF1C27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2A82-CAF9-46FD-A80F-B055747CFC10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6DE1A1-ABDC-4BA8-ABE7-31B179B92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7819C5-12A1-4F41-9CD7-DBF22D59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A3E1-C929-478F-BE4C-86AB66950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06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A8EB4A-FC6E-480B-B335-31B006C6C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2A82-CAF9-46FD-A80F-B055747CFC10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B395EB-2249-4E3D-B8A5-DBBF79F8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93BA05-5157-4E41-8EFD-EA3F75A9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A3E1-C929-478F-BE4C-86AB66950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74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AC3F00-D9E8-4280-8A89-2E0932F89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00C49E-4999-4230-B51B-AE2B6BAB5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337998-4490-45DE-BAB5-BB0AF4C18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EE56C3-60A7-4685-B933-4FE952F0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2A82-CAF9-46FD-A80F-B055747CFC10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93D557-A41F-4E83-A41B-BB0CD48B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6BE85A-A47D-4426-8AA4-1771273D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A3E1-C929-478F-BE4C-86AB66950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33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9AB8D-C371-4244-9C0A-854945D2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7319C11-C0EC-4373-AA79-443CE9DA74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59DF00-2008-4672-954C-B16A19A49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E31839-55EB-4DA1-86D2-3FC35B73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2A82-CAF9-46FD-A80F-B055747CFC10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5F3084-6329-48BB-B061-D0977E485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E31DD7-632B-4379-A317-B6FB1F62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A3E1-C929-478F-BE4C-86AB66950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34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AD86858-E855-4159-8D7F-C665F30A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2E53F9-EEC4-4A69-A5FD-E5715D6DC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D8265-017E-4347-88AC-6DED284EE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22A82-CAF9-46FD-A80F-B055747CFC10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7B5944-BE36-4F7F-9AB8-E319F02AD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C7DC60-F04B-4485-BE4C-FF41E092C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A3E1-C929-478F-BE4C-86AB66950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21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71E7A6-F19E-4B33-8AB6-4A9C54C215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B3CEA9-B433-4BF3-AD03-EF102807A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244" y="1784972"/>
            <a:ext cx="9144000" cy="2387600"/>
          </a:xfrm>
        </p:spPr>
        <p:txBody>
          <a:bodyPr/>
          <a:lstStyle/>
          <a:p>
            <a:r>
              <a:rPr lang="fr-FR" b="1" dirty="0">
                <a:latin typeface="+mn-lt"/>
              </a:rPr>
              <a:t>Recherche ; œuvres, culture artistique et matérialité</a:t>
            </a:r>
          </a:p>
        </p:txBody>
      </p:sp>
    </p:spTree>
    <p:extLst>
      <p:ext uri="{BB962C8B-B14F-4D97-AF65-F5344CB8AC3E}">
        <p14:creationId xmlns:p14="http://schemas.microsoft.com/office/powerpoint/2010/main" val="242402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F1FB91-291B-43ED-BE9C-E1155BC84C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F40B42-0D1B-45CB-80B1-7FE7CF76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591" y="1768046"/>
            <a:ext cx="6433217" cy="4513484"/>
          </a:xfrm>
        </p:spPr>
        <p:txBody>
          <a:bodyPr>
            <a:normAutofit fontScale="90000"/>
          </a:bodyPr>
          <a:lstStyle/>
          <a:p>
            <a:r>
              <a:rPr lang="fr-FR" sz="2800" i="1" dirty="0"/>
              <a:t>Titre : </a:t>
            </a:r>
            <a:r>
              <a:rPr lang="fr-FR" sz="2800" u="sng" dirty="0"/>
              <a:t>Pierrot photographe</a:t>
            </a:r>
            <a:br>
              <a:rPr lang="fr-FR" sz="2800" dirty="0"/>
            </a:br>
            <a:br>
              <a:rPr lang="fr-FR" sz="2800" dirty="0"/>
            </a:br>
            <a:r>
              <a:rPr lang="fr-FR" sz="2800" i="1" dirty="0"/>
              <a:t>Artiste : </a:t>
            </a:r>
            <a:r>
              <a:rPr lang="fr-FR" sz="2800" dirty="0"/>
              <a:t>Felix Nadar (1820-1910)</a:t>
            </a:r>
            <a:br>
              <a:rPr lang="fr-FR" sz="2800" dirty="0"/>
            </a:br>
            <a:br>
              <a:rPr lang="fr-FR" sz="2800" dirty="0"/>
            </a:br>
            <a:r>
              <a:rPr lang="fr-FR" sz="2800" i="1" dirty="0"/>
              <a:t>Date de réalisation : </a:t>
            </a:r>
            <a:r>
              <a:rPr lang="fr-FR" sz="2800" dirty="0"/>
              <a:t>1854</a:t>
            </a:r>
            <a:br>
              <a:rPr lang="fr-FR" sz="2800" dirty="0"/>
            </a:br>
            <a:br>
              <a:rPr lang="fr-FR" sz="2800" dirty="0"/>
            </a:br>
            <a:r>
              <a:rPr lang="fr-FR" sz="2800" i="1" dirty="0"/>
              <a:t>Lieu d’exposition : </a:t>
            </a:r>
            <a:r>
              <a:rPr lang="fr-FR" sz="2800" dirty="0"/>
              <a:t>Musée d’Orsay   </a:t>
            </a:r>
            <a:br>
              <a:rPr lang="fr-FR" sz="2800" dirty="0"/>
            </a:br>
            <a:br>
              <a:rPr lang="fr-FR" sz="2800" dirty="0"/>
            </a:br>
            <a:r>
              <a:rPr lang="fr-FR" sz="2800" i="1" dirty="0"/>
              <a:t>Technique : </a:t>
            </a:r>
            <a:r>
              <a:rPr lang="fr-FR" sz="2800" dirty="0"/>
              <a:t>Photographie</a:t>
            </a:r>
            <a:br>
              <a:rPr lang="fr-FR" sz="2800" dirty="0"/>
            </a:br>
            <a:br>
              <a:rPr lang="fr-FR" sz="2800" dirty="0"/>
            </a:br>
            <a:r>
              <a:rPr lang="fr-FR" sz="2800" i="1" dirty="0"/>
              <a:t>Matériaux: </a:t>
            </a:r>
            <a:r>
              <a:rPr lang="fr-FR" sz="2800" dirty="0"/>
              <a:t>sur papier salé à partir d’un négatif sur verre au collodion</a:t>
            </a:r>
            <a:br>
              <a:rPr lang="fr-FR" sz="2800" dirty="0"/>
            </a:br>
            <a:br>
              <a:rPr lang="fr-FR" sz="2800" dirty="0"/>
            </a:br>
            <a:r>
              <a:rPr lang="fr-FR" sz="2800" i="1" dirty="0"/>
              <a:t>Dimensions: </a:t>
            </a:r>
            <a:r>
              <a:rPr lang="fr-FR" sz="2800" dirty="0"/>
              <a:t>28,6*21 </a:t>
            </a:r>
          </a:p>
        </p:txBody>
      </p:sp>
      <p:pic>
        <p:nvPicPr>
          <p:cNvPr id="5" name="Espace réservé du contenu 4" descr="Une image contenant texte, vieux, plancher, noir&#10;&#10;Description générée automatiquement">
            <a:extLst>
              <a:ext uri="{FF2B5EF4-FFF2-40B4-BE49-F238E27FC236}">
                <a16:creationId xmlns:a16="http://schemas.microsoft.com/office/drawing/2014/main" id="{49942E8B-F0A6-477F-AA87-41286764E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1" y="1517272"/>
            <a:ext cx="3780115" cy="5150021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1D5DDAC-372A-4736-810B-794C1540D668}"/>
              </a:ext>
            </a:extLst>
          </p:cNvPr>
          <p:cNvSpPr txBox="1"/>
          <p:nvPr/>
        </p:nvSpPr>
        <p:spPr>
          <a:xfrm>
            <a:off x="596348" y="291549"/>
            <a:ext cx="1142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- Œuvre bidimensionnelle, Photographie argentique</a:t>
            </a:r>
          </a:p>
        </p:txBody>
      </p:sp>
    </p:spTree>
    <p:extLst>
      <p:ext uri="{BB962C8B-B14F-4D97-AF65-F5344CB8AC3E}">
        <p14:creationId xmlns:p14="http://schemas.microsoft.com/office/powerpoint/2010/main" val="6243571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2C2872-139A-4489-9774-A3FA97BB38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AAFCB9-28FB-4C57-8165-12159066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294787"/>
            <a:ext cx="10880188" cy="760290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+mn-lt"/>
              </a:rPr>
              <a:t>- Œuvre bidimensionnelle, Huile sur toile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99392CC-E13E-4B7B-B0BA-49265CCB0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8" y="1434991"/>
            <a:ext cx="5613226" cy="4351338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2455678-84B5-4F91-B15D-5AE74CB00380}"/>
              </a:ext>
            </a:extLst>
          </p:cNvPr>
          <p:cNvSpPr txBox="1"/>
          <p:nvPr/>
        </p:nvSpPr>
        <p:spPr>
          <a:xfrm>
            <a:off x="6467061" y="1311966"/>
            <a:ext cx="54201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Titre :  </a:t>
            </a:r>
            <a:r>
              <a:rPr lang="fr-FR" dirty="0"/>
              <a:t>La chambre de Van Gogh à Arles</a:t>
            </a:r>
          </a:p>
          <a:p>
            <a:endParaRPr lang="fr-FR" i="1" dirty="0"/>
          </a:p>
          <a:p>
            <a:r>
              <a:rPr lang="fr-FR" i="1" dirty="0"/>
              <a:t>Artiste : </a:t>
            </a:r>
            <a:r>
              <a:rPr lang="fr-FR" dirty="0"/>
              <a:t>Vincent Van Gogh (1853 - 1890)</a:t>
            </a:r>
          </a:p>
          <a:p>
            <a:endParaRPr lang="fr-FR" i="1" dirty="0"/>
          </a:p>
          <a:p>
            <a:r>
              <a:rPr lang="fr-FR" i="1" dirty="0"/>
              <a:t>Date de réalisation : </a:t>
            </a:r>
            <a:r>
              <a:rPr lang="fr-FR" dirty="0"/>
              <a:t>1889</a:t>
            </a:r>
          </a:p>
          <a:p>
            <a:endParaRPr lang="fr-FR" i="1" dirty="0"/>
          </a:p>
          <a:p>
            <a:r>
              <a:rPr lang="fr-FR" i="1" dirty="0"/>
              <a:t>Lieu d’exposition : </a:t>
            </a:r>
            <a:r>
              <a:rPr lang="fr-FR" dirty="0"/>
              <a:t>Musée d’Orsay</a:t>
            </a:r>
          </a:p>
          <a:p>
            <a:endParaRPr lang="fr-FR" i="1" dirty="0"/>
          </a:p>
          <a:p>
            <a:r>
              <a:rPr lang="fr-FR" i="1" dirty="0"/>
              <a:t>Technique : </a:t>
            </a:r>
            <a:r>
              <a:rPr lang="fr-FR" dirty="0"/>
              <a:t>Peinture </a:t>
            </a:r>
          </a:p>
          <a:p>
            <a:endParaRPr lang="fr-FR" i="1" dirty="0"/>
          </a:p>
          <a:p>
            <a:r>
              <a:rPr lang="fr-FR" i="1" dirty="0"/>
              <a:t>Matériaux :</a:t>
            </a:r>
            <a:r>
              <a:rPr lang="fr-FR" dirty="0"/>
              <a:t> peinture à L’huile, toile </a:t>
            </a:r>
          </a:p>
          <a:p>
            <a:endParaRPr lang="fr-FR" i="1" dirty="0"/>
          </a:p>
          <a:p>
            <a:r>
              <a:rPr lang="fr-FR" i="1" dirty="0"/>
              <a:t>Dimensions : </a:t>
            </a:r>
            <a:r>
              <a:rPr lang="fr-FR" dirty="0"/>
              <a:t>57,3*73,4 cm avec cadre H. 74,5 ; L. 90,7 cm </a:t>
            </a:r>
          </a:p>
          <a:p>
            <a:endParaRPr lang="fr-FR" dirty="0"/>
          </a:p>
          <a:p>
            <a:r>
              <a:rPr lang="fr-FR" dirty="0"/>
              <a:t>Figuration : L’artiste veut représenter la simplicité et la tranquillité par les couleurs </a:t>
            </a:r>
          </a:p>
        </p:txBody>
      </p:sp>
    </p:spTree>
    <p:extLst>
      <p:ext uri="{BB962C8B-B14F-4D97-AF65-F5344CB8AC3E}">
        <p14:creationId xmlns:p14="http://schemas.microsoft.com/office/powerpoint/2010/main" val="2791959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B6EBCC-5D86-476D-8C20-C5281D64E7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A605C9-3688-43D6-91B5-64E107D5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4" y="145774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+mn-lt"/>
              </a:rPr>
              <a:t>- Œuvre tridimensionnelle, Bronze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89F82CF-8FCE-4D7B-B8BC-B539E9A10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10679" r="6024" b="17861"/>
          <a:stretch/>
        </p:blipFill>
        <p:spPr>
          <a:xfrm rot="5400000">
            <a:off x="358034" y="1901913"/>
            <a:ext cx="5578712" cy="4333463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81E0079-2632-4C30-A32D-56CEC20EBA3B}"/>
              </a:ext>
            </a:extLst>
          </p:cNvPr>
          <p:cNvSpPr txBox="1"/>
          <p:nvPr/>
        </p:nvSpPr>
        <p:spPr>
          <a:xfrm>
            <a:off x="5632172" y="1338470"/>
            <a:ext cx="62682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Titre de la série de personnages : </a:t>
            </a:r>
            <a:r>
              <a:rPr lang="fr-FR" dirty="0"/>
              <a:t>Voyageurs</a:t>
            </a:r>
          </a:p>
          <a:p>
            <a:endParaRPr lang="fr-FR" i="1" dirty="0"/>
          </a:p>
          <a:p>
            <a:r>
              <a:rPr lang="fr-FR" i="1" dirty="0"/>
              <a:t>Titre de la statue en particulier : </a:t>
            </a:r>
            <a:r>
              <a:rPr lang="fr-FR" dirty="0"/>
              <a:t>Le Grand Van Gogh</a:t>
            </a:r>
          </a:p>
          <a:p>
            <a:endParaRPr lang="fr-FR" i="1" dirty="0"/>
          </a:p>
          <a:p>
            <a:r>
              <a:rPr lang="fr-FR" i="1" dirty="0"/>
              <a:t>Artiste : </a:t>
            </a:r>
            <a:r>
              <a:rPr lang="fr-FR" dirty="0"/>
              <a:t>Bruno </a:t>
            </a:r>
            <a:r>
              <a:rPr lang="fr-FR" dirty="0" err="1"/>
              <a:t>Catalano</a:t>
            </a:r>
            <a:endParaRPr lang="fr-FR" dirty="0"/>
          </a:p>
          <a:p>
            <a:endParaRPr lang="fr-FR" i="1" dirty="0"/>
          </a:p>
          <a:p>
            <a:r>
              <a:rPr lang="fr-FR" i="1" dirty="0"/>
              <a:t>Date de réalisation : </a:t>
            </a:r>
            <a:r>
              <a:rPr lang="fr-FR" dirty="0"/>
              <a:t>2013</a:t>
            </a:r>
          </a:p>
          <a:p>
            <a:endParaRPr lang="fr-FR" i="1" dirty="0"/>
          </a:p>
          <a:p>
            <a:r>
              <a:rPr lang="fr-FR" i="1" dirty="0"/>
              <a:t>Lieu d’exposition : </a:t>
            </a:r>
            <a:r>
              <a:rPr lang="fr-FR" dirty="0"/>
              <a:t>Marseille</a:t>
            </a:r>
          </a:p>
          <a:p>
            <a:endParaRPr lang="fr-FR" i="1" dirty="0"/>
          </a:p>
          <a:p>
            <a:r>
              <a:rPr lang="fr-FR" i="1" dirty="0"/>
              <a:t>Technique :</a:t>
            </a:r>
            <a:r>
              <a:rPr lang="fr-FR" dirty="0"/>
              <a:t>Fonderie</a:t>
            </a:r>
          </a:p>
          <a:p>
            <a:endParaRPr lang="fr-FR" i="1" dirty="0"/>
          </a:p>
          <a:p>
            <a:r>
              <a:rPr lang="fr-FR" i="1" dirty="0"/>
              <a:t>Matériaux :</a:t>
            </a:r>
            <a:r>
              <a:rPr lang="fr-FR" dirty="0"/>
              <a:t> Bronze</a:t>
            </a:r>
          </a:p>
          <a:p>
            <a:endParaRPr lang="fr-FR" i="1" dirty="0"/>
          </a:p>
          <a:p>
            <a:r>
              <a:rPr lang="fr-FR" i="1" dirty="0"/>
              <a:t>Dimensions :</a:t>
            </a:r>
            <a:r>
              <a:rPr lang="fr-FR" dirty="0"/>
              <a:t> 70*20 cm</a:t>
            </a:r>
          </a:p>
          <a:p>
            <a:endParaRPr lang="fr-FR" i="1" dirty="0"/>
          </a:p>
          <a:p>
            <a:r>
              <a:rPr lang="fr-FR" i="1" dirty="0"/>
              <a:t>Figuration :</a:t>
            </a:r>
            <a:r>
              <a:rPr lang="fr-FR" dirty="0"/>
              <a:t>  Ces statues représentent le voyage vide où l’on part en laissant une partie de notre vie dans le pays que l’on fuit afin de se reconstruire une vie.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106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9E9C9F-AE5E-433F-B043-48FAF1E29C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DA3497-84F2-49AD-8C60-BFF95535A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63" y="449532"/>
            <a:ext cx="6688015" cy="957238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+mn-lt"/>
              </a:rPr>
              <a:t>-Œuvre tridimensionnelle, Cire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D5EC13F-E3C5-4256-BBBF-15F7FDF6F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1" b="25744"/>
          <a:stretch/>
        </p:blipFill>
        <p:spPr>
          <a:xfrm>
            <a:off x="3838691" y="1730325"/>
            <a:ext cx="3715659" cy="513290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DFA9B3-0C02-4999-8F76-D74840141B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t="6733" r="13768" b="40718"/>
          <a:stretch/>
        </p:blipFill>
        <p:spPr>
          <a:xfrm>
            <a:off x="0" y="1710546"/>
            <a:ext cx="3742006" cy="514745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68C8CC8-CC1A-4880-9EE8-AD2E3B57003B}"/>
              </a:ext>
            </a:extLst>
          </p:cNvPr>
          <p:cNvSpPr txBox="1"/>
          <p:nvPr/>
        </p:nvSpPr>
        <p:spPr>
          <a:xfrm>
            <a:off x="7680960" y="1716258"/>
            <a:ext cx="43609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Titre : </a:t>
            </a:r>
            <a:r>
              <a:rPr lang="fr-FR" dirty="0" err="1"/>
              <a:t>Untitled</a:t>
            </a:r>
            <a:endParaRPr lang="fr-FR" dirty="0"/>
          </a:p>
          <a:p>
            <a:endParaRPr lang="fr-FR" i="1" dirty="0"/>
          </a:p>
          <a:p>
            <a:r>
              <a:rPr lang="fr-FR" i="1" dirty="0"/>
              <a:t>Artiste : </a:t>
            </a:r>
            <a:r>
              <a:rPr lang="fr-FR" dirty="0"/>
              <a:t>Urs Fischer ( 1973)</a:t>
            </a:r>
          </a:p>
          <a:p>
            <a:endParaRPr lang="fr-FR" i="1" dirty="0"/>
          </a:p>
          <a:p>
            <a:r>
              <a:rPr lang="fr-FR" i="1" dirty="0"/>
              <a:t>Date de création : </a:t>
            </a:r>
            <a:r>
              <a:rPr lang="fr-FR" dirty="0"/>
              <a:t>2011</a:t>
            </a:r>
          </a:p>
          <a:p>
            <a:endParaRPr lang="fr-FR" i="1" dirty="0"/>
          </a:p>
          <a:p>
            <a:r>
              <a:rPr lang="fr-FR" i="1" dirty="0"/>
              <a:t>Lieu d’exposition : </a:t>
            </a:r>
            <a:r>
              <a:rPr lang="fr-FR" dirty="0"/>
              <a:t>Bourse de Commerce à Paris</a:t>
            </a:r>
          </a:p>
          <a:p>
            <a:endParaRPr lang="fr-FR" i="1" dirty="0"/>
          </a:p>
          <a:p>
            <a:r>
              <a:rPr lang="fr-FR" i="1" dirty="0"/>
              <a:t>Technique : </a:t>
            </a:r>
            <a:r>
              <a:rPr lang="fr-FR" dirty="0"/>
              <a:t>Sculpture</a:t>
            </a:r>
          </a:p>
          <a:p>
            <a:endParaRPr lang="fr-FR" i="1" dirty="0"/>
          </a:p>
          <a:p>
            <a:r>
              <a:rPr lang="fr-FR" i="1" dirty="0"/>
              <a:t>Matériaux :</a:t>
            </a:r>
            <a:r>
              <a:rPr lang="fr-FR" dirty="0"/>
              <a:t> Pétrole, cire, acier, mèche, table, Chaise</a:t>
            </a:r>
          </a:p>
          <a:p>
            <a:endParaRPr lang="fr-FR" i="1" dirty="0"/>
          </a:p>
          <a:p>
            <a:r>
              <a:rPr lang="fr-FR" i="1" dirty="0"/>
              <a:t>Dimensions :</a:t>
            </a:r>
            <a:r>
              <a:rPr lang="fr-FR" dirty="0"/>
              <a:t> 136,8*117,7*191,3 cm</a:t>
            </a:r>
          </a:p>
        </p:txBody>
      </p:sp>
    </p:spTree>
    <p:extLst>
      <p:ext uri="{BB962C8B-B14F-4D97-AF65-F5344CB8AC3E}">
        <p14:creationId xmlns:p14="http://schemas.microsoft.com/office/powerpoint/2010/main" val="910009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265</Words>
  <Application>Microsoft Office PowerPoint</Application>
  <PresentationFormat>Grand écran</PresentationFormat>
  <Paragraphs>51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Recherche ; œuvres, culture artistique et matérialité</vt:lpstr>
      <vt:lpstr>Titre : Pierrot photographe  Artiste : Felix Nadar (1820-1910)  Date de réalisation : 1854  Lieu d’exposition : Musée d’Orsay     Technique : Photographie  Matériaux: sur papier salé à partir d’un négatif sur verre au collodion  Dimensions: 28,6*21 </vt:lpstr>
      <vt:lpstr>- Œuvre bidimensionnelle, Huile sur toile</vt:lpstr>
      <vt:lpstr>- Œuvre tridimensionnelle, Bronze </vt:lpstr>
      <vt:lpstr>-Œuvre tridimensionnelle, Cire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RUSSO Amélia</dc:creator>
  <cp:lastModifiedBy>RUSSO Amélia</cp:lastModifiedBy>
  <cp:revision>18</cp:revision>
  <dcterms:created xsi:type="dcterms:W3CDTF">2021-09-13T07:35:42Z</dcterms:created>
  <dcterms:modified xsi:type="dcterms:W3CDTF">2021-09-15T14:50:19Z</dcterms:modified>
</cp:coreProperties>
</file>