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7F5B6-866D-408D-8B43-60226067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943" y="2940148"/>
            <a:ext cx="8915399" cy="1190119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Musique et émotions</a:t>
            </a:r>
          </a:p>
        </p:txBody>
      </p:sp>
    </p:spTree>
    <p:extLst>
      <p:ext uri="{BB962C8B-B14F-4D97-AF65-F5344CB8AC3E}">
        <p14:creationId xmlns:p14="http://schemas.microsoft.com/office/powerpoint/2010/main" val="198565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7F5B6-866D-408D-8B43-60226067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060" y="492370"/>
            <a:ext cx="8915399" cy="1190119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La bande son écoutée (9’21)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759A2E-A0DB-4C3E-99E3-31269C0CAAA2}"/>
              </a:ext>
            </a:extLst>
          </p:cNvPr>
          <p:cNvSpPr txBox="1"/>
          <p:nvPr/>
        </p:nvSpPr>
        <p:spPr>
          <a:xfrm>
            <a:off x="1638300" y="2309531"/>
            <a:ext cx="99112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sz="2400" dirty="0"/>
              <a:t>BOF Les Dents De La Mer / The </a:t>
            </a:r>
            <a:r>
              <a:rPr lang="fr-FR" sz="2400" dirty="0" err="1"/>
              <a:t>horses</a:t>
            </a:r>
            <a:r>
              <a:rPr lang="fr-FR" sz="2400" dirty="0"/>
              <a:t> race / Nocturne No. 20 de F. Chopin / 5ème symphonie de Beethoven / Be </a:t>
            </a:r>
            <a:r>
              <a:rPr lang="fr-FR" sz="2400" dirty="0" err="1"/>
              <a:t>alright</a:t>
            </a:r>
            <a:r>
              <a:rPr lang="fr-FR" sz="2400" dirty="0"/>
              <a:t> de Liam Lewis / </a:t>
            </a:r>
            <a:r>
              <a:rPr lang="en-US" sz="2400" dirty="0"/>
              <a:t>In The Summertime de Mungo Jerry / </a:t>
            </a:r>
            <a:r>
              <a:rPr lang="fr-FR" sz="2400" dirty="0"/>
              <a:t>Thriller de Michael Jackson / </a:t>
            </a:r>
            <a:r>
              <a:rPr lang="en-US" sz="2400" dirty="0"/>
              <a:t>I'll Never Love Again de Lady Gaga / </a:t>
            </a:r>
            <a:r>
              <a:rPr lang="it-IT" sz="2400" dirty="0"/>
              <a:t>Requiem 1 - Dies irae de Giuseppe Verdi / </a:t>
            </a:r>
            <a:r>
              <a:rPr lang="fr-FR" sz="2400" dirty="0"/>
              <a:t>Peer </a:t>
            </a:r>
            <a:r>
              <a:rPr lang="fr-FR" sz="2400" dirty="0" err="1"/>
              <a:t>Gynt</a:t>
            </a:r>
            <a:r>
              <a:rPr lang="fr-FR" sz="2400" dirty="0"/>
              <a:t> Suite N° 1- Le Matin de E. Grieg / Pierre et le loup – le loup de S. Prokofiev / Happy de P. Williams </a:t>
            </a:r>
          </a:p>
          <a:p>
            <a:pPr algn="ctr"/>
            <a:endParaRPr lang="fr-FR" dirty="0"/>
          </a:p>
          <a:p>
            <a:pPr algn="ctr"/>
            <a:endParaRPr lang="it-IT" dirty="0"/>
          </a:p>
          <a:p>
            <a:pPr algn="ctr"/>
            <a:endParaRPr lang="en-US" dirty="0"/>
          </a:p>
          <a:p>
            <a:pPr algn="ctr"/>
            <a:endParaRPr lang="fr-FR" dirty="0"/>
          </a:p>
          <a:p>
            <a:pPr algn="ctr"/>
            <a:endParaRPr lang="en-US" dirty="0"/>
          </a:p>
          <a:p>
            <a:pPr algn="ctr"/>
            <a:endParaRPr lang="fr-FR" dirty="0"/>
          </a:p>
          <a:p>
            <a:pPr algn="ctr"/>
            <a:r>
              <a:rPr lang="fr-FR" dirty="0"/>
              <a:t>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7F5B6-866D-408D-8B43-60226067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657" y="5795890"/>
            <a:ext cx="8915399" cy="1190119"/>
          </a:xfrm>
        </p:spPr>
        <p:txBody>
          <a:bodyPr>
            <a:noAutofit/>
          </a:bodyPr>
          <a:lstStyle/>
          <a:p>
            <a:pPr algn="ctr"/>
            <a:r>
              <a:rPr lang="fr-FR" sz="4400" i="1" dirty="0"/>
              <a:t>Joie</a:t>
            </a:r>
            <a:br>
              <a:rPr lang="fr-FR" sz="4400" i="1" dirty="0"/>
            </a:br>
            <a:r>
              <a:rPr lang="fr-FR" sz="4400" i="1" dirty="0"/>
              <a:t>Tristesse</a:t>
            </a:r>
            <a:br>
              <a:rPr lang="fr-FR" sz="4400" i="1" dirty="0"/>
            </a:br>
            <a:r>
              <a:rPr lang="fr-FR" sz="4400" i="1" dirty="0"/>
              <a:t>Peur</a:t>
            </a:r>
            <a:br>
              <a:rPr lang="fr-FR" sz="4400" i="1" dirty="0"/>
            </a:br>
            <a:r>
              <a:rPr lang="fr-FR" sz="4400" i="1" dirty="0"/>
              <a:t>Colère</a:t>
            </a:r>
            <a:br>
              <a:rPr lang="fr-FR" sz="4400" i="1" dirty="0"/>
            </a:br>
            <a:r>
              <a:rPr lang="fr-FR" sz="4400" i="1" dirty="0"/>
              <a:t>Dégoût</a:t>
            </a:r>
            <a:br>
              <a:rPr lang="fr-FR" sz="4400" i="1" dirty="0"/>
            </a:br>
            <a:r>
              <a:rPr lang="fr-FR" sz="4400" i="1" dirty="0"/>
              <a:t>Surprise</a:t>
            </a:r>
            <a:br>
              <a:rPr lang="fr-FR" sz="4400" dirty="0"/>
            </a:br>
            <a:r>
              <a:rPr lang="fr-FR" sz="4400" dirty="0"/>
              <a:t>sont souvent citées comme </a:t>
            </a:r>
            <a:br>
              <a:rPr lang="fr-FR" sz="4400" dirty="0"/>
            </a:br>
            <a:r>
              <a:rPr lang="fr-FR" sz="4400" dirty="0"/>
              <a:t>les « émotions de base »</a:t>
            </a:r>
            <a:br>
              <a:rPr lang="fr-FR" sz="4400" dirty="0"/>
            </a:br>
            <a:r>
              <a:rPr lang="fr-FR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9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7F5B6-866D-408D-8B43-60226067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062" y="4992631"/>
            <a:ext cx="9494935" cy="1190119"/>
          </a:xfrm>
        </p:spPr>
        <p:txBody>
          <a:bodyPr>
            <a:noAutofit/>
          </a:bodyPr>
          <a:lstStyle/>
          <a:p>
            <a:pPr fontAlgn="base"/>
            <a:r>
              <a:rPr lang="fr-FR" sz="2800" b="1" dirty="0"/>
              <a:t>Distinguer les émotions des sentiments :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2800" dirty="0"/>
              <a:t>Selon François LELORD – psychiatre -, le premier critère est la durée ! </a:t>
            </a:r>
            <a:br>
              <a:rPr lang="fr-FR" sz="2800" dirty="0"/>
            </a:br>
            <a:r>
              <a:rPr lang="fr-FR" sz="2800" dirty="0"/>
              <a:t>« Une émotion est un choc, un changement d’état rapide, alors qu’un sentiment s’étend dans le temps. […]</a:t>
            </a:r>
            <a:br>
              <a:rPr lang="fr-FR" sz="2800" dirty="0"/>
            </a:br>
            <a:r>
              <a:rPr lang="fr-FR" sz="2800" dirty="0"/>
              <a:t>Pour mériter le titre de </a:t>
            </a:r>
            <a:r>
              <a:rPr lang="fr-FR" sz="2800" i="1" dirty="0"/>
              <a:t>fondamentale</a:t>
            </a:r>
            <a:r>
              <a:rPr lang="fr-FR" sz="2800" dirty="0"/>
              <a:t>, une émotion doit débuter soudainement, être présente chez le bébé et les primates, se distinguer parfaitement des autres, s’accompagner d’une expression faciale caractéristique ».</a:t>
            </a:r>
          </a:p>
        </p:txBody>
      </p:sp>
    </p:spTree>
    <p:extLst>
      <p:ext uri="{BB962C8B-B14F-4D97-AF65-F5344CB8AC3E}">
        <p14:creationId xmlns:p14="http://schemas.microsoft.com/office/powerpoint/2010/main" val="21937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192CBF7-64A0-40F9-99FA-98ED103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58" y="1135156"/>
            <a:ext cx="6575084" cy="573339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64A38EED-2889-4D55-A79B-C13A217F0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903" y="112541"/>
            <a:ext cx="10944665" cy="1022615"/>
          </a:xfrm>
        </p:spPr>
        <p:txBody>
          <a:bodyPr/>
          <a:lstStyle/>
          <a:p>
            <a:r>
              <a:rPr lang="fr-FR" dirty="0"/>
              <a:t>Les émotions selon l’album : </a:t>
            </a:r>
          </a:p>
        </p:txBody>
      </p:sp>
    </p:spTree>
    <p:extLst>
      <p:ext uri="{BB962C8B-B14F-4D97-AF65-F5344CB8AC3E}">
        <p14:creationId xmlns:p14="http://schemas.microsoft.com/office/powerpoint/2010/main" val="338097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6FC9B6-204B-4A8D-A827-FF82361E0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24" y="758713"/>
            <a:ext cx="4713685" cy="59304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C1B326-AD41-4D2D-8490-070B84F6D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172" y="1519310"/>
            <a:ext cx="6136828" cy="47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8D8E22-1183-4ADE-9793-9620B45C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72" y="150481"/>
            <a:ext cx="6878589" cy="65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4EE44E-4127-491B-B592-600A302F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678" y="534573"/>
            <a:ext cx="8151107" cy="60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7F5B6-866D-408D-8B43-60226067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943" y="2940148"/>
            <a:ext cx="8915399" cy="1190119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Musique et émotions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F06045-5209-45C0-8B29-ACE6996E2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31" y="548639"/>
            <a:ext cx="9386111" cy="59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5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99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7F5B6-866D-408D-8B43-60226067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072" y="1800665"/>
            <a:ext cx="11085342" cy="119011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/>
              <a:t>Les marques des émotions exprimées ou suscitées en musique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297657-8595-4015-9605-87A241F5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31" y="3429000"/>
            <a:ext cx="70580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7210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{CDD49B62-82ED-4ABD-8440-7F0ABDA46E8E}tf02892315</Template>
  <TotalTime>99</TotalTime>
  <Words>222</Words>
  <Application>Microsoft Office PowerPoint</Application>
  <PresentationFormat>Grand écran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Brin</vt:lpstr>
      <vt:lpstr>Musique et émotions</vt:lpstr>
      <vt:lpstr>Joie Tristesse Peur Colère Dégoût Surprise sont souvent citées comme  les « émotions de base »  </vt:lpstr>
      <vt:lpstr>Distinguer les émotions des sentiments :  Selon François LELORD – psychiatre -, le premier critère est la durée !  « Une émotion est un choc, un changement d’état rapide, alors qu’un sentiment s’étend dans le temps. […] Pour mériter le titre de fondamentale, une émotion doit débuter soudainement, être présente chez le bébé et les primates, se distinguer parfaitement des autres, s’accompagner d’une expression faciale caractéristique ».</vt:lpstr>
      <vt:lpstr>Les émotions selon l’album : </vt:lpstr>
      <vt:lpstr>Présentation PowerPoint</vt:lpstr>
      <vt:lpstr>Présentation PowerPoint</vt:lpstr>
      <vt:lpstr>Présentation PowerPoint</vt:lpstr>
      <vt:lpstr>Musique et émotions</vt:lpstr>
      <vt:lpstr>Les marques des émotions exprimées ou suscitées en musique</vt:lpstr>
      <vt:lpstr>La bande son écoutée (9’21)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Musique et émotions</dc:title>
  <dc:creator>Marlène CERBONNE</dc:creator>
  <cp:lastModifiedBy>Nathalie</cp:lastModifiedBy>
  <cp:revision>9</cp:revision>
  <dcterms:created xsi:type="dcterms:W3CDTF">2020-03-10T07:31:47Z</dcterms:created>
  <dcterms:modified xsi:type="dcterms:W3CDTF">2020-03-13T11:17:45Z</dcterms:modified>
</cp:coreProperties>
</file>