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3E6E7DF-E71A-4810-A0D6-1709615DE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F77391F6-D662-46B2-9A2A-C4A95F2F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CE83C5F-F4DF-47BB-B4AA-4EDA1FAA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4C644AE-5CF3-4A80-ACB5-96A11CCA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66AECFD-A016-4C3F-8C3D-B32632F4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824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81A9A52-AF6C-4774-ABD5-8F83B4A1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899F4382-AE39-4CE6-A597-49F7D76EB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E76CC21-2EB9-4D44-BA01-5E023395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2A0F248-52B3-4048-8442-1E137263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FA0FB66-CA24-464B-9AC1-70498D36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013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A8349B9B-42E9-4FC0-93B6-5C3CAABE7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C2AF5314-6392-4109-B8BE-5ECC68CE8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B2D4D9F-22CF-4A7B-957B-3AE879D4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1A55EEA-A672-453D-B097-F7D0E093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CD21039-111C-4EC9-BFA2-E7E3615D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548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561FC87-94D5-484F-B750-40ECCE2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1AE8176-8513-4DE4-8802-142AF5C4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EF86C45-E465-4B17-85ED-47E55E44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1659D16-ECD5-48D2-AC1E-8C58CFE4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FF5D6C9-2E1E-42CC-B015-7ADF01BB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50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8936B8C-7820-47BD-BD75-DF85A793A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8A389937-4075-4D4D-89E3-C78B2046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40E48FE-8B2C-4042-ADF5-39E943F3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96019CA-A372-4FB6-A25D-C994B91D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34F970D-11D7-427D-9F05-81E26EFC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2928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FC28563-3C0D-471F-86F3-45907406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694C80A-0228-4A9A-86F2-E25C9ED9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16730D06-A9C3-4C83-87A0-E2ACFFBC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D3A695E5-E951-4CA6-BCEC-4B57819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13158A1-E472-4E81-ABC3-E64CB9CD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82B97AE2-FFA7-4EFC-8850-0CBA06C9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16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3EC60D8-EF36-4C8F-B5B6-69EAA589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1C047230-0821-4086-9317-B87EEF4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382EDC0D-C07D-4756-98F5-46C0221B8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9E46F271-8B8F-48D2-94B6-F7CD990D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7BA8FE4A-2F0C-4DAD-A595-657C90201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4E6BF10F-8CCA-47FB-8DD0-9AF9E7B7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0ABC2BAB-4355-4C98-A8E0-60C9F70F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ED3A71C1-7D92-448C-B975-B64677CB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4341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B681A5E-F833-4F2E-85C8-491EDF15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6998BA65-2302-4AE4-938F-394B3B23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845349B-D40C-4219-B038-A9D7DF9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C5C67E54-AAC6-478E-949A-A7633B7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84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39EEBFC0-9432-4F3B-AE0E-D21C31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4412526D-5F0D-457F-B76F-1D6CC14C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11186575-B7E2-4267-AFF7-75F89706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696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CD21BC9-38BA-44D2-A15C-9DC7F372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0A52BFF-4EA1-4965-A653-60DF97E25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19F23B8B-16C7-4357-9D1E-82ED14FA7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21126D2-5181-48EE-8A27-EACA435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6F99AFA5-F04A-4959-B81F-D088931E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0F9E6DED-0F52-4C57-9F41-9871880A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669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072CE5C-A5FD-45D8-9E1A-7AF8928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28AAED85-09C5-4F7D-89BE-18570FCF1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0281923-EDD7-4E58-B3E2-F034ABED0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4C665A2E-4504-4A04-A153-364F229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C4B3FC8-1E9E-47C9-A95B-E82C5DE0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27977F47-CF80-4185-B5C9-EC9B32DB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013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10BBEF9F-2B74-4461-A65B-EAFB571A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C3F3AC6-9308-4713-A503-6DE01C938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0ADAEFC-F670-407F-8148-14C0750FD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0AC5-A94B-41F7-B2DD-598F8A06B0E6}" type="datetimeFigureOut">
              <a:rPr lang="it-IT" smtClean="0"/>
              <a:t>26/02/2020</a:t>
            </a:fld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456AE41-B288-42E4-B078-CB8EB6B48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687032E-B3C4-44EB-A66D-5682FD13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D76D-CA6B-46F2-A054-E70BF580DED3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65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xmlns="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smtClean="0"/>
              <a:t>I FIUMI</a:t>
            </a:r>
            <a:endParaRPr lang="it-IT" b="1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xmlns="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mtClean="0"/>
              <a:t>In Francia si trova la </a:t>
            </a:r>
            <a:r>
              <a:rPr lang="it-IT" b="1" smtClean="0"/>
              <a:t>Loira</a:t>
            </a:r>
            <a:r>
              <a:rPr lang="it-IT" smtClean="0"/>
              <a:t> , il fiume più lungo(1020 km) che sfocia nell’Oceano Atlantico , il </a:t>
            </a:r>
            <a:r>
              <a:rPr lang="it-IT" b="1" smtClean="0"/>
              <a:t>Rodano </a:t>
            </a:r>
            <a:r>
              <a:rPr lang="it-IT" smtClean="0"/>
              <a:t>nasce sulle Alpi svizzere e sfocia nel Mediterraneo , la </a:t>
            </a:r>
            <a:r>
              <a:rPr lang="it-IT" b="1" smtClean="0"/>
              <a:t>Senna</a:t>
            </a:r>
            <a:r>
              <a:rPr lang="it-IT" smtClean="0"/>
              <a:t> attraversa Parigi e si getta sul Canale della Manica , il </a:t>
            </a:r>
            <a:r>
              <a:rPr lang="it-IT" b="1" smtClean="0"/>
              <a:t>Reno</a:t>
            </a:r>
            <a:r>
              <a:rPr lang="it-IT" smtClean="0"/>
              <a:t> si trova al confine con la Germania e la </a:t>
            </a:r>
            <a:r>
              <a:rPr lang="it-IT" b="1" smtClean="0"/>
              <a:t>Garonna</a:t>
            </a:r>
            <a:r>
              <a:rPr lang="it-IT" smtClean="0"/>
              <a:t> sfocia nell’Atlantico presso Bordeaux .</a:t>
            </a:r>
            <a:endParaRPr lang="it-IT" b="1" u="sng" dirty="0">
              <a:solidFill>
                <a:srgbClr val="FF0000"/>
              </a:solidFill>
            </a:endParaRPr>
          </a:p>
        </p:txBody>
      </p:sp>
      <p:pic>
        <p:nvPicPr>
          <p:cNvPr id="16" name="Immagin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972" y="1903958"/>
            <a:ext cx="3720965" cy="37953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bg1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8" name="Connettore 2 17"/>
          <p:cNvCxnSpPr/>
          <p:nvPr/>
        </p:nvCxnSpPr>
        <p:spPr>
          <a:xfrm flipH="1" flipV="1">
            <a:off x="8718115" y="1509386"/>
            <a:ext cx="150313" cy="12338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 flipV="1">
            <a:off x="10860066" y="1778696"/>
            <a:ext cx="400833" cy="12651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>
            <a:off x="10549737" y="3958225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 flipH="1">
            <a:off x="7083470" y="3609108"/>
            <a:ext cx="1121078" cy="92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 flipH="1">
            <a:off x="8016658" y="5373665"/>
            <a:ext cx="851770" cy="8392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sellaDiTesto 38"/>
          <p:cNvSpPr txBox="1"/>
          <p:nvPr/>
        </p:nvSpPr>
        <p:spPr>
          <a:xfrm>
            <a:off x="6319349" y="3516775"/>
            <a:ext cx="764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LOIRA</a:t>
            </a:r>
            <a:endParaRPr lang="it-IT" b="1" dirty="0"/>
          </a:p>
        </p:txBody>
      </p:sp>
      <p:sp>
        <p:nvSpPr>
          <p:cNvPr id="42" name="CasellaDiTesto 41"/>
          <p:cNvSpPr txBox="1"/>
          <p:nvPr/>
        </p:nvSpPr>
        <p:spPr>
          <a:xfrm>
            <a:off x="11158576" y="4872625"/>
            <a:ext cx="1055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RODANO</a:t>
            </a:r>
            <a:endParaRPr lang="it-IT" b="1" dirty="0"/>
          </a:p>
        </p:txBody>
      </p:sp>
      <p:sp>
        <p:nvSpPr>
          <p:cNvPr id="43" name="CasellaDiTesto 42"/>
          <p:cNvSpPr txBox="1"/>
          <p:nvPr/>
        </p:nvSpPr>
        <p:spPr>
          <a:xfrm>
            <a:off x="7285972" y="6216134"/>
            <a:ext cx="1198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GARONNA</a:t>
            </a:r>
            <a:endParaRPr lang="it-IT" b="1" dirty="0"/>
          </a:p>
        </p:txBody>
      </p:sp>
      <p:sp>
        <p:nvSpPr>
          <p:cNvPr id="44" name="CasellaDiTesto 43"/>
          <p:cNvSpPr txBox="1"/>
          <p:nvPr/>
        </p:nvSpPr>
        <p:spPr>
          <a:xfrm>
            <a:off x="8296541" y="1165106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SENNA</a:t>
            </a:r>
            <a:endParaRPr lang="it-IT" b="1" dirty="0"/>
          </a:p>
        </p:txBody>
      </p:sp>
      <p:sp>
        <p:nvSpPr>
          <p:cNvPr id="45" name="CasellaDiTesto 44"/>
          <p:cNvSpPr txBox="1"/>
          <p:nvPr/>
        </p:nvSpPr>
        <p:spPr>
          <a:xfrm>
            <a:off x="11135172" y="1431192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RENO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1064468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</TotalTime>
  <Words>65</Words>
  <Application>Microsoft Office PowerPoint</Application>
  <PresentationFormat>Personalizzato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I FIUMI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ASPETTO GEOGRAFICO DA ANALIZZARE</dc:title>
  <dc:creator>Daniele Visani</dc:creator>
  <cp:lastModifiedBy>filadelfo carrà</cp:lastModifiedBy>
  <cp:revision>11</cp:revision>
  <dcterms:created xsi:type="dcterms:W3CDTF">2020-01-28T16:31:40Z</dcterms:created>
  <dcterms:modified xsi:type="dcterms:W3CDTF">2020-02-27T09:15:52Z</dcterms:modified>
</cp:coreProperties>
</file>