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4200050" cy="1646302"/>
          </a:xfrm>
        </p:spPr>
        <p:txBody>
          <a:bodyPr/>
          <a:lstStyle/>
          <a:p>
            <a:r>
              <a:rPr lang="it-IT" dirty="0">
                <a:solidFill>
                  <a:srgbClr val="00B050"/>
                </a:solidFill>
              </a:rPr>
              <a:t>GREENPEACE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3963567" cy="1096899"/>
          </a:xfrm>
        </p:spPr>
        <p:txBody>
          <a:bodyPr/>
          <a:lstStyle/>
          <a:p>
            <a:r>
              <a:rPr lang="it-IT" dirty="0" smtClean="0"/>
              <a:t>Di Atena Bartoli e Irene Bombardieri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7282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00B050"/>
                </a:solidFill>
              </a:rPr>
              <a:t>IL SUO LOGO 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200" dirty="0"/>
              <a:t>Il logo rappresenta una mano che regge il pianeta .</a:t>
            </a:r>
          </a:p>
          <a:p>
            <a:endParaRPr lang="it-IT" dirty="0"/>
          </a:p>
        </p:txBody>
      </p:sp>
      <p:pic>
        <p:nvPicPr>
          <p:cNvPr id="2050" name="Picture 2" descr="Risultati immagini per greenpea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984" y="3346207"/>
            <a:ext cx="6797018" cy="3511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0591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00B050"/>
                </a:solidFill>
              </a:rPr>
              <a:t>STORIA DELL’ORGANIZZAZIONE DI GREENPEACE 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Greenpeace è un’organizzazione non governativa </a:t>
            </a:r>
          </a:p>
          <a:p>
            <a:r>
              <a:rPr lang="it-IT" sz="2800" dirty="0"/>
              <a:t>E’ stata fondata nel 1971 a Vancouver, da Patrick </a:t>
            </a:r>
            <a:r>
              <a:rPr lang="it-IT" sz="2800" dirty="0" err="1"/>
              <a:t>Moore,Robert</a:t>
            </a:r>
            <a:r>
              <a:rPr lang="it-IT" sz="2800" dirty="0"/>
              <a:t> Hunter e Dorothy </a:t>
            </a:r>
            <a:r>
              <a:rPr lang="it-IT" sz="2800" dirty="0" err="1" smtClean="0"/>
              <a:t>Stowe</a:t>
            </a:r>
            <a:endParaRPr lang="it-IT" sz="2800" dirty="0" smtClean="0"/>
          </a:p>
          <a:p>
            <a:endParaRPr lang="it-IT" sz="2800" dirty="0"/>
          </a:p>
          <a:p>
            <a:endParaRPr lang="it-IT" sz="2800" dirty="0" smtClean="0"/>
          </a:p>
          <a:p>
            <a:endParaRPr lang="it-IT" sz="2800" dirty="0"/>
          </a:p>
          <a:p>
            <a:endParaRPr lang="it-IT" sz="2800" dirty="0" smtClean="0"/>
          </a:p>
          <a:p>
            <a:endParaRPr lang="it-IT" sz="2800" dirty="0"/>
          </a:p>
          <a:p>
            <a:endParaRPr lang="it-IT" sz="2800" dirty="0"/>
          </a:p>
          <a:p>
            <a:pPr marL="0" indent="0">
              <a:buNone/>
            </a:pPr>
            <a:endParaRPr lang="it-IT" sz="2800" dirty="0"/>
          </a:p>
        </p:txBody>
      </p:sp>
      <p:pic>
        <p:nvPicPr>
          <p:cNvPr id="8" name="Picture 2" descr="Risultati immagini per Patrick Moo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69" y="3741628"/>
            <a:ext cx="2855638" cy="2714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Risultati immagini per Robert Hun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9784" y="3741628"/>
            <a:ext cx="2893719" cy="2714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Risultati immagini per Dorothy Stowe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27"/>
          <a:stretch/>
        </p:blipFill>
        <p:spPr bwMode="auto">
          <a:xfrm>
            <a:off x="6858000" y="3741628"/>
            <a:ext cx="2843167" cy="2714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5398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00B050"/>
                </a:solidFill>
              </a:rPr>
              <a:t>I SCOPI DI QUESTA ORGANIZZAZIONE 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200" dirty="0"/>
              <a:t>Greenpeace è famosa per le sue azioni dirette per l’ambiente, difesa delle balene e dell’ambiente in generale </a:t>
            </a:r>
          </a:p>
          <a:p>
            <a:endParaRPr lang="it-IT" dirty="0"/>
          </a:p>
        </p:txBody>
      </p:sp>
      <p:pic>
        <p:nvPicPr>
          <p:cNvPr id="4" name="Picture 2" descr="Risultati immagini per greenpeace slog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084" y="3941380"/>
            <a:ext cx="6314522" cy="2916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965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00B050"/>
                </a:solidFill>
              </a:rPr>
              <a:t>LA SUA SEDE: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/>
              <a:t>La sede di Greenpeace si trova ad Amsterdam </a:t>
            </a:r>
          </a:p>
          <a:p>
            <a:r>
              <a:rPr lang="it-IT" sz="2800" dirty="0"/>
              <a:t>Nel mondo sono presenti 41 sedi </a:t>
            </a:r>
          </a:p>
          <a:p>
            <a:r>
              <a:rPr lang="it-IT" sz="2800" dirty="0"/>
              <a:t>Le organizzazioni sono finanziate da oltre 2,8 milioni di donatori, non accetta fondi da governi, grandi aziende e politici perché si ritiene indipendente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27972066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90</TotalTime>
  <Words>114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Sfaccettatura</vt:lpstr>
      <vt:lpstr>GREENPEACE</vt:lpstr>
      <vt:lpstr>IL SUO LOGO :</vt:lpstr>
      <vt:lpstr>STORIA DELL’ORGANIZZAZIONE DI GREENPEACE :</vt:lpstr>
      <vt:lpstr>I SCOPI DI QUESTA ORGANIZZAZIONE :</vt:lpstr>
      <vt:lpstr>LA SUA SEDE: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GREENPEACE</dc:title>
  <dc:creator>Atena</dc:creator>
  <cp:lastModifiedBy>Atena</cp:lastModifiedBy>
  <cp:revision>4</cp:revision>
  <dcterms:created xsi:type="dcterms:W3CDTF">2019-12-15T20:08:43Z</dcterms:created>
  <dcterms:modified xsi:type="dcterms:W3CDTF">2019-12-15T21:39:21Z</dcterms:modified>
</cp:coreProperties>
</file>