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25/02/2020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SETTORE TERZIARIO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506662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In Franci il 76,6% della popolazione trova la sua occupazione  nella pubblica amministrazione, nel commercio, nella finanza e nel turismo. Inoltre il paese ha il maggiore numero di turisti al mondo 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3F5819E6-C7B5-49F1-AA52-48EEEB820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3959190" y="4062045"/>
            <a:ext cx="416233" cy="2114917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pic>
        <p:nvPicPr>
          <p:cNvPr id="1030" name="Picture 6" descr="Risultato immagini per settore terziario francia">
            <a:extLst>
              <a:ext uri="{FF2B5EF4-FFF2-40B4-BE49-F238E27FC236}">
                <a16:creationId xmlns:a16="http://schemas.microsoft.com/office/drawing/2014/main" id="{4BA53A5D-5467-4E8B-86F4-0FC3500CA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344" y="2506662"/>
            <a:ext cx="5129640" cy="3042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SETTORE TERZIARIO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 </cp:lastModifiedBy>
  <cp:revision>5</cp:revision>
  <dcterms:created xsi:type="dcterms:W3CDTF">2020-01-28T16:31:40Z</dcterms:created>
  <dcterms:modified xsi:type="dcterms:W3CDTF">2020-02-25T10:06:03Z</dcterms:modified>
</cp:coreProperties>
</file>