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E6E7DF-E71A-4810-A0D6-1709615DE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77391F6-D662-46B2-9A2A-C4A95F2FD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CE83C5F-F4DF-47BB-B4AA-4EDA1FAA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4C644AE-5CF3-4A80-ACB5-96A11CCA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66AECFD-A016-4C3F-8C3D-B32632F4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24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81A9A52-AF6C-4774-ABD5-8F83B4A1C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99F4382-AE39-4CE6-A597-49F7D76EB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E76CC21-2EB9-4D44-BA01-5E023395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0F248-52B3-4048-8442-1E137263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FA0FB66-CA24-464B-9AC1-70498D36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013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349B9B-42E9-4FC0-93B6-5C3CAABE7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2AF5314-6392-4109-B8BE-5ECC68CE8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2D4D9F-22CF-4A7B-957B-3AE879D4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A55EEA-A672-453D-B097-F7D0E093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D21039-111C-4EC9-BFA2-E7E3615D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48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61FC87-94D5-484F-B750-40ECCE2F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AE8176-8513-4DE4-8802-142AF5C4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F86C45-E465-4B17-85ED-47E55E44B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659D16-ECD5-48D2-AC1E-8C58CFE4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FF5D6C9-2E1E-42CC-B015-7ADF01BB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500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936B8C-7820-47BD-BD75-DF85A793A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A389937-4075-4D4D-89E3-C78B2046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40E48FE-8B2C-4042-ADF5-39E943F3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6019CA-A372-4FB6-A25D-C994B91D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34F970D-11D7-427D-9F05-81E26EFC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28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C28563-3C0D-471F-86F3-459074062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94C80A-0228-4A9A-86F2-E25C9ED91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6730D06-A9C3-4C83-87A0-E2ACFFBC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3A695E5-E951-4CA6-BCEC-4B578194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13158A1-E472-4E81-ABC3-E64CB9CD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2B97AE2-FFA7-4EFC-8850-0CBA06C9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16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EC60D8-EF36-4C8F-B5B6-69EAA589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C047230-0821-4086-9317-B87EEF49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2EDC0D-C07D-4756-98F5-46C0221B8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E46F271-8B8F-48D2-94B6-F7CD990D6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BA8FE4A-2F0C-4DAD-A595-657C90201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E6BF10F-8CCA-47FB-8DD0-9AF9E7B7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ABC2BAB-4355-4C98-A8E0-60C9F70F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D3A71C1-7D92-448C-B975-B64677CB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41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681A5E-F833-4F2E-85C8-491EDF15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998BA65-2302-4AE4-938F-394B3B23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845349B-D40C-4219-B038-A9D7DF9A4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5C67E54-AAC6-478E-949A-A7633B77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849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9EEBFC0-9432-4F3B-AE0E-D21C3132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412526D-5F0D-457F-B76F-1D6CC14CB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1186575-B7E2-4267-AFF7-75F89706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696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D21BC9-38BA-44D2-A15C-9DC7F3727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A52BFF-4EA1-4965-A653-60DF97E25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9F23B8B-16C7-4357-9D1E-82ED14FA7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21126D2-5181-48EE-8A27-EACA4350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F99AFA5-F04A-4959-B81F-D088931E0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F9E6DED-0F52-4C57-9F41-9871880A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669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72CE5C-A5FD-45D8-9E1A-7AF89282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8AAED85-09C5-4F7D-89BE-18570FCF1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0281923-EDD7-4E58-B3E2-F034ABED0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665A2E-4504-4A04-A153-364F229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C4B3FC8-1E9E-47C9-A95B-E82C5DE0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7977F47-CF80-4185-B5C9-EC9B32DB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013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10BBEF9F-2B74-4461-A65B-EAFB571A9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C3F3AC6-9308-4713-A503-6DE01C938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0ADAEFC-F670-407F-8148-14C0750FD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56AE41-B288-42E4-B078-CB8EB6B48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87032E-B3C4-44EB-A66D-5682FD139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5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FRANCIA: </a:t>
            </a:r>
            <a:r>
              <a:rPr lang="it-IT" b="1" u="sng" dirty="0"/>
              <a:t>LA RELIGIONE </a:t>
            </a:r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Le persone in Francia sono </a:t>
            </a:r>
            <a:r>
              <a:rPr lang="it-IT" b="1" u="sng" dirty="0"/>
              <a:t>cattolici e protestanti, islam, induismo e ortodossi</a:t>
            </a:r>
            <a:r>
              <a:rPr lang="it-IT" b="1" dirty="0"/>
              <a:t>. </a:t>
            </a:r>
          </a:p>
          <a:p>
            <a:pPr marL="0" indent="0" algn="ctr">
              <a:buNone/>
            </a:pPr>
            <a:r>
              <a:rPr lang="it-IT" b="1" dirty="0"/>
              <a:t>Il </a:t>
            </a:r>
            <a:r>
              <a:rPr lang="it-IT" b="1" u="sng" dirty="0"/>
              <a:t>catechismo</a:t>
            </a:r>
            <a:r>
              <a:rPr lang="it-IT" b="1" dirty="0"/>
              <a:t> in Francia non si svolge nelle </a:t>
            </a:r>
            <a:r>
              <a:rPr lang="it-IT" b="1" u="sng" dirty="0"/>
              <a:t>scuole</a:t>
            </a:r>
            <a:r>
              <a:rPr lang="it-IT" b="1" dirty="0"/>
              <a:t> pubbliche, ma in quelle </a:t>
            </a:r>
            <a:r>
              <a:rPr lang="it-IT" b="1" u="sng" dirty="0"/>
              <a:t>private</a:t>
            </a:r>
          </a:p>
        </p:txBody>
      </p:sp>
      <p:pic>
        <p:nvPicPr>
          <p:cNvPr id="3" name="Segnaposto contenuto 2">
            <a:extLst>
              <a:ext uri="{FF2B5EF4-FFF2-40B4-BE49-F238E27FC236}">
                <a16:creationId xmlns:a16="http://schemas.microsoft.com/office/drawing/2014/main" id="{78492022-1395-4849-AAB6-ED9744B013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2" y="2293034"/>
            <a:ext cx="5711175" cy="2625298"/>
          </a:xfrm>
        </p:spPr>
      </p:pic>
    </p:spTree>
    <p:extLst>
      <p:ext uri="{BB962C8B-B14F-4D97-AF65-F5344CB8AC3E}">
        <p14:creationId xmlns:p14="http://schemas.microsoft.com/office/powerpoint/2010/main" val="3106446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FRANCIA: </a:t>
            </a:r>
            <a:r>
              <a:rPr lang="it-IT" b="1" u="sng" dirty="0"/>
              <a:t>LA MONETA </a:t>
            </a:r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Le persone in Francia usano l</a:t>
            </a:r>
            <a:r>
              <a:rPr lang="it-IT" b="1" u="sng" dirty="0"/>
              <a:t>’euro</a:t>
            </a:r>
            <a:r>
              <a:rPr lang="it-IT" b="1" dirty="0"/>
              <a:t> come la nostra moneta </a:t>
            </a:r>
          </a:p>
        </p:txBody>
      </p:sp>
      <p:pic>
        <p:nvPicPr>
          <p:cNvPr id="7" name="Segnaposto contenuto 6">
            <a:extLst>
              <a:ext uri="{FF2B5EF4-FFF2-40B4-BE49-F238E27FC236}">
                <a16:creationId xmlns:a16="http://schemas.microsoft.com/office/drawing/2014/main" id="{2694224E-CB91-42C0-8B6E-54B3D0F72AF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9951" y="1825625"/>
            <a:ext cx="4840458" cy="3224237"/>
          </a:xfrm>
        </p:spPr>
      </p:pic>
    </p:spTree>
    <p:extLst>
      <p:ext uri="{BB962C8B-B14F-4D97-AF65-F5344CB8AC3E}">
        <p14:creationId xmlns:p14="http://schemas.microsoft.com/office/powerpoint/2010/main" val="3755376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FRANCIA: </a:t>
            </a:r>
            <a:r>
              <a:rPr lang="it-IT" b="1" u="sng" dirty="0"/>
              <a:t>LA LINGUA </a:t>
            </a:r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dirty="0"/>
              <a:t>Le persone in Francia parlano il </a:t>
            </a:r>
            <a:r>
              <a:rPr lang="it-IT" b="1" u="sng" dirty="0"/>
              <a:t>francese come lingua madre</a:t>
            </a:r>
            <a:r>
              <a:rPr lang="it-IT" b="1" dirty="0"/>
              <a:t>, il </a:t>
            </a:r>
            <a:r>
              <a:rPr lang="it-IT" b="1" u="sng" dirty="0"/>
              <a:t>Basco</a:t>
            </a:r>
            <a:r>
              <a:rPr lang="it-IT" b="1" dirty="0"/>
              <a:t> nei Bassi Pirenei, Pirenei Orientali il </a:t>
            </a:r>
            <a:r>
              <a:rPr lang="it-IT" b="1" u="sng" dirty="0"/>
              <a:t>dialetto Catalano</a:t>
            </a:r>
            <a:r>
              <a:rPr lang="it-IT" b="1" dirty="0"/>
              <a:t>, Nizzardo e Corsica </a:t>
            </a:r>
            <a:r>
              <a:rPr lang="it-IT" b="1" u="sng" dirty="0"/>
              <a:t>dialetti italiano</a:t>
            </a:r>
            <a:r>
              <a:rPr lang="it-IT" b="1" dirty="0"/>
              <a:t> e nell’Alsazia i </a:t>
            </a:r>
            <a:r>
              <a:rPr lang="it-IT" b="1" u="sng" dirty="0"/>
              <a:t>dialetti tedeschi.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A96180FF-91F8-477E-AEA7-C6CE484EE0C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6942" y="1732916"/>
            <a:ext cx="4625186" cy="3861594"/>
          </a:xfrm>
        </p:spPr>
      </p:pic>
    </p:spTree>
    <p:extLst>
      <p:ext uri="{BB962C8B-B14F-4D97-AF65-F5344CB8AC3E}">
        <p14:creationId xmlns:p14="http://schemas.microsoft.com/office/powerpoint/2010/main" val="28003431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86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di Office</vt:lpstr>
      <vt:lpstr>FRANCIA: LA RELIGIONE </vt:lpstr>
      <vt:lpstr>FRANCIA: LA MONETA </vt:lpstr>
      <vt:lpstr>FRANCIA: LA LINGUA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ASPETTO GEOGRAFICO DA ANALIZZARE</dc:title>
  <dc:creator>Daniele Visani</dc:creator>
  <cp:lastModifiedBy>Agata Rossi</cp:lastModifiedBy>
  <cp:revision>7</cp:revision>
  <dcterms:created xsi:type="dcterms:W3CDTF">2020-01-28T16:31:40Z</dcterms:created>
  <dcterms:modified xsi:type="dcterms:W3CDTF">2020-02-28T14:08:53Z</dcterms:modified>
</cp:coreProperties>
</file>