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5648" y="804672"/>
            <a:ext cx="9500616" cy="2395728"/>
          </a:xfrm>
        </p:spPr>
        <p:txBody>
          <a:bodyPr>
            <a:normAutofit/>
          </a:bodyPr>
          <a:lstStyle/>
          <a:p>
            <a:r>
              <a:rPr lang="it-IT" sz="8000" b="1" dirty="0" smtClean="0">
                <a:solidFill>
                  <a:srgbClr val="7030A0"/>
                </a:solidFill>
              </a:rPr>
              <a:t>         </a:t>
            </a:r>
            <a:r>
              <a:rPr lang="it-IT" sz="8000" b="1" u="sng" dirty="0" smtClean="0">
                <a:solidFill>
                  <a:srgbClr val="7030A0"/>
                </a:solidFill>
              </a:rPr>
              <a:t>L’UNICEF</a:t>
            </a:r>
            <a:r>
              <a:rPr lang="it-IT" sz="8000" b="1" dirty="0" smtClean="0">
                <a:solidFill>
                  <a:srgbClr val="7030A0"/>
                </a:solidFill>
              </a:rPr>
              <a:t/>
            </a:r>
            <a:br>
              <a:rPr lang="it-IT" sz="8000" b="1" dirty="0" smtClean="0">
                <a:solidFill>
                  <a:srgbClr val="7030A0"/>
                </a:solidFill>
              </a:rPr>
            </a:br>
            <a:r>
              <a:rPr lang="it-IT" sz="3600" b="1" dirty="0" smtClean="0"/>
              <a:t>UNITED NATIONS INTERNATIONAL CHILDREN’S EMERGENCY FOUND</a:t>
            </a:r>
            <a:endParaRPr lang="it-IT" sz="3600" b="1" dirty="0">
              <a:solidFill>
                <a:srgbClr val="7030A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87320" y="3538030"/>
            <a:ext cx="8791575" cy="1655762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HA UNO STATUTOSEMI-AUTONOMO, </a:t>
            </a:r>
            <a:r>
              <a:rPr lang="it-IT" sz="2800" dirty="0" err="1" smtClean="0">
                <a:solidFill>
                  <a:schemeClr val="tx1"/>
                </a:solidFill>
              </a:rPr>
              <a:t>PERò</a:t>
            </a:r>
            <a:r>
              <a:rPr lang="it-IT" sz="2800" dirty="0" smtClean="0">
                <a:solidFill>
                  <a:schemeClr val="tx1"/>
                </a:solidFill>
              </a:rPr>
              <a:t> L’</a:t>
            </a:r>
            <a:r>
              <a:rPr lang="it-IT" sz="2800" b="1" dirty="0" smtClean="0">
                <a:solidFill>
                  <a:srgbClr val="FFC000"/>
                </a:solidFill>
              </a:rPr>
              <a:t>UNICEF</a:t>
            </a:r>
            <a:r>
              <a:rPr lang="it-IT" sz="2800" dirty="0" smtClean="0">
                <a:solidFill>
                  <a:schemeClr val="tx1"/>
                </a:solidFill>
              </a:rPr>
              <a:t> è PARTE INTEGRANTE DELL’</a:t>
            </a:r>
            <a:r>
              <a:rPr lang="it-IT" sz="2800" b="1" dirty="0" smtClean="0">
                <a:solidFill>
                  <a:srgbClr val="FFC000"/>
                </a:solidFill>
              </a:rPr>
              <a:t>ORGANIZZAZIONE</a:t>
            </a:r>
            <a:r>
              <a:rPr lang="it-IT" sz="2800" dirty="0" smtClean="0">
                <a:solidFill>
                  <a:schemeClr val="tx1"/>
                </a:solidFill>
              </a:rPr>
              <a:t> DELLE NAZIONI UNITE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68696" y="6355080"/>
            <a:ext cx="643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Created</a:t>
            </a:r>
            <a:r>
              <a:rPr lang="it-IT" dirty="0" smtClean="0"/>
              <a:t> by Giada Chironna, Simone </a:t>
            </a:r>
            <a:r>
              <a:rPr lang="it-IT" dirty="0" err="1" smtClean="0"/>
              <a:t>Martelengo</a:t>
            </a:r>
            <a:r>
              <a:rPr lang="it-IT" dirty="0" smtClean="0"/>
              <a:t> e Stefano Romano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88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6005" y="691751"/>
            <a:ext cx="9905998" cy="1478570"/>
          </a:xfrm>
        </p:spPr>
        <p:txBody>
          <a:bodyPr>
            <a:normAutofit/>
          </a:bodyPr>
          <a:lstStyle/>
          <a:p>
            <a:r>
              <a:rPr lang="it-IT" sz="8000" b="1" u="sng" dirty="0">
                <a:solidFill>
                  <a:srgbClr val="7030A0"/>
                </a:solidFill>
              </a:rPr>
              <a:t>logo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444" y="2231200"/>
            <a:ext cx="3822354" cy="3541712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V="1">
            <a:off x="3602736" y="1901952"/>
            <a:ext cx="3108960" cy="76809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3721608" y="3337560"/>
            <a:ext cx="3154680" cy="914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703320" y="4334256"/>
            <a:ext cx="3227832" cy="5577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876288" y="1516589"/>
            <a:ext cx="492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rgbClr val="FFC000"/>
                </a:solidFill>
              </a:rPr>
              <a:t>globo</a:t>
            </a:r>
            <a:r>
              <a:rPr lang="it-IT" sz="2400" dirty="0" smtClean="0"/>
              <a:t>, che indica che l’azione dell’UNICEF è per tutti e dovunque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31152" y="2771458"/>
            <a:ext cx="487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Una </a:t>
            </a:r>
            <a:r>
              <a:rPr lang="it-IT" sz="2400" b="1" dirty="0">
                <a:solidFill>
                  <a:srgbClr val="FFC000"/>
                </a:solidFill>
              </a:rPr>
              <a:t>madre</a:t>
            </a:r>
            <a:r>
              <a:rPr lang="it-IT" sz="2400" dirty="0"/>
              <a:t> che tiene in braccio un </a:t>
            </a:r>
            <a:r>
              <a:rPr lang="it-IT" sz="2400" b="1" dirty="0">
                <a:solidFill>
                  <a:srgbClr val="FFC000"/>
                </a:solidFill>
              </a:rPr>
              <a:t>bambino</a:t>
            </a:r>
            <a:r>
              <a:rPr lang="it-IT" sz="2400" dirty="0"/>
              <a:t>, perché l’UNICEF è l’organo che </a:t>
            </a:r>
            <a:r>
              <a:rPr lang="it-IT" sz="2400" dirty="0" smtClean="0"/>
              <a:t>difende i </a:t>
            </a:r>
            <a:r>
              <a:rPr lang="it-IT" sz="2400" dirty="0"/>
              <a:t>diritti dell’infanzia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931153" y="4639978"/>
            <a:ext cx="495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C’è l’</a:t>
            </a:r>
            <a:r>
              <a:rPr lang="it-IT" sz="2400" b="1" dirty="0">
                <a:solidFill>
                  <a:srgbClr val="FFC000"/>
                </a:solidFill>
              </a:rPr>
              <a:t>olivo della pace</a:t>
            </a:r>
            <a:r>
              <a:rPr lang="it-IT" sz="2400" dirty="0"/>
              <a:t>, che circonda la Terra</a:t>
            </a:r>
          </a:p>
        </p:txBody>
      </p:sp>
    </p:spTree>
    <p:extLst>
      <p:ext uri="{BB962C8B-B14F-4D97-AF65-F5344CB8AC3E}">
        <p14:creationId xmlns:p14="http://schemas.microsoft.com/office/powerpoint/2010/main" val="41303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53017" y="307431"/>
            <a:ext cx="3694538" cy="1478570"/>
          </a:xfrm>
        </p:spPr>
        <p:txBody>
          <a:bodyPr>
            <a:normAutofit/>
          </a:bodyPr>
          <a:lstStyle/>
          <a:p>
            <a:r>
              <a:rPr lang="it-IT" sz="8000" b="1" u="sng" dirty="0" smtClean="0">
                <a:solidFill>
                  <a:srgbClr val="7030A0"/>
                </a:solidFill>
              </a:rPr>
              <a:t>STORIA</a:t>
            </a:r>
            <a:endParaRPr lang="it-IT" sz="8000" b="1" u="sng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7522" y="1955683"/>
            <a:ext cx="6693031" cy="4529958"/>
          </a:xfrm>
        </p:spPr>
        <p:txBody>
          <a:bodyPr>
            <a:noAutofit/>
          </a:bodyPr>
          <a:lstStyle/>
          <a:p>
            <a:r>
              <a:rPr lang="it-IT" sz="2600" dirty="0" smtClean="0"/>
              <a:t>L’UNICEF è stato fondato l’11 dicembre 1946 per aiutare i bambini vittime della Seconda Guerra Mondiale</a:t>
            </a:r>
          </a:p>
          <a:p>
            <a:endParaRPr lang="it-IT" sz="2600" dirty="0"/>
          </a:p>
          <a:p>
            <a:r>
              <a:rPr lang="it-IT" sz="2600" b="1" dirty="0" smtClean="0">
                <a:solidFill>
                  <a:srgbClr val="FFC000"/>
                </a:solidFill>
              </a:rPr>
              <a:t>LUDWIK WITOLD RAJCHMAN </a:t>
            </a:r>
            <a:r>
              <a:rPr lang="it-IT" sz="2600" dirty="0" smtClean="0"/>
              <a:t>era un medico e batteriologo polacco. È considerato il fondatore dell’UNICEF e ha servito come primo presidente dal 1946 al 1950</a:t>
            </a:r>
            <a:endParaRPr lang="it-IT" sz="2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444" y="1458203"/>
            <a:ext cx="3443163" cy="45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4849" y="260292"/>
            <a:ext cx="3619123" cy="1478570"/>
          </a:xfrm>
        </p:spPr>
        <p:txBody>
          <a:bodyPr>
            <a:normAutofit/>
          </a:bodyPr>
          <a:lstStyle/>
          <a:p>
            <a:r>
              <a:rPr lang="it-IT" sz="8000" b="1" u="sng" dirty="0">
                <a:solidFill>
                  <a:srgbClr val="7030A0"/>
                </a:solidFill>
              </a:rPr>
              <a:t>scopo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4895" y="1663452"/>
            <a:ext cx="10199033" cy="1909305"/>
          </a:xfrm>
        </p:spPr>
        <p:txBody>
          <a:bodyPr>
            <a:normAutofit/>
          </a:bodyPr>
          <a:lstStyle/>
          <a:p>
            <a:r>
              <a:rPr lang="it-IT" sz="2600" dirty="0" smtClean="0"/>
              <a:t>In principio venne creato per aiutare i </a:t>
            </a:r>
            <a:r>
              <a:rPr lang="it-IT" sz="2600" b="1" dirty="0" smtClean="0">
                <a:solidFill>
                  <a:srgbClr val="FFC000"/>
                </a:solidFill>
              </a:rPr>
              <a:t>bambini vittime </a:t>
            </a:r>
            <a:r>
              <a:rPr lang="it-IT" sz="2600" dirty="0" smtClean="0"/>
              <a:t>della Seconda Guerra Mondiale, in seguito si è esteso e oggi il fondo è destinato dall’ </a:t>
            </a:r>
            <a:r>
              <a:rPr lang="it-IT" sz="2600" b="1" dirty="0" smtClean="0">
                <a:solidFill>
                  <a:srgbClr val="FFC000"/>
                </a:solidFill>
              </a:rPr>
              <a:t>assistenza umanitaria </a:t>
            </a:r>
            <a:r>
              <a:rPr lang="it-IT" sz="2600" dirty="0" smtClean="0"/>
              <a:t>per i bambini e le loro madri in tutto il mondo</a:t>
            </a:r>
            <a:endParaRPr lang="it-IT" sz="2600" b="1" dirty="0">
              <a:solidFill>
                <a:srgbClr val="FFC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81" y="3142022"/>
            <a:ext cx="2421118" cy="36316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16" y="3343680"/>
            <a:ext cx="5019710" cy="32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7036" y="420555"/>
            <a:ext cx="2469053" cy="1478570"/>
          </a:xfrm>
        </p:spPr>
        <p:txBody>
          <a:bodyPr>
            <a:normAutofit/>
          </a:bodyPr>
          <a:lstStyle/>
          <a:p>
            <a:r>
              <a:rPr lang="it-IT" sz="8000" b="1" u="sng" dirty="0">
                <a:solidFill>
                  <a:srgbClr val="7030A0"/>
                </a:solidFill>
              </a:rPr>
              <a:t>sede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1412" y="1985535"/>
            <a:ext cx="9905999" cy="1700344"/>
          </a:xfrm>
        </p:spPr>
        <p:txBody>
          <a:bodyPr>
            <a:normAutofit/>
          </a:bodyPr>
          <a:lstStyle/>
          <a:p>
            <a:r>
              <a:rPr lang="it-IT" sz="2600" dirty="0"/>
              <a:t>L</a:t>
            </a:r>
            <a:r>
              <a:rPr lang="it-IT" sz="2600" dirty="0" smtClean="0"/>
              <a:t>a sede centrale dell’UNICEF si trova a </a:t>
            </a:r>
            <a:r>
              <a:rPr lang="it-IT" sz="2600" b="1" dirty="0" smtClean="0">
                <a:solidFill>
                  <a:srgbClr val="FFC000"/>
                </a:solidFill>
              </a:rPr>
              <a:t>New York</a:t>
            </a:r>
            <a:r>
              <a:rPr lang="it-IT" sz="2600" dirty="0" smtClean="0"/>
              <a:t>, è presente in 190 paesi e si occupa di assistenza per i bambini e le loro madri in tutto il mondo, principalmente nei paesi in via di sviluppo</a:t>
            </a:r>
            <a:endParaRPr lang="it-IT" sz="2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324" y="3535925"/>
            <a:ext cx="4756423" cy="32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0989" y="2044982"/>
            <a:ext cx="7179627" cy="1478570"/>
          </a:xfrm>
        </p:spPr>
        <p:txBody>
          <a:bodyPr>
            <a:normAutofit/>
          </a:bodyPr>
          <a:lstStyle/>
          <a:p>
            <a:r>
              <a:rPr lang="it-IT" sz="4800" dirty="0" smtClean="0"/>
              <a:t>GRAZIE PER L’ATTENZIONE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4595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38</TotalTime>
  <Words>192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Circuito</vt:lpstr>
      <vt:lpstr>         L’UNICEF UNITED NATIONS INTERNATIONAL CHILDREN’S EMERGENCY FOUND</vt:lpstr>
      <vt:lpstr>logo</vt:lpstr>
      <vt:lpstr>STORIA</vt:lpstr>
      <vt:lpstr>scopo</vt:lpstr>
      <vt:lpstr>sede</vt:lpstr>
      <vt:lpstr>GRAZIE PER L’ATTENZIONE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L’UNICEF UNITED NATIONS INTERNATIONAL CHILDREN’S EMERGENCY FOUND</dc:title>
  <dc:creator>Lino Chironna</dc:creator>
  <cp:lastModifiedBy>Lino Chironna</cp:lastModifiedBy>
  <cp:revision>6</cp:revision>
  <dcterms:created xsi:type="dcterms:W3CDTF">2019-12-16T19:49:13Z</dcterms:created>
  <dcterms:modified xsi:type="dcterms:W3CDTF">2019-12-16T20:29:05Z</dcterms:modified>
</cp:coreProperties>
</file>