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0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pPr/>
              <a:t>29/02/2020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CONFINI DELLA FRANCIA</a:t>
            </a: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it-IT" b="1" u="sng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7030A0"/>
                </a:solidFill>
              </a:rPr>
              <a:t>La Francia</a:t>
            </a:r>
            <a:r>
              <a:rPr lang="it-IT" b="1" u="sng" dirty="0" smtClean="0">
                <a:solidFill>
                  <a:srgbClr val="7030A0"/>
                </a:solidFill>
              </a:rPr>
              <a:t> confina a: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NORD</a:t>
            </a:r>
            <a:r>
              <a:rPr lang="it-IT" b="1" u="sng" dirty="0" smtClean="0">
                <a:solidFill>
                  <a:srgbClr val="FF0000"/>
                </a:solidFill>
              </a:rPr>
              <a:t>-</a:t>
            </a:r>
            <a:r>
              <a:rPr lang="it-IT" b="1" u="sng" dirty="0" smtClean="0">
                <a:solidFill>
                  <a:srgbClr val="FF0000"/>
                </a:solidFill>
              </a:rPr>
              <a:t>Est: </a:t>
            </a:r>
            <a:r>
              <a:rPr lang="it-IT" b="1" u="sng" dirty="0" smtClean="0"/>
              <a:t>Belgio, Germania e Lussemburgo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Est:</a:t>
            </a:r>
            <a:r>
              <a:rPr lang="it-IT" b="1" u="sng" dirty="0" smtClean="0"/>
              <a:t> Svizzera e Italia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Sud: </a:t>
            </a:r>
            <a:r>
              <a:rPr lang="it-IT" b="1" u="sng" dirty="0" smtClean="0"/>
              <a:t>Mar Mediterraneo, Spagna e Andorra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Ovest:</a:t>
            </a:r>
            <a:r>
              <a:rPr lang="it-IT" b="1" u="sng" dirty="0" smtClean="0"/>
              <a:t> Oceano Atlantico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NORD-Ovest:</a:t>
            </a:r>
            <a:r>
              <a:rPr lang="it-IT" b="1" u="sng" dirty="0" smtClean="0"/>
              <a:t> Canale della Manica</a:t>
            </a:r>
            <a:endParaRPr lang="it-IT" b="1" u="sng" dirty="0">
              <a:solidFill>
                <a:srgbClr val="FF0000"/>
              </a:solidFill>
            </a:endParaRP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xmlns="" id="{811FB963-785B-4BD5-93DB-875E27751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</p:txBody>
      </p:sp>
      <p:pic>
        <p:nvPicPr>
          <p:cNvPr id="5" name="Immagine 4" descr="franc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612" y="1633928"/>
            <a:ext cx="4609787" cy="4773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64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CONFINI </a:t>
            </a:r>
            <a:r>
              <a:rPr lang="it-IT" b="1" dirty="0" smtClean="0"/>
              <a:t>NATURALI</a:t>
            </a:r>
            <a:r>
              <a:rPr lang="it-IT" dirty="0" smtClean="0"/>
              <a:t> DELLA FRANCIA</a:t>
            </a: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 rot="21600000">
            <a:off x="838200" y="1825625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it-IT" b="1" u="sng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b="1" u="sng" dirty="0" smtClean="0"/>
              <a:t>La Francia ha anche dei confini naturali:</a:t>
            </a:r>
          </a:p>
          <a:p>
            <a:pPr marL="0" indent="0"/>
            <a:r>
              <a:rPr lang="it-IT" dirty="0" smtClean="0"/>
              <a:t> A sud-ovest: </a:t>
            </a:r>
            <a:r>
              <a:rPr lang="it-IT" dirty="0" smtClean="0">
                <a:solidFill>
                  <a:srgbClr val="FF0000"/>
                </a:solidFill>
              </a:rPr>
              <a:t>I Pirenei </a:t>
            </a:r>
            <a:r>
              <a:rPr lang="it-IT" dirty="0" smtClean="0"/>
              <a:t>con la Spagna</a:t>
            </a:r>
          </a:p>
          <a:p>
            <a:pPr marL="0" indent="0"/>
            <a:r>
              <a:rPr lang="it-IT" dirty="0" smtClean="0"/>
              <a:t>A nord-est : </a:t>
            </a:r>
            <a:r>
              <a:rPr lang="it-IT" dirty="0" smtClean="0">
                <a:solidFill>
                  <a:srgbClr val="FF0000"/>
                </a:solidFill>
              </a:rPr>
              <a:t>le Ardenne </a:t>
            </a:r>
            <a:r>
              <a:rPr lang="it-IT" dirty="0" smtClean="0"/>
              <a:t>con Belgio e Lussemburgo</a:t>
            </a:r>
          </a:p>
          <a:p>
            <a:pPr marL="0" indent="0"/>
            <a:r>
              <a:rPr lang="it-IT" dirty="0" smtClean="0"/>
              <a:t> </a:t>
            </a:r>
            <a:r>
              <a:rPr lang="it-IT" dirty="0" smtClean="0"/>
              <a:t>con l’Italia: </a:t>
            </a:r>
            <a:r>
              <a:rPr lang="it-IT" dirty="0" smtClean="0">
                <a:solidFill>
                  <a:srgbClr val="FF0000"/>
                </a:solidFill>
              </a:rPr>
              <a:t>le Alpi Occidentali</a:t>
            </a:r>
          </a:p>
          <a:p>
            <a:pPr marL="0" indent="0"/>
            <a:r>
              <a:rPr lang="it-IT" dirty="0" smtClean="0"/>
              <a:t>Con la Germania: </a:t>
            </a:r>
            <a:r>
              <a:rPr lang="it-IT" dirty="0" smtClean="0">
                <a:solidFill>
                  <a:srgbClr val="FF0000"/>
                </a:solidFill>
              </a:rPr>
              <a:t>la catena dei </a:t>
            </a:r>
            <a:r>
              <a:rPr lang="it-IT" dirty="0" err="1" smtClean="0">
                <a:solidFill>
                  <a:srgbClr val="FF0000"/>
                </a:solidFill>
              </a:rPr>
              <a:t>Vosgi</a:t>
            </a:r>
            <a:r>
              <a:rPr lang="it-IT" dirty="0" smtClean="0">
                <a:solidFill>
                  <a:srgbClr val="FF0000"/>
                </a:solidFill>
              </a:rPr>
              <a:t> e il fiume Reno</a:t>
            </a:r>
          </a:p>
          <a:p>
            <a:pPr marL="0" indent="0"/>
            <a:endParaRPr lang="it-IT" b="1" u="sng" dirty="0" smtClean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xmlns="" id="{811FB963-785B-4BD5-93DB-875E27751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</p:txBody>
      </p:sp>
      <p:pic>
        <p:nvPicPr>
          <p:cNvPr id="7" name="Immagine 6" descr="CARTA FISIC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777" y="1508760"/>
            <a:ext cx="5092642" cy="505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6446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88</Words>
  <Application>Microsoft Office PowerPoint</Application>
  <PresentationFormat>Personalizzato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I CONFINI DELLA FRANCIA</vt:lpstr>
      <vt:lpstr>I CONFINI NATURALI DELLA FRANCIA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Utente</cp:lastModifiedBy>
  <cp:revision>8</cp:revision>
  <dcterms:created xsi:type="dcterms:W3CDTF">2020-01-28T16:31:40Z</dcterms:created>
  <dcterms:modified xsi:type="dcterms:W3CDTF">2020-02-29T15:24:23Z</dcterms:modified>
</cp:coreProperties>
</file>