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644F9-8CCC-4ABF-8C88-02BA2BCB5A42}" v="15" dt="2019-12-15T09:20:41.247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82" y="14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d0f43590a82af15d" providerId="LiveId" clId="{479644F9-8CCC-4ABF-8C88-02BA2BCB5A42}"/>
    <pc:docChg chg="custSel addSld delSld modSld">
      <pc:chgData name=" " userId="d0f43590a82af15d" providerId="LiveId" clId="{479644F9-8CCC-4ABF-8C88-02BA2BCB5A42}" dt="2019-12-15T09:21:19.676" v="59" actId="1076"/>
      <pc:docMkLst>
        <pc:docMk/>
      </pc:docMkLst>
      <pc:sldChg chg="modSp modTransition modAnim">
        <pc:chgData name=" " userId="d0f43590a82af15d" providerId="LiveId" clId="{479644F9-8CCC-4ABF-8C88-02BA2BCB5A42}" dt="2019-12-15T09:20:02.796" v="35"/>
        <pc:sldMkLst>
          <pc:docMk/>
          <pc:sldMk cId="435141664" sldId="256"/>
        </pc:sldMkLst>
        <pc:spChg chg="mod">
          <ac:chgData name=" " userId="d0f43590a82af15d" providerId="LiveId" clId="{479644F9-8CCC-4ABF-8C88-02BA2BCB5A42}" dt="2019-12-15T09:18:40.342" v="18" actId="14838"/>
          <ac:spMkLst>
            <pc:docMk/>
            <pc:sldMk cId="435141664" sldId="256"/>
            <ac:spMk id="2" creationId="{00000000-0000-0000-0000-000000000000}"/>
          </ac:spMkLst>
        </pc:spChg>
        <pc:picChg chg="mod">
          <ac:chgData name=" " userId="d0f43590a82af15d" providerId="LiveId" clId="{479644F9-8CCC-4ABF-8C88-02BA2BCB5A42}" dt="2019-12-15T09:18:55.815" v="19" actId="1440"/>
          <ac:picMkLst>
            <pc:docMk/>
            <pc:sldMk cId="435141664" sldId="256"/>
            <ac:picMk id="4" creationId="{C1BCAFD9-E485-455A-8007-67EF0027B855}"/>
          </ac:picMkLst>
        </pc:picChg>
      </pc:sldChg>
      <pc:sldChg chg="del">
        <pc:chgData name=" " userId="d0f43590a82af15d" providerId="LiveId" clId="{479644F9-8CCC-4ABF-8C88-02BA2BCB5A42}" dt="2019-12-15T09:20:33.237" v="45" actId="47"/>
        <pc:sldMkLst>
          <pc:docMk/>
          <pc:sldMk cId="1772969468" sldId="257"/>
        </pc:sldMkLst>
      </pc:sldChg>
      <pc:sldChg chg="add">
        <pc:chgData name=" " userId="d0f43590a82af15d" providerId="LiveId" clId="{479644F9-8CCC-4ABF-8C88-02BA2BCB5A42}" dt="2019-12-15T09:20:38.209" v="46"/>
        <pc:sldMkLst>
          <pc:docMk/>
          <pc:sldMk cId="4222549331" sldId="257"/>
        </pc:sldMkLst>
      </pc:sldChg>
      <pc:sldChg chg="del">
        <pc:chgData name=" " userId="d0f43590a82af15d" providerId="LiveId" clId="{479644F9-8CCC-4ABF-8C88-02BA2BCB5A42}" dt="2019-12-15T09:20:32.121" v="44" actId="47"/>
        <pc:sldMkLst>
          <pc:docMk/>
          <pc:sldMk cId="1928620899" sldId="258"/>
        </pc:sldMkLst>
      </pc:sldChg>
      <pc:sldChg chg="add">
        <pc:chgData name=" " userId="d0f43590a82af15d" providerId="LiveId" clId="{479644F9-8CCC-4ABF-8C88-02BA2BCB5A42}" dt="2019-12-15T09:20:39.553" v="47"/>
        <pc:sldMkLst>
          <pc:docMk/>
          <pc:sldMk cId="2914970489" sldId="258"/>
        </pc:sldMkLst>
      </pc:sldChg>
      <pc:sldChg chg="add">
        <pc:chgData name=" " userId="d0f43590a82af15d" providerId="LiveId" clId="{479644F9-8CCC-4ABF-8C88-02BA2BCB5A42}" dt="2019-12-15T09:20:40.413" v="48"/>
        <pc:sldMkLst>
          <pc:docMk/>
          <pc:sldMk cId="3577431341" sldId="259"/>
        </pc:sldMkLst>
      </pc:sldChg>
      <pc:sldChg chg="del">
        <pc:chgData name=" " userId="d0f43590a82af15d" providerId="LiveId" clId="{479644F9-8CCC-4ABF-8C88-02BA2BCB5A42}" dt="2019-12-15T09:20:31.761" v="42" actId="47"/>
        <pc:sldMkLst>
          <pc:docMk/>
          <pc:sldMk cId="3948826341" sldId="259"/>
        </pc:sldMkLst>
      </pc:sldChg>
      <pc:sldChg chg="modSp add">
        <pc:chgData name=" " userId="d0f43590a82af15d" providerId="LiveId" clId="{479644F9-8CCC-4ABF-8C88-02BA2BCB5A42}" dt="2019-12-15T09:21:19.676" v="59" actId="1076"/>
        <pc:sldMkLst>
          <pc:docMk/>
          <pc:sldMk cId="872970698" sldId="260"/>
        </pc:sldMkLst>
        <pc:spChg chg="mod">
          <ac:chgData name=" " userId="d0f43590a82af15d" providerId="LiveId" clId="{479644F9-8CCC-4ABF-8C88-02BA2BCB5A42}" dt="2019-12-15T09:21:12.683" v="58" actId="14838"/>
          <ac:spMkLst>
            <pc:docMk/>
            <pc:sldMk cId="872970698" sldId="260"/>
            <ac:spMk id="2" creationId="{B3693562-636D-4EE6-B047-165687BD5790}"/>
          </ac:spMkLst>
        </pc:spChg>
        <pc:spChg chg="mod">
          <ac:chgData name=" " userId="d0f43590a82af15d" providerId="LiveId" clId="{479644F9-8CCC-4ABF-8C88-02BA2BCB5A42}" dt="2019-12-15T09:21:19.676" v="59" actId="1076"/>
          <ac:spMkLst>
            <pc:docMk/>
            <pc:sldMk cId="872970698" sldId="260"/>
            <ac:spMk id="3" creationId="{7855FDF7-8D5D-4B21-8875-96EE21A42DD3}"/>
          </ac:spMkLst>
        </pc:spChg>
      </pc:sldChg>
      <pc:sldChg chg="addSp delSp modSp del">
        <pc:chgData name=" " userId="d0f43590a82af15d" providerId="LiveId" clId="{479644F9-8CCC-4ABF-8C88-02BA2BCB5A42}" dt="2019-12-15T09:20:31.930" v="43" actId="47"/>
        <pc:sldMkLst>
          <pc:docMk/>
          <pc:sldMk cId="2738627701" sldId="260"/>
        </pc:sldMkLst>
        <pc:spChg chg="mod">
          <ac:chgData name=" " userId="d0f43590a82af15d" providerId="LiveId" clId="{479644F9-8CCC-4ABF-8C88-02BA2BCB5A42}" dt="2019-12-15T09:18:10.820" v="16" actId="255"/>
          <ac:spMkLst>
            <pc:docMk/>
            <pc:sldMk cId="2738627701" sldId="260"/>
            <ac:spMk id="2" creationId="{00000000-0000-0000-0000-000000000000}"/>
          </ac:spMkLst>
        </pc:spChg>
        <pc:spChg chg="mod">
          <ac:chgData name=" " userId="d0f43590a82af15d" providerId="LiveId" clId="{479644F9-8CCC-4ABF-8C88-02BA2BCB5A42}" dt="2019-12-15T09:16:42.812" v="6" actId="20577"/>
          <ac:spMkLst>
            <pc:docMk/>
            <pc:sldMk cId="2738627701" sldId="260"/>
            <ac:spMk id="3" creationId="{00000000-0000-0000-0000-000000000000}"/>
          </ac:spMkLst>
        </pc:spChg>
        <pc:spChg chg="add mod">
          <ac:chgData name=" " userId="d0f43590a82af15d" providerId="LiveId" clId="{479644F9-8CCC-4ABF-8C88-02BA2BCB5A42}" dt="2019-12-15T09:16:39.655" v="5" actId="478"/>
          <ac:spMkLst>
            <pc:docMk/>
            <pc:sldMk cId="2738627701" sldId="260"/>
            <ac:spMk id="6" creationId="{ADA2CC9B-2ECC-4008-896F-8446B89A6FBE}"/>
          </ac:spMkLst>
        </pc:spChg>
        <pc:graphicFrameChg chg="del">
          <ac:chgData name=" " userId="d0f43590a82af15d" providerId="LiveId" clId="{479644F9-8CCC-4ABF-8C88-02BA2BCB5A42}" dt="2019-12-15T09:16:39.655" v="5" actId="478"/>
          <ac:graphicFrameMkLst>
            <pc:docMk/>
            <pc:sldMk cId="2738627701" sldId="260"/>
            <ac:graphicFrameMk id="5" creationId="{00000000-0000-0000-0000-000000000000}"/>
          </ac:graphicFrameMkLst>
        </pc:graphicFrameChg>
      </pc:sldChg>
      <pc:sldChg chg="del">
        <pc:chgData name=" " userId="d0f43590a82af15d" providerId="LiveId" clId="{479644F9-8CCC-4ABF-8C88-02BA2BCB5A42}" dt="2019-12-15T09:20:31.447" v="41" actId="47"/>
        <pc:sldMkLst>
          <pc:docMk/>
          <pc:sldMk cId="3537718460" sldId="261"/>
        </pc:sldMkLst>
      </pc:sldChg>
      <pc:sldChg chg="del">
        <pc:chgData name=" " userId="d0f43590a82af15d" providerId="LiveId" clId="{479644F9-8CCC-4ABF-8C88-02BA2BCB5A42}" dt="2019-12-15T09:20:31.014" v="40" actId="47"/>
        <pc:sldMkLst>
          <pc:docMk/>
          <pc:sldMk cId="2637673684" sldId="262"/>
        </pc:sldMkLst>
      </pc:sldChg>
      <pc:sldChg chg="del">
        <pc:chgData name=" " userId="d0f43590a82af15d" providerId="LiveId" clId="{479644F9-8CCC-4ABF-8C88-02BA2BCB5A42}" dt="2019-12-15T09:20:30.613" v="39" actId="47"/>
        <pc:sldMkLst>
          <pc:docMk/>
          <pc:sldMk cId="547100618" sldId="263"/>
        </pc:sldMkLst>
      </pc:sldChg>
      <pc:sldChg chg="del">
        <pc:chgData name=" " userId="d0f43590a82af15d" providerId="LiveId" clId="{479644F9-8CCC-4ABF-8C88-02BA2BCB5A42}" dt="2019-12-15T09:20:30.397" v="38" actId="47"/>
        <pc:sldMkLst>
          <pc:docMk/>
          <pc:sldMk cId="1001865620" sldId="264"/>
        </pc:sldMkLst>
      </pc:sldChg>
      <pc:sldChg chg="del">
        <pc:chgData name=" " userId="d0f43590a82af15d" providerId="LiveId" clId="{479644F9-8CCC-4ABF-8C88-02BA2BCB5A42}" dt="2019-12-15T09:20:30.207" v="37" actId="47"/>
        <pc:sldMkLst>
          <pc:docMk/>
          <pc:sldMk cId="2914748422" sldId="265"/>
        </pc:sldMkLst>
      </pc:sldChg>
      <pc:sldChg chg="del">
        <pc:chgData name=" " userId="d0f43590a82af15d" providerId="LiveId" clId="{479644F9-8CCC-4ABF-8C88-02BA2BCB5A42}" dt="2019-12-15T09:20:29.814" v="36" actId="47"/>
        <pc:sldMkLst>
          <pc:docMk/>
          <pc:sldMk cId="3049232890" sldId="26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9E3CEE-003F-4557-BFD6-4E60A64CE0D9}" type="datetime1">
              <a:rPr lang="it-IT" smtClean="0"/>
              <a:t>15/12/2019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0A4D80D-DBB0-4E80-B9E5-08E8F0900F92}" type="datetime1">
              <a:rPr lang="it-IT" smtClean="0"/>
              <a:t>15/12/2019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658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pic>
        <p:nvPicPr>
          <p:cNvPr id="7" name="Immagine 6" descr="Tracciato EC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DF443E-F33D-4C52-AF27-143A540EFAEF}" type="datetime1">
              <a:rPr lang="it-IT" smtClean="0"/>
              <a:t>15/12/2019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 descr="Rettangolo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600AB7-B7BB-4AD9-8D6D-2F3EA9D6250F}" type="datetime1">
              <a:rPr lang="it-IT" smtClean="0"/>
              <a:t>15/12/2019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0286FE-E7A0-4482-B921-0187F966D274}" type="datetime1">
              <a:rPr lang="it-IT" smtClean="0"/>
              <a:t>15/12/2019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 descr="Rettangolo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8C5675-8C9F-4604-B43A-016F0F3A6B92}" type="datetime1">
              <a:rPr lang="it-IT" smtClean="0"/>
              <a:t>15/12/2019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A18AA6-DAC6-4EE3-A4A8-F843A48529A6}" type="datetime1">
              <a:rPr lang="it-IT" smtClean="0"/>
              <a:t>15/12/2019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2ACC47-4924-461F-BA7E-81BD87D8769E}" type="datetime1">
              <a:rPr lang="it-IT" smtClean="0"/>
              <a:t>15/12/2019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33BEF-51D4-426E-A9C7-1696B9E9BBF0}" type="datetime1">
              <a:rPr lang="it-IT" smtClean="0"/>
              <a:t>15/12/2019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 descr="Rettango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9" name="Rettangolo 8" descr="Rettango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 descr="Rettango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9" name="Rettangolo 8" descr="Rettango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rra rossa" descr="Barra rossa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EFD2C93-456F-4A6A-9C17-EC5243B30823}" type="datetime1">
              <a:rPr lang="it-IT" smtClean="0"/>
              <a:t>15/12/2019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it-IT" smtClean="0"/>
              <a:pPr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1344" y="620688"/>
            <a:ext cx="5184575" cy="1577180"/>
          </a:xfrm>
        </p:spPr>
        <p:txBody>
          <a:bodyPr rtlCol="0"/>
          <a:lstStyle/>
          <a:p>
            <a:pPr rtl="0"/>
            <a:r>
              <a:rPr lang="it-IT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MEDICI SENZA                  FRONTIERA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5360" y="2348880"/>
            <a:ext cx="4317032" cy="685800"/>
          </a:xfrm>
        </p:spPr>
        <p:txBody>
          <a:bodyPr rtlCol="0">
            <a:normAutofit/>
          </a:bodyPr>
          <a:lstStyle/>
          <a:p>
            <a:pPr rtl="0"/>
            <a:r>
              <a:rPr lang="it-IT" sz="2400" i="1" dirty="0"/>
              <a:t>BY Riccardo and </a:t>
            </a:r>
            <a:r>
              <a:rPr lang="it-IT" sz="2400" i="1" dirty="0" err="1"/>
              <a:t>emma</a:t>
            </a:r>
            <a:endParaRPr lang="it-IT" sz="2400" i="1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BCAFD9-E485-455A-8007-67EF0027B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3201294"/>
            <a:ext cx="48538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69E4A-8477-4730-866E-8D9D97984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7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LOGO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E3155503-B440-4804-991C-E1996AB92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763" t="30649" r="33943" b="26444"/>
          <a:stretch/>
        </p:blipFill>
        <p:spPr>
          <a:xfrm>
            <a:off x="7125499" y="1126382"/>
            <a:ext cx="4824536" cy="4605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F416620-B7E4-4E8C-A6C6-6629B4D1A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3" y="1772816"/>
            <a:ext cx="5040560" cy="2625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BDDB5E9-6482-446F-ACE2-7DCE1E71E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372" y="2335524"/>
            <a:ext cx="4423256" cy="4423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49704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C55B70-5FCF-401F-BC65-87EDB3BB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>
            <a:normAutofit/>
          </a:bodyPr>
          <a:lstStyle/>
          <a:p>
            <a:r>
              <a:rPr lang="it-IT" sz="7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ASSOCIAZIONE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E198FC-584A-40E7-B417-EC13ED123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844824"/>
            <a:ext cx="8280920" cy="4572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/>
              <a:t>Venne fondata da medici e giornalisti il 22 dicembre 1971 a Parigi.</a:t>
            </a:r>
          </a:p>
          <a:p>
            <a:pPr marL="0" indent="0">
              <a:buNone/>
            </a:pPr>
            <a:r>
              <a:rPr lang="it-IT" sz="2800" dirty="0"/>
              <a:t>I più importanti tra i primi fondatori furono:</a:t>
            </a:r>
          </a:p>
          <a:p>
            <a:r>
              <a:rPr lang="it-IT" dirty="0"/>
              <a:t>Bernard Kouchner                 Pascal </a:t>
            </a:r>
            <a:r>
              <a:rPr lang="it-IT" dirty="0" err="1"/>
              <a:t>Grellety</a:t>
            </a:r>
            <a:r>
              <a:rPr lang="it-IT" dirty="0"/>
              <a:t> </a:t>
            </a:r>
            <a:r>
              <a:rPr lang="it-IT" dirty="0" err="1"/>
              <a:t>Bosviel</a:t>
            </a:r>
            <a:endParaRPr lang="it-IT" dirty="0"/>
          </a:p>
          <a:p>
            <a:r>
              <a:rPr lang="it-IT" dirty="0"/>
              <a:t>Max </a:t>
            </a:r>
            <a:r>
              <a:rPr lang="it-IT" dirty="0" err="1"/>
              <a:t>Recamier</a:t>
            </a:r>
            <a:r>
              <a:rPr lang="it-IT" dirty="0"/>
              <a:t>                       Jacques </a:t>
            </a:r>
            <a:r>
              <a:rPr lang="it-IT" dirty="0" err="1"/>
              <a:t>Beres</a:t>
            </a:r>
            <a:endParaRPr lang="it-IT" dirty="0"/>
          </a:p>
          <a:p>
            <a:r>
              <a:rPr lang="it-IT" dirty="0"/>
              <a:t>Jean </a:t>
            </a:r>
            <a:r>
              <a:rPr lang="it-IT" dirty="0" err="1"/>
              <a:t>Cabrol</a:t>
            </a:r>
            <a:r>
              <a:rPr lang="it-IT" dirty="0"/>
              <a:t>                            Jean Micheal Wild </a:t>
            </a:r>
          </a:p>
          <a:p>
            <a:r>
              <a:rPr lang="it-IT" dirty="0"/>
              <a:t>Xavier </a:t>
            </a:r>
            <a:r>
              <a:rPr lang="it-IT" dirty="0" err="1"/>
              <a:t>Emanuelli</a:t>
            </a:r>
            <a:r>
              <a:rPr lang="it-IT" dirty="0"/>
              <a:t>                   Philippe </a:t>
            </a:r>
            <a:r>
              <a:rPr lang="it-IT" dirty="0" err="1"/>
              <a:t>Bernier</a:t>
            </a:r>
            <a:endParaRPr lang="it-IT" dirty="0"/>
          </a:p>
          <a:p>
            <a:r>
              <a:rPr lang="it-IT" dirty="0"/>
              <a:t>Marcel </a:t>
            </a:r>
            <a:r>
              <a:rPr lang="it-IT" dirty="0" err="1"/>
              <a:t>Radoman</a:t>
            </a:r>
            <a:r>
              <a:rPr lang="it-IT" dirty="0"/>
              <a:t>                  Raymond Borel </a:t>
            </a:r>
          </a:p>
          <a:p>
            <a:r>
              <a:rPr lang="it-IT" dirty="0"/>
              <a:t>Gerard </a:t>
            </a:r>
            <a:r>
              <a:rPr lang="it-IT" dirty="0" err="1"/>
              <a:t>Pigeon</a:t>
            </a:r>
            <a:r>
              <a:rPr lang="it-IT" dirty="0"/>
              <a:t>                       Gerard </a:t>
            </a:r>
            <a:r>
              <a:rPr lang="it-IT" dirty="0" err="1"/>
              <a:t>Illiouz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EB87996-49B4-4CCA-AA1F-86E0ADF78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631" y="2852936"/>
            <a:ext cx="441901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549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11E4A7-7A5D-4AC5-B20D-BEA1B7E29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7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SCOPO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63459E-9E96-4D23-815E-F2275FFF3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98" y="1828799"/>
            <a:ext cx="5618673" cy="4572001"/>
          </a:xfrm>
        </p:spPr>
        <p:txBody>
          <a:bodyPr>
            <a:normAutofit/>
          </a:bodyPr>
          <a:lstStyle/>
          <a:p>
            <a:r>
              <a:rPr lang="it-IT" dirty="0"/>
              <a:t>Essa si prefigge lo scopo di portare soccorso sanitario ed assistenza medica nelle zone del mondo in cui il diritto alla cura non è garantito.</a:t>
            </a:r>
          </a:p>
          <a:p>
            <a:r>
              <a:rPr lang="it-IT" dirty="0"/>
              <a:t>La sezione italiana, fondata il 25 aprile 1993, si occupa di attività di reclutamento degli operatori umanitari, di raccolta fondi da destinare ai progetti, di comunicazione e sensibilizzazione.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2478AFF-CFBC-400E-9630-49F2777BE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450710"/>
            <a:ext cx="4248471" cy="27561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45C911E-9312-4A03-A4EC-44EBA0064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4" y="4012093"/>
            <a:ext cx="3637946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743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693562-636D-4EE6-B047-165687BD5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72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WHERE?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55FDF7-8D5D-4B21-8875-96EE21A42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916832"/>
            <a:ext cx="5844480" cy="4572001"/>
          </a:xfrm>
        </p:spPr>
        <p:txBody>
          <a:bodyPr/>
          <a:lstStyle/>
          <a:p>
            <a:r>
              <a:rPr lang="it-IT" dirty="0"/>
              <a:t>Il quartier generale attualmente si trova in uno stabilimento a Ginevra, in Svizzera. La città venne scelta probabilmente come sede per la grande influenza francese: gastronomica, culturale, di lingua. </a:t>
            </a:r>
          </a:p>
          <a:p>
            <a:r>
              <a:rPr lang="it-IT" dirty="0"/>
              <a:t>In oltre in questa città vi è la sede centrale europea delle Nazioni Unite e della Croce </a:t>
            </a:r>
            <a:r>
              <a:rPr lang="it-IT" dirty="0" err="1"/>
              <a:t>vra</a:t>
            </a:r>
            <a:r>
              <a:rPr lang="it-IT" dirty="0"/>
              <a:t>, in svizzera.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EA31EEA-D0CD-4B18-B118-C38F57916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2564904"/>
            <a:ext cx="5844480" cy="30084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2970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esign medico 16: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41_TF02901024_TF02901024.potx" id="{80EEC277-2612-4C7C-BC68-B500A54194AD}" vid="{55B59596-E949-41ED-930F-3EC4B52690FA}"/>
    </a:ext>
  </a:extLst>
</a:theme>
</file>

<file path=ppt/theme/theme2.xml><?xml version="1.0" encoding="utf-8"?>
<a:theme xmlns:a="http://schemas.openxmlformats.org/drawingml/2006/main" name="Tema di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medica (widescreen)</Template>
  <TotalTime>74</TotalTime>
  <Words>177</Words>
  <Application>Microsoft Office PowerPoint</Application>
  <PresentationFormat>Widescreen</PresentationFormat>
  <Paragraphs>19</Paragraphs>
  <Slides>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Franklin Gothic Medium</vt:lpstr>
      <vt:lpstr>Design medico 16:9</vt:lpstr>
      <vt:lpstr>MEDICI SENZA                  FRONTIERA</vt:lpstr>
      <vt:lpstr>LOGO</vt:lpstr>
      <vt:lpstr>ASSOCIAZIONE</vt:lpstr>
      <vt:lpstr>SCOPO</vt:lpstr>
      <vt:lpstr>WHERE?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 SENZA                  FRONTIERA</dc:title>
  <dc:creator> </dc:creator>
  <cp:lastModifiedBy> </cp:lastModifiedBy>
  <cp:revision>11</cp:revision>
  <dcterms:created xsi:type="dcterms:W3CDTF">2019-12-15T09:10:43Z</dcterms:created>
  <dcterms:modified xsi:type="dcterms:W3CDTF">2019-12-15T16:01:02Z</dcterms:modified>
</cp:coreProperties>
</file>