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40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3E6E7DF-E71A-4810-A0D6-1709615DE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F77391F6-D662-46B2-9A2A-C4A95F2FD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5CE83C5F-F4DF-47BB-B4AA-4EDA1FAA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D4C644AE-5CF3-4A80-ACB5-96A11CCA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166AECFD-A016-4C3F-8C3D-B32632F4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24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81A9A52-AF6C-4774-ABD5-8F83B4A1C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899F4382-AE39-4CE6-A597-49F7D76EB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4E76CC21-2EB9-4D44-BA01-5E023395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C2A0F248-52B3-4048-8442-1E137263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EFA0FB66-CA24-464B-9AC1-70498D36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013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="" xmlns:a16="http://schemas.microsoft.com/office/drawing/2014/main" id="{A8349B9B-42E9-4FC0-93B6-5C3CAABE7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C2AF5314-6392-4109-B8BE-5ECC68CE8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AB2D4D9F-22CF-4A7B-957B-3AE879D4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F1A55EEA-A672-453D-B097-F7D0E093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ACD21039-111C-4EC9-BFA2-E7E3615D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48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561FC87-94D5-484F-B750-40ECCE2F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1AE8176-8513-4DE4-8802-142AF5C4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EEF86C45-E465-4B17-85ED-47E55E44B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A1659D16-ECD5-48D2-AC1E-8C58CFE4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2FF5D6C9-2E1E-42CC-B015-7ADF01BB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500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A8936B8C-7820-47BD-BD75-DF85A793A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8A389937-4075-4D4D-89E3-C78B2046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140E48FE-8B2C-4042-ADF5-39E943F3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B96019CA-A372-4FB6-A25D-C994B91D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C34F970D-11D7-427D-9F05-81E26EFC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28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FC28563-3C0D-471F-86F3-459074062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1694C80A-0228-4A9A-86F2-E25C9ED91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16730D06-A9C3-4C83-87A0-E2ACFFBC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D3A695E5-E951-4CA6-BCEC-4B578194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E13158A1-E472-4E81-ABC3-E64CB9CD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82B97AE2-FFA7-4EFC-8850-0CBA06C9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16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3EC60D8-EF36-4C8F-B5B6-69EAA589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1C047230-0821-4086-9317-B87EEF49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382EDC0D-C07D-4756-98F5-46C0221B8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9E46F271-8B8F-48D2-94B6-F7CD990D6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="" xmlns:a16="http://schemas.microsoft.com/office/drawing/2014/main" id="{7BA8FE4A-2F0C-4DAD-A595-657C90201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="" xmlns:a16="http://schemas.microsoft.com/office/drawing/2014/main" id="{4E6BF10F-8CCA-47FB-8DD0-9AF9E7B7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0ABC2BAB-4355-4C98-A8E0-60C9F70F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ED3A71C1-7D92-448C-B975-B64677CB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41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B681A5E-F833-4F2E-85C8-491EDF15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6998BA65-2302-4AE4-938F-394B3B23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E845349B-D40C-4219-B038-A9D7DF9A4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C5C67E54-AAC6-478E-949A-A7633B77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849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="" xmlns:a16="http://schemas.microsoft.com/office/drawing/2014/main" id="{39EEBFC0-9432-4F3B-AE0E-D21C3132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="" xmlns:a16="http://schemas.microsoft.com/office/drawing/2014/main" id="{4412526D-5F0D-457F-B76F-1D6CC14CB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11186575-B7E2-4267-AFF7-75F89706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696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CD21BC9-38BA-44D2-A15C-9DC7F3727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0A52BFF-4EA1-4965-A653-60DF97E25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19F23B8B-16C7-4357-9D1E-82ED14FA7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121126D2-5181-48EE-8A27-EACA4350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6F99AFA5-F04A-4959-B81F-D088931E0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0F9E6DED-0F52-4C57-9F41-9871880A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669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072CE5C-A5FD-45D8-9E1A-7AF89282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28AAED85-09C5-4F7D-89BE-18570FCF1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A0281923-EDD7-4E58-B3E2-F034ABED0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4C665A2E-4504-4A04-A153-364F229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BC4B3FC8-1E9E-47C9-A95B-E82C5DE0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27977F47-CF80-4185-B5C9-EC9B32DB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013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="" xmlns:a16="http://schemas.microsoft.com/office/drawing/2014/main" id="{10BBEF9F-2B74-4461-A65B-EAFB571A9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FC3F3AC6-9308-4713-A503-6DE01C938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00ADAEFC-F670-407F-8148-14C0750FD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0AC5-A94B-41F7-B2DD-598F8A06B0E6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8456AE41-B288-42E4-B078-CB8EB6B48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6687032E-B3C4-44EB-A66D-5682FD139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5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="" xmlns:a16="http://schemas.microsoft.com/office/drawing/2014/main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Settore secondario </a:t>
            </a:r>
            <a:endParaRPr lang="it-IT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="" xmlns:a16="http://schemas.microsoft.com/office/drawing/2014/main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La Francia è tra le maggiori potenze industriali al mondo. Industria estrattiva molto sviluppata, ricca di giacimenti di </a:t>
            </a:r>
            <a:r>
              <a:rPr lang="it-IT" u="sng" dirty="0" smtClean="0">
                <a:solidFill>
                  <a:srgbClr val="FF0000"/>
                </a:solidFill>
              </a:rPr>
              <a:t>uranio, </a:t>
            </a:r>
            <a:r>
              <a:rPr lang="it-IT" dirty="0" smtClean="0"/>
              <a:t>centrali nucleari, presenti centrali idroelettriche, industrie siderurgiche e meccanica, agroalimentare, tessile, e della moda. E’ il terzo paese esportatore mondiale di automobili. 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36" t="26526" r="205" b="27710"/>
          <a:stretch/>
        </p:blipFill>
        <p:spPr bwMode="auto">
          <a:xfrm>
            <a:off x="7184781" y="1714499"/>
            <a:ext cx="2277208" cy="1846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67" t="24948" r="3894" b="29959"/>
          <a:stretch/>
        </p:blipFill>
        <p:spPr bwMode="auto">
          <a:xfrm>
            <a:off x="9589477" y="3635619"/>
            <a:ext cx="2664069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781" y="3635619"/>
            <a:ext cx="234315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48" t="25526" r="2303" b="34583"/>
          <a:stretch/>
        </p:blipFill>
        <p:spPr bwMode="auto">
          <a:xfrm>
            <a:off x="9437259" y="1688124"/>
            <a:ext cx="2968503" cy="1820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6446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54</Words>
  <Application>Microsoft Office PowerPoint</Application>
  <PresentationFormat>Personalizzato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Settore secondario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ASPETTO GEOGRAFICO DA ANALIZZARE</dc:title>
  <dc:creator>Daniele Visani</dc:creator>
  <cp:lastModifiedBy>.</cp:lastModifiedBy>
  <cp:revision>5</cp:revision>
  <dcterms:created xsi:type="dcterms:W3CDTF">2020-01-28T16:31:40Z</dcterms:created>
  <dcterms:modified xsi:type="dcterms:W3CDTF">2020-02-27T08:35:28Z</dcterms:modified>
</cp:coreProperties>
</file>