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D8F456F-2EAC-451A-A012-E0343C244538}" type="datetimeFigureOut">
              <a:rPr lang="it-IT" smtClean="0"/>
              <a:t>15/12/2019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F9A80D-6514-49A2-9CCE-FFFBF5F768F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500" i="1" dirty="0">
                <a:solidFill>
                  <a:srgbClr val="C00000"/>
                </a:solidFill>
              </a:rPr>
              <a:t>EMERGENCY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83768" y="5013176"/>
            <a:ext cx="6172200" cy="1371600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Organizzazione non governativa(ONG)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60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7200" b="1" i="1" dirty="0">
                <a:solidFill>
                  <a:srgbClr val="C00000"/>
                </a:solidFill>
              </a:rPr>
              <a:t>LOGO</a:t>
            </a:r>
          </a:p>
        </p:txBody>
      </p:sp>
      <p:pic>
        <p:nvPicPr>
          <p:cNvPr id="1026" name="Picture 2" descr="Risultato immagini per emergency logo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86153"/>
            <a:ext cx="7056784" cy="434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905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15200" cy="1143000"/>
          </a:xfrm>
        </p:spPr>
        <p:txBody>
          <a:bodyPr>
            <a:noAutofit/>
          </a:bodyPr>
          <a:lstStyle/>
          <a:p>
            <a:r>
              <a:rPr lang="it-IT" sz="4400" b="1" i="1" dirty="0">
                <a:solidFill>
                  <a:srgbClr val="C00000"/>
                </a:solidFill>
              </a:rPr>
              <a:t>STORIA</a:t>
            </a:r>
            <a:r>
              <a:rPr lang="it-IT" sz="4000" dirty="0" smtClean="0"/>
              <a:t> </a:t>
            </a:r>
            <a:r>
              <a:rPr lang="it-IT" sz="4400" b="1" i="1" dirty="0">
                <a:solidFill>
                  <a:srgbClr val="C00000"/>
                </a:solidFill>
              </a:rPr>
              <a:t>DELL’ORGANIZZAZIONE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 fondatori dell’Emergency sono Gino Strada, sua moglie Teresa Sarti, Carlo </a:t>
            </a:r>
            <a:r>
              <a:rPr lang="it-IT" dirty="0" err="1" smtClean="0"/>
              <a:t>Garbagnati</a:t>
            </a:r>
            <a:r>
              <a:rPr lang="it-IT" dirty="0" smtClean="0"/>
              <a:t> e Giulio </a:t>
            </a:r>
            <a:r>
              <a:rPr lang="it-IT" dirty="0" err="1" smtClean="0"/>
              <a:t>Cristoffanini</a:t>
            </a:r>
            <a:r>
              <a:rPr lang="it-IT" dirty="0" smtClean="0"/>
              <a:t>.</a:t>
            </a:r>
          </a:p>
          <a:p>
            <a:r>
              <a:rPr lang="it-IT" dirty="0"/>
              <a:t>Emergency è un’associazione italiana indipendente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Emergency </a:t>
            </a:r>
            <a:r>
              <a:rPr lang="it-IT" dirty="0"/>
              <a:t>nacque nel 1994 per offrire cure alle vittime delle </a:t>
            </a:r>
            <a:r>
              <a:rPr lang="it-IT" dirty="0" smtClean="0"/>
              <a:t>guerre.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438274"/>
            <a:ext cx="3384376" cy="22562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903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b="1" i="1" dirty="0">
                <a:solidFill>
                  <a:srgbClr val="C00000"/>
                </a:solidFill>
              </a:rPr>
              <a:t>SCOPI</a:t>
            </a:r>
            <a:r>
              <a:rPr lang="it-IT" sz="4000" dirty="0" smtClean="0"/>
              <a:t> </a:t>
            </a:r>
            <a:r>
              <a:rPr lang="it-IT" sz="4000" b="1" i="1" dirty="0">
                <a:solidFill>
                  <a:srgbClr val="C00000"/>
                </a:solidFill>
              </a:rPr>
              <a:t>DELL’ORGANIZZAZIONE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Offrono cure </a:t>
            </a:r>
            <a:r>
              <a:rPr lang="it-IT" dirty="0"/>
              <a:t>gratuite e di qualità alle vittime della </a:t>
            </a:r>
            <a:r>
              <a:rPr lang="it-IT" dirty="0" smtClean="0"/>
              <a:t>guerra, </a:t>
            </a:r>
            <a:r>
              <a:rPr lang="it-IT" dirty="0"/>
              <a:t>costruendo e gestendo strutture </a:t>
            </a:r>
            <a:r>
              <a:rPr lang="it-IT" dirty="0" smtClean="0"/>
              <a:t>apposite.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45548"/>
            <a:ext cx="4248472" cy="35139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041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b="1" i="1" dirty="0">
                <a:solidFill>
                  <a:srgbClr val="C00000"/>
                </a:solidFill>
              </a:rPr>
              <a:t>SEDE</a:t>
            </a:r>
            <a:r>
              <a:rPr lang="it-IT" dirty="0" smtClean="0"/>
              <a:t> </a:t>
            </a:r>
            <a:r>
              <a:rPr lang="it-IT" sz="4000" b="1" i="1" dirty="0">
                <a:solidFill>
                  <a:srgbClr val="C00000"/>
                </a:solidFill>
              </a:rPr>
              <a:t>DELL’ORGANIZZAZIONE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 smtClean="0"/>
              <a:t>Sede principale</a:t>
            </a:r>
            <a:r>
              <a:rPr lang="it-IT" dirty="0" smtClean="0"/>
              <a:t>: Milano</a:t>
            </a:r>
          </a:p>
          <a:p>
            <a:r>
              <a:rPr lang="it-IT" dirty="0"/>
              <a:t>L’Emergency si trova in Europa (Italia), Asia (Afghanistan e Iraq) e Africa (Sierra Leone, Sudan e Uganda)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29000"/>
            <a:ext cx="5279404" cy="29564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37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Personalizzato 1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FF0000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</TotalTime>
  <Words>93</Words>
  <Application>Microsoft Office PowerPoint</Application>
  <PresentationFormat>Presentazione su schermo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Loggia</vt:lpstr>
      <vt:lpstr>EMERGENCY</vt:lpstr>
      <vt:lpstr>LOGO</vt:lpstr>
      <vt:lpstr>STORIA DELL’ORGANIZZAZIONE</vt:lpstr>
      <vt:lpstr>SCOPI DELL’ORGANIZZAZIONE</vt:lpstr>
      <vt:lpstr>SEDE DELL’ORGANIZZAZIONE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</dc:title>
  <dc:creator>De Simone Andrea</dc:creator>
  <cp:lastModifiedBy>De Simone Andrea</cp:lastModifiedBy>
  <cp:revision>11</cp:revision>
  <dcterms:created xsi:type="dcterms:W3CDTF">2019-12-11T13:46:23Z</dcterms:created>
  <dcterms:modified xsi:type="dcterms:W3CDTF">2019-12-15T20:41:50Z</dcterms:modified>
</cp:coreProperties>
</file>