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10" d="100"/>
          <a:sy n="110" d="100"/>
        </p:scale>
        <p:origin x="5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83E6E7DF-E71A-4810-A0D6-1709615DE0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xmlns="" id="{F77391F6-D662-46B2-9A2A-C4A95F2FD9E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5CE83C5F-F4DF-47BB-B4AA-4EDA1FAAE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28/02/2020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D4C644AE-5CF3-4A80-ACB5-96A11CCA3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166AECFD-A016-4C3F-8C3D-B32632F43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682428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F81A9A52-AF6C-4774-ABD5-8F83B4A1C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899F4382-AE39-4CE6-A597-49F7D76EB2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4E76CC21-2EB9-4D44-BA01-5E02339573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28/02/2020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C2A0F248-52B3-4048-8442-1E137263EA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EFA0FB66-CA24-464B-9AC1-70498D36E5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801312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xmlns="" id="{A8349B9B-42E9-4FC0-93B6-5C3CAABE7DD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xmlns="" id="{C2AF5314-6392-4109-B8BE-5ECC68CE86D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AB2D4D9F-22CF-4A7B-957B-3AE879D48A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28/02/2020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F1A55EEA-A672-453D-B097-F7D0E093C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ACD21039-111C-4EC9-BFA2-E7E3615D5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254805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D561FC87-94D5-484F-B750-40ECCE2FF2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01AE8176-8513-4DE4-8802-142AF5C482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EEF86C45-E465-4B17-85ED-47E55E44B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28/02/2020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A1659D16-ECD5-48D2-AC1E-8C58CFE4EB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2FF5D6C9-2E1E-42CC-B015-7ADF01BB8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50045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A8936B8C-7820-47BD-BD75-DF85A793AE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8A389937-4075-4D4D-89E3-C78B2046A04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140E48FE-8B2C-4042-ADF5-39E943F318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28/02/2020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B96019CA-A372-4FB6-A25D-C994B91D3B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C34F970D-11D7-427D-9F05-81E26EFC2C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292814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7FC28563-3C0D-471F-86F3-459074062F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1694C80A-0228-4A9A-86F2-E25C9ED915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16730D06-A9C3-4C83-87A0-E2ACFFBCA2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D3A695E5-E951-4CA6-BCEC-4B578194EA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28/02/2020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E13158A1-E472-4E81-ABC3-E64CB9CDC9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82B97AE2-FFA7-4EFC-8850-0CBA06C92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11652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D3EC60D8-EF36-4C8F-B5B6-69EAA589DF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1C047230-0821-4086-9317-B87EEF49A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xmlns="" id="{382EDC0D-C07D-4756-98F5-46C0221B8A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xmlns="" id="{9E46F271-8B8F-48D2-94B6-F7CD990D6B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xmlns="" id="{7BA8FE4A-2F0C-4DAD-A595-657C902011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xmlns="" id="{4E6BF10F-8CCA-47FB-8DD0-9AF9E7B716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28/02/2020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xmlns="" id="{0ABC2BAB-4355-4C98-A8E0-60C9F70F5C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xmlns="" id="{ED3A71C1-7D92-448C-B975-B64677CB6E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34160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8B681A5E-F833-4F2E-85C8-491EDF156E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xmlns="" id="{6998BA65-2302-4AE4-938F-394B3B237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28/02/2020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xmlns="" id="{E845349B-D40C-4219-B038-A9D7DF9A47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xmlns="" id="{C5C67E54-AAC6-478E-949A-A7633B77E3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8499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xmlns="" id="{39EEBFC0-9432-4F3B-AE0E-D21C31323D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28/02/2020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xmlns="" id="{4412526D-5F0D-457F-B76F-1D6CC14CB3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xmlns="" id="{11186575-B7E2-4267-AFF7-75F897061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969672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DCD21BC9-38BA-44D2-A15C-9DC7F3727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xmlns="" id="{00A52BFF-4EA1-4965-A653-60DF97E25F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19F23B8B-16C7-4357-9D1E-82ED14FA7F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121126D2-5181-48EE-8A27-EACA435074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28/02/2020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6F99AFA5-F04A-4959-B81F-D088931E0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0F9E6DED-0F52-4C57-9F41-9871880A8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6698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xmlns="" id="{0072CE5C-A5FD-45D8-9E1A-7AF8928233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xmlns="" id="{28AAED85-09C5-4F7D-89BE-18570FCF14F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xmlns="" id="{A0281923-EDD7-4E58-B3E2-F034ABED01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xmlns="" id="{4C665A2E-4504-4A04-A153-364F2294D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060AC5-A94B-41F7-B2DD-598F8A06B0E6}" type="datetimeFigureOut">
              <a:rPr lang="it-IT" smtClean="0"/>
              <a:t>28/02/2020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xmlns="" id="{BC4B3FC8-1E9E-47C9-A95B-E82C5DE0C9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xmlns="" id="{27977F47-CF80-4185-B5C9-EC9B32DB0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001313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xmlns="" id="{10BBEF9F-2B74-4461-A65B-EAFB571A97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xmlns="" id="{FC3F3AC6-9308-4713-A503-6DE01C9387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xmlns="" id="{00ADAEFC-F670-407F-8148-14C0750FD2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060AC5-A94B-41F7-B2DD-598F8A06B0E6}" type="datetimeFigureOut">
              <a:rPr lang="it-IT" smtClean="0"/>
              <a:t>28/02/2020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xmlns="" id="{8456AE41-B288-42E4-B078-CB8EB6B48FE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xmlns="" id="{6687032E-B3C4-44EB-A66D-5682FD13909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9D76D-CA6B-46F2-A054-E70BF580DED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9659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2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>
            <a:extLst>
              <a:ext uri="{FF2B5EF4-FFF2-40B4-BE49-F238E27FC236}">
                <a16:creationId xmlns:a16="http://schemas.microsoft.com/office/drawing/2014/main" xmlns="" id="{CDFF1692-56D4-4807-9BC0-2FEE28944F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it-IT" b="1" dirty="0" smtClean="0"/>
              <a:t>MARI E COSTE</a:t>
            </a:r>
            <a:endParaRPr lang="it-IT" b="1" dirty="0"/>
          </a:p>
        </p:txBody>
      </p:sp>
      <p:sp>
        <p:nvSpPr>
          <p:cNvPr id="8" name="Segnaposto contenuto 7">
            <a:extLst>
              <a:ext uri="{FF2B5EF4-FFF2-40B4-BE49-F238E27FC236}">
                <a16:creationId xmlns:a16="http://schemas.microsoft.com/office/drawing/2014/main" xmlns="" id="{BD47FC31-4E48-4F42-81DC-9E35FB94A2E4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t-IT" dirty="0" smtClean="0"/>
              <a:t>La </a:t>
            </a:r>
            <a:r>
              <a:rPr lang="it-IT" dirty="0">
                <a:solidFill>
                  <a:srgbClr val="FF0000"/>
                </a:solidFill>
              </a:rPr>
              <a:t>Francia</a:t>
            </a:r>
            <a:r>
              <a:rPr lang="it-IT" dirty="0"/>
              <a:t> è bagnata dal </a:t>
            </a:r>
            <a:r>
              <a:rPr lang="it-IT" dirty="0">
                <a:solidFill>
                  <a:srgbClr val="FF0000"/>
                </a:solidFill>
              </a:rPr>
              <a:t>Mar Mediterraneo</a:t>
            </a:r>
            <a:r>
              <a:rPr lang="it-IT" dirty="0"/>
              <a:t> a sud, dal </a:t>
            </a:r>
            <a:r>
              <a:rPr lang="it-IT" dirty="0">
                <a:solidFill>
                  <a:srgbClr val="FF0000"/>
                </a:solidFill>
              </a:rPr>
              <a:t>Mare Del Nord</a:t>
            </a:r>
            <a:r>
              <a:rPr lang="it-IT" dirty="0"/>
              <a:t> nella parte settentrionale, </a:t>
            </a:r>
            <a:r>
              <a:rPr lang="it-IT" dirty="0" smtClean="0"/>
              <a:t>dall‘</a:t>
            </a:r>
            <a:r>
              <a:rPr lang="it-IT" dirty="0" smtClean="0">
                <a:solidFill>
                  <a:srgbClr val="FF0000"/>
                </a:solidFill>
              </a:rPr>
              <a:t>Oceano </a:t>
            </a:r>
            <a:r>
              <a:rPr lang="it-IT" dirty="0">
                <a:solidFill>
                  <a:srgbClr val="FF0000"/>
                </a:solidFill>
              </a:rPr>
              <a:t>Atlantico </a:t>
            </a:r>
            <a:r>
              <a:rPr lang="it-IT" dirty="0"/>
              <a:t>a Ovest. </a:t>
            </a:r>
            <a:r>
              <a:rPr lang="it-IT" dirty="0"/>
              <a:t>Le coste superano i 3000 chilometri di lunghezza e variano a seconda della posizione geografica. </a:t>
            </a:r>
            <a:r>
              <a:rPr lang="it-IT" dirty="0"/>
              <a:t>A Nord sono basse e sabbiose, a Ovest sono basse e uniformi ad eccezione delle </a:t>
            </a:r>
            <a:r>
              <a:rPr lang="it-IT" dirty="0">
                <a:solidFill>
                  <a:srgbClr val="FF0000"/>
                </a:solidFill>
              </a:rPr>
              <a:t>falesie</a:t>
            </a:r>
            <a:r>
              <a:rPr lang="it-IT" dirty="0"/>
              <a:t> del </a:t>
            </a:r>
            <a:r>
              <a:rPr lang="it-IT" dirty="0">
                <a:solidFill>
                  <a:srgbClr val="FF0000"/>
                </a:solidFill>
              </a:rPr>
              <a:t>Canale Della Manica</a:t>
            </a:r>
            <a:r>
              <a:rPr lang="it-IT" dirty="0"/>
              <a:t>, a Ovest del Mar Mediterraneo sono piatte e paludose mentre ad Est sono alte e </a:t>
            </a:r>
            <a:r>
              <a:rPr lang="it-IT" dirty="0" smtClean="0"/>
              <a:t>frastagliate.</a:t>
            </a:r>
            <a:endParaRPr lang="it-IT" dirty="0"/>
          </a:p>
        </p:txBody>
      </p:sp>
      <p:pic>
        <p:nvPicPr>
          <p:cNvPr id="2" name="Segnaposto contenuto 1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98323" y="1690688"/>
            <a:ext cx="5670611" cy="4252958"/>
          </a:xfrm>
        </p:spPr>
      </p:pic>
      <p:sp>
        <p:nvSpPr>
          <p:cNvPr id="3" name="Freccia a destra 2"/>
          <p:cNvSpPr/>
          <p:nvPr/>
        </p:nvSpPr>
        <p:spPr>
          <a:xfrm>
            <a:off x="5843451" y="4166757"/>
            <a:ext cx="923109" cy="8406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6446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</TotalTime>
  <Words>81</Words>
  <Application>Microsoft Office PowerPoint</Application>
  <PresentationFormat>Widescreen</PresentationFormat>
  <Paragraphs>2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MARI E COSTE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ASPETTO GEOGRAFICO DA ANALIZZARE</dc:title>
  <dc:creator>Daniele Visani</dc:creator>
  <cp:lastModifiedBy>CAROLINA</cp:lastModifiedBy>
  <cp:revision>7</cp:revision>
  <dcterms:created xsi:type="dcterms:W3CDTF">2020-01-28T16:31:40Z</dcterms:created>
  <dcterms:modified xsi:type="dcterms:W3CDTF">2020-02-28T15:38:36Z</dcterms:modified>
</cp:coreProperties>
</file>