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D775096-E5C6-47CD-8817-F4BD982C551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BC71132-5078-4606-AFBD-FE6E29145DE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600C97-378A-4003-8BCD-4128F18BCAB1}" type="datetime1">
              <a: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12/01/2020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A043CA2-8102-44CF-9DC0-4BC17C6AFF2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123A598-E6B3-4695-9A33-ED9384479C7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ECDA47A-910D-4E5A-A7AD-66C4DCF6BF2E}" type="slidenum">
              <a:t>‹N›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7466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F21327A-2211-4A6D-867B-EF3F22581D1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DD8F7A3-2742-4C98-86DC-77941E4E994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841551E-5C9E-46F0-B3A4-8F35162BF0A2}" type="datetime1">
              <a:rPr lang="it-IT"/>
              <a:pPr lvl="0"/>
              <a:t>12/01/2020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983412B1-B65D-4540-A3D4-3B1AC044D6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0B10A9AC-9A0E-4BA1-93FB-DF7301FA0AC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FEA1D1-A331-4CC9-99BE-4D2973E72BB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4EFA32-6ECF-4173-94D5-5FD4C543B16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ED2726C-982D-4A60-8477-86FD33E44BE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23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5AEDB01-7AB3-4725-9AFB-9DE89DE45E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399D0EB-A62E-41B7-8E5C-337DB7D7D1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F446B0-FE09-4418-8F5B-4439BCF60AD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E770F7-7868-4574-A186-8F657935F37B}" type="slidenum">
              <a:t>1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0">
            <a:extLst>
              <a:ext uri="{FF2B5EF4-FFF2-40B4-BE49-F238E27FC236}">
                <a16:creationId xmlns:a16="http://schemas.microsoft.com/office/drawing/2014/main" id="{5E7F5A88-D5CB-4D70-812A-C07DE3A3EDC0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065A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3" name="Gruppo 6">
            <a:extLst>
              <a:ext uri="{FF2B5EF4-FFF2-40B4-BE49-F238E27FC236}">
                <a16:creationId xmlns:a16="http://schemas.microsoft.com/office/drawing/2014/main" id="{96385BED-AB11-4541-8C0A-95D4BE11C454}"/>
              </a:ext>
            </a:extLst>
          </p:cNvPr>
          <p:cNvGrpSpPr/>
          <p:nvPr/>
        </p:nvGrpSpPr>
        <p:grpSpPr>
          <a:xfrm>
            <a:off x="-1604688" y="-3759"/>
            <a:ext cx="13796694" cy="6861759"/>
            <a:chOff x="-1604688" y="-3759"/>
            <a:chExt cx="13796694" cy="6861759"/>
          </a:xfrm>
        </p:grpSpPr>
        <p:grpSp>
          <p:nvGrpSpPr>
            <p:cNvPr id="4" name="Gruppo 7">
              <a:extLst>
                <a:ext uri="{FF2B5EF4-FFF2-40B4-BE49-F238E27FC236}">
                  <a16:creationId xmlns:a16="http://schemas.microsoft.com/office/drawing/2014/main" id="{90E90D45-8C9F-44B3-A747-B0B5E52B3251}"/>
                </a:ext>
              </a:extLst>
            </p:cNvPr>
            <p:cNvGrpSpPr/>
            <p:nvPr/>
          </p:nvGrpSpPr>
          <p:grpSpPr>
            <a:xfrm>
              <a:off x="-16295" y="-27"/>
              <a:ext cx="12208301" cy="6858027"/>
              <a:chOff x="-16295" y="-27"/>
              <a:chExt cx="12208301" cy="6858027"/>
            </a:xfrm>
          </p:grpSpPr>
          <p:sp>
            <p:nvSpPr>
              <p:cNvPr id="5" name="Figura a mano libera: Forma 14">
                <a:extLst>
                  <a:ext uri="{FF2B5EF4-FFF2-40B4-BE49-F238E27FC236}">
                    <a16:creationId xmlns:a16="http://schemas.microsoft.com/office/drawing/2014/main" id="{348DE812-46AE-42CC-9556-884EE2EFF709}"/>
                  </a:ext>
                </a:extLst>
              </p:cNvPr>
              <p:cNvSpPr/>
              <p:nvPr/>
            </p:nvSpPr>
            <p:spPr>
              <a:xfrm flipH="1">
                <a:off x="-16294" y="0"/>
                <a:ext cx="12208300" cy="68580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2208298"/>
                  <a:gd name="f7" fmla="val 6858000"/>
                  <a:gd name="f8" fmla="val 8574289"/>
                  <a:gd name="f9" fmla="val 532109"/>
                  <a:gd name="f10" fmla="val 11495317"/>
                  <a:gd name="f11" fmla="val 3146781"/>
                  <a:gd name="f12" fmla="val 10353284"/>
                  <a:gd name="f13" fmla="val 1291767"/>
                  <a:gd name="f14" fmla="val 9866056"/>
                  <a:gd name="f15" fmla="+- 0 0 -90"/>
                  <a:gd name="f16" fmla="*/ f3 1 12208298"/>
                  <a:gd name="f17" fmla="*/ f4 1 6858000"/>
                  <a:gd name="f18" fmla="+- f7 0 f5"/>
                  <a:gd name="f19" fmla="+- f6 0 f5"/>
                  <a:gd name="f20" fmla="*/ f15 f0 1"/>
                  <a:gd name="f21" fmla="*/ f19 1 12208298"/>
                  <a:gd name="f22" fmla="*/ f18 1 6858000"/>
                  <a:gd name="f23" fmla="*/ 8574289 f19 1"/>
                  <a:gd name="f24" fmla="*/ 0 f18 1"/>
                  <a:gd name="f25" fmla="*/ 0 f19 1"/>
                  <a:gd name="f26" fmla="*/ 6858000 f18 1"/>
                  <a:gd name="f27" fmla="*/ 532109 f19 1"/>
                  <a:gd name="f28" fmla="*/ 11495317 f19 1"/>
                  <a:gd name="f29" fmla="*/ 12208298 f19 1"/>
                  <a:gd name="f30" fmla="*/ 3146781 f18 1"/>
                  <a:gd name="f31" fmla="*/ 10353284 f19 1"/>
                  <a:gd name="f32" fmla="*/ 1291767 f18 1"/>
                  <a:gd name="f33" fmla="*/ 9866056 f19 1"/>
                  <a:gd name="f34" fmla="*/ f20 1 f2"/>
                  <a:gd name="f35" fmla="*/ f23 1 12208298"/>
                  <a:gd name="f36" fmla="*/ f24 1 6858000"/>
                  <a:gd name="f37" fmla="*/ f25 1 12208298"/>
                  <a:gd name="f38" fmla="*/ f26 1 6858000"/>
                  <a:gd name="f39" fmla="*/ f27 1 12208298"/>
                  <a:gd name="f40" fmla="*/ f28 1 12208298"/>
                  <a:gd name="f41" fmla="*/ f29 1 12208298"/>
                  <a:gd name="f42" fmla="*/ f30 1 6858000"/>
                  <a:gd name="f43" fmla="*/ f31 1 12208298"/>
                  <a:gd name="f44" fmla="*/ f32 1 6858000"/>
                  <a:gd name="f45" fmla="*/ f33 1 12208298"/>
                  <a:gd name="f46" fmla="*/ f5 1 f21"/>
                  <a:gd name="f47" fmla="*/ f6 1 f21"/>
                  <a:gd name="f48" fmla="*/ f5 1 f22"/>
                  <a:gd name="f49" fmla="*/ f7 1 f22"/>
                  <a:gd name="f50" fmla="+- f34 0 f1"/>
                  <a:gd name="f51" fmla="*/ f35 1 f21"/>
                  <a:gd name="f52" fmla="*/ f36 1 f22"/>
                  <a:gd name="f53" fmla="*/ f37 1 f21"/>
                  <a:gd name="f54" fmla="*/ f38 1 f22"/>
                  <a:gd name="f55" fmla="*/ f39 1 f21"/>
                  <a:gd name="f56" fmla="*/ f40 1 f21"/>
                  <a:gd name="f57" fmla="*/ f41 1 f21"/>
                  <a:gd name="f58" fmla="*/ f42 1 f22"/>
                  <a:gd name="f59" fmla="*/ f43 1 f21"/>
                  <a:gd name="f60" fmla="*/ f44 1 f22"/>
                  <a:gd name="f61" fmla="*/ f45 1 f21"/>
                  <a:gd name="f62" fmla="*/ f46 f16 1"/>
                  <a:gd name="f63" fmla="*/ f47 f16 1"/>
                  <a:gd name="f64" fmla="*/ f49 f17 1"/>
                  <a:gd name="f65" fmla="*/ f48 f17 1"/>
                  <a:gd name="f66" fmla="*/ f51 f16 1"/>
                  <a:gd name="f67" fmla="*/ f52 f17 1"/>
                  <a:gd name="f68" fmla="*/ f53 f16 1"/>
                  <a:gd name="f69" fmla="*/ f54 f17 1"/>
                  <a:gd name="f70" fmla="*/ f55 f16 1"/>
                  <a:gd name="f71" fmla="*/ f56 f16 1"/>
                  <a:gd name="f72" fmla="*/ f57 f16 1"/>
                  <a:gd name="f73" fmla="*/ f58 f17 1"/>
                  <a:gd name="f74" fmla="*/ f59 f16 1"/>
                  <a:gd name="f75" fmla="*/ f60 f17 1"/>
                  <a:gd name="f76" fmla="*/ f61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66" y="f67"/>
                  </a:cxn>
                  <a:cxn ang="f50">
                    <a:pos x="f68" y="f67"/>
                  </a:cxn>
                  <a:cxn ang="f50">
                    <a:pos x="f68" y="f69"/>
                  </a:cxn>
                  <a:cxn ang="f50">
                    <a:pos x="f70" y="f69"/>
                  </a:cxn>
                  <a:cxn ang="f50">
                    <a:pos x="f71" y="f69"/>
                  </a:cxn>
                  <a:cxn ang="f50">
                    <a:pos x="f72" y="f69"/>
                  </a:cxn>
                  <a:cxn ang="f50">
                    <a:pos x="f72" y="f73"/>
                  </a:cxn>
                  <a:cxn ang="f50">
                    <a:pos x="f74" y="f75"/>
                  </a:cxn>
                  <a:cxn ang="f50">
                    <a:pos x="f76" y="f75"/>
                  </a:cxn>
                </a:cxnLst>
                <a:rect l="f62" t="f65" r="f63" b="f64"/>
                <a:pathLst>
                  <a:path w="12208298" h="6858000">
                    <a:moveTo>
                      <a:pt x="f8" y="f5"/>
                    </a:moveTo>
                    <a:lnTo>
                      <a:pt x="f5" y="f5"/>
                    </a:lnTo>
                    <a:lnTo>
                      <a:pt x="f5" y="f7"/>
                    </a:lnTo>
                    <a:lnTo>
                      <a:pt x="f9" y="f7"/>
                    </a:lnTo>
                    <a:lnTo>
                      <a:pt x="f10" y="f7"/>
                    </a:lnTo>
                    <a:lnTo>
                      <a:pt x="f6" y="f7"/>
                    </a:lnTo>
                    <a:lnTo>
                      <a:pt x="f6" y="f11"/>
                    </a:lnTo>
                    <a:lnTo>
                      <a:pt x="f12" y="f13"/>
                    </a:lnTo>
                    <a:lnTo>
                      <a:pt x="f14" y="f13"/>
                    </a:lnTo>
                    <a:close/>
                  </a:path>
                </a:pathLst>
              </a:custGeom>
              <a:solidFill>
                <a:srgbClr val="47C3D3">
                  <a:alpha val="74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" name="Figura a mano libera: Forma 15">
                <a:extLst>
                  <a:ext uri="{FF2B5EF4-FFF2-40B4-BE49-F238E27FC236}">
                    <a16:creationId xmlns:a16="http://schemas.microsoft.com/office/drawing/2014/main" id="{A902BAA3-BD8D-420B-B5E2-26963475462B}"/>
                  </a:ext>
                </a:extLst>
              </p:cNvPr>
              <p:cNvSpPr/>
              <p:nvPr/>
            </p:nvSpPr>
            <p:spPr>
              <a:xfrm rot="5400013" flipH="1" flipV="1">
                <a:off x="2667003" y="-2667003"/>
                <a:ext cx="6858000" cy="121920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858000"/>
                  <a:gd name="f7" fmla="val 12192002"/>
                  <a:gd name="f8" fmla="val 3871658"/>
                  <a:gd name="f9" fmla="val 5363029"/>
                  <a:gd name="f10" fmla="val 12192000"/>
                  <a:gd name="f11" fmla="val 3539398"/>
                  <a:gd name="f12" fmla="val 5566229"/>
                  <a:gd name="f13" fmla="val 2026831"/>
                  <a:gd name="f14" fmla="val 2575538"/>
                  <a:gd name="f15" fmla="val 3871657"/>
                  <a:gd name="f16" fmla="+- 0 0 -90"/>
                  <a:gd name="f17" fmla="*/ f3 1 6858000"/>
                  <a:gd name="f18" fmla="*/ f4 1 12192002"/>
                  <a:gd name="f19" fmla="+- f7 0 f5"/>
                  <a:gd name="f20" fmla="+- f6 0 f5"/>
                  <a:gd name="f21" fmla="*/ f16 f0 1"/>
                  <a:gd name="f22" fmla="*/ f20 1 6858000"/>
                  <a:gd name="f23" fmla="*/ f19 1 12192002"/>
                  <a:gd name="f24" fmla="*/ 6858000 f20 1"/>
                  <a:gd name="f25" fmla="*/ 3871658 f19 1"/>
                  <a:gd name="f26" fmla="*/ 12192002 f19 1"/>
                  <a:gd name="f27" fmla="*/ 5363029 f20 1"/>
                  <a:gd name="f28" fmla="*/ 12192000 f19 1"/>
                  <a:gd name="f29" fmla="*/ 0 f20 1"/>
                  <a:gd name="f30" fmla="*/ 0 f19 1"/>
                  <a:gd name="f31" fmla="*/ 3539398 f20 1"/>
                  <a:gd name="f32" fmla="*/ 5566229 f20 1"/>
                  <a:gd name="f33" fmla="*/ 2026831 f19 1"/>
                  <a:gd name="f34" fmla="*/ 2575538 f19 1"/>
                  <a:gd name="f35" fmla="*/ 3871657 f19 1"/>
                  <a:gd name="f36" fmla="*/ f21 1 f2"/>
                  <a:gd name="f37" fmla="*/ f24 1 6858000"/>
                  <a:gd name="f38" fmla="*/ f25 1 12192002"/>
                  <a:gd name="f39" fmla="*/ f26 1 12192002"/>
                  <a:gd name="f40" fmla="*/ f27 1 6858000"/>
                  <a:gd name="f41" fmla="*/ f28 1 12192002"/>
                  <a:gd name="f42" fmla="*/ f29 1 6858000"/>
                  <a:gd name="f43" fmla="*/ f30 1 12192002"/>
                  <a:gd name="f44" fmla="*/ f31 1 6858000"/>
                  <a:gd name="f45" fmla="*/ f32 1 6858000"/>
                  <a:gd name="f46" fmla="*/ f33 1 12192002"/>
                  <a:gd name="f47" fmla="*/ f34 1 12192002"/>
                  <a:gd name="f48" fmla="*/ f35 1 12192002"/>
                  <a:gd name="f49" fmla="*/ f5 1 f22"/>
                  <a:gd name="f50" fmla="*/ f6 1 f22"/>
                  <a:gd name="f51" fmla="*/ f5 1 f23"/>
                  <a:gd name="f52" fmla="*/ f7 1 f23"/>
                  <a:gd name="f53" fmla="+- f36 0 f1"/>
                  <a:gd name="f54" fmla="*/ f37 1 f22"/>
                  <a:gd name="f55" fmla="*/ f38 1 f23"/>
                  <a:gd name="f56" fmla="*/ f39 1 f23"/>
                  <a:gd name="f57" fmla="*/ f40 1 f22"/>
                  <a:gd name="f58" fmla="*/ f41 1 f23"/>
                  <a:gd name="f59" fmla="*/ f42 1 f22"/>
                  <a:gd name="f60" fmla="*/ f43 1 f23"/>
                  <a:gd name="f61" fmla="*/ f44 1 f22"/>
                  <a:gd name="f62" fmla="*/ f45 1 f22"/>
                  <a:gd name="f63" fmla="*/ f46 1 f23"/>
                  <a:gd name="f64" fmla="*/ f47 1 f23"/>
                  <a:gd name="f65" fmla="*/ f48 1 f23"/>
                  <a:gd name="f66" fmla="*/ f49 f17 1"/>
                  <a:gd name="f67" fmla="*/ f50 f17 1"/>
                  <a:gd name="f68" fmla="*/ f52 f18 1"/>
                  <a:gd name="f69" fmla="*/ f51 f18 1"/>
                  <a:gd name="f70" fmla="*/ f54 f17 1"/>
                  <a:gd name="f71" fmla="*/ f55 f18 1"/>
                  <a:gd name="f72" fmla="*/ f56 f18 1"/>
                  <a:gd name="f73" fmla="*/ f57 f17 1"/>
                  <a:gd name="f74" fmla="*/ f58 f18 1"/>
                  <a:gd name="f75" fmla="*/ f59 f17 1"/>
                  <a:gd name="f76" fmla="*/ f60 f18 1"/>
                  <a:gd name="f77" fmla="*/ f61 f17 1"/>
                  <a:gd name="f78" fmla="*/ f62 f17 1"/>
                  <a:gd name="f79" fmla="*/ f63 f18 1"/>
                  <a:gd name="f80" fmla="*/ f64 f18 1"/>
                  <a:gd name="f81" fmla="*/ f65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3">
                    <a:pos x="f70" y="f71"/>
                  </a:cxn>
                  <a:cxn ang="f53">
                    <a:pos x="f70" y="f72"/>
                  </a:cxn>
                  <a:cxn ang="f53">
                    <a:pos x="f73" y="f72"/>
                  </a:cxn>
                  <a:cxn ang="f53">
                    <a:pos x="f73" y="f74"/>
                  </a:cxn>
                  <a:cxn ang="f53">
                    <a:pos x="f75" y="f74"/>
                  </a:cxn>
                  <a:cxn ang="f53">
                    <a:pos x="f75" y="f76"/>
                  </a:cxn>
                  <a:cxn ang="f53">
                    <a:pos x="f77" y="f76"/>
                  </a:cxn>
                  <a:cxn ang="f53">
                    <a:pos x="f78" y="f79"/>
                  </a:cxn>
                  <a:cxn ang="f53">
                    <a:pos x="f78" y="f80"/>
                  </a:cxn>
                  <a:cxn ang="f53">
                    <a:pos x="f70" y="f81"/>
                  </a:cxn>
                  <a:cxn ang="f53">
                    <a:pos x="f78" y="f81"/>
                  </a:cxn>
                  <a:cxn ang="f53">
                    <a:pos x="f78" y="f71"/>
                  </a:cxn>
                </a:cxnLst>
                <a:rect l="f66" t="f69" r="f67" b="f68"/>
                <a:pathLst>
                  <a:path w="6858000" h="12192002">
                    <a:moveTo>
                      <a:pt x="f6" y="f8"/>
                    </a:moveTo>
                    <a:lnTo>
                      <a:pt x="f6" y="f7"/>
                    </a:lnTo>
                    <a:lnTo>
                      <a:pt x="f9" y="f7"/>
                    </a:lnTo>
                    <a:lnTo>
                      <a:pt x="f9" y="f10"/>
                    </a:lnTo>
                    <a:lnTo>
                      <a:pt x="f5" y="f10"/>
                    </a:lnTo>
                    <a:lnTo>
                      <a:pt x="f5" y="f5"/>
                    </a:lnTo>
                    <a:lnTo>
                      <a:pt x="f11" y="f5"/>
                    </a:lnTo>
                    <a:lnTo>
                      <a:pt x="f12" y="f13"/>
                    </a:lnTo>
                    <a:lnTo>
                      <a:pt x="f12" y="f14"/>
                    </a:lnTo>
                    <a:lnTo>
                      <a:pt x="f6" y="f15"/>
                    </a:lnTo>
                    <a:lnTo>
                      <a:pt x="f12" y="f15"/>
                    </a:lnTo>
                    <a:lnTo>
                      <a:pt x="f12" y="f8"/>
                    </a:lnTo>
                    <a:close/>
                  </a:path>
                </a:pathLst>
              </a:custGeom>
              <a:blipFill>
                <a:blip r:embed="rId2">
                  <a:alphaModFix/>
                </a:blip>
                <a:tile/>
              </a:blip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" name="Triangolo rettangolo 16">
                <a:extLst>
                  <a:ext uri="{FF2B5EF4-FFF2-40B4-BE49-F238E27FC236}">
                    <a16:creationId xmlns:a16="http://schemas.microsoft.com/office/drawing/2014/main" id="{84324696-841E-4ABB-929A-56B1256A1E10}"/>
                  </a:ext>
                </a:extLst>
              </p:cNvPr>
              <p:cNvSpPr/>
              <p:nvPr/>
            </p:nvSpPr>
            <p:spPr>
              <a:xfrm rot="16200004" flipH="1" flipV="1">
                <a:off x="24625" y="-4746"/>
                <a:ext cx="2819396" cy="28288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360"/>
                  <a:gd name="f8" fmla="+- 0 0 -180"/>
                  <a:gd name="f9" fmla="+- 0 0 -90"/>
                  <a:gd name="f10" fmla="abs f3"/>
                  <a:gd name="f11" fmla="abs f4"/>
                  <a:gd name="f12" fmla="abs f5"/>
                  <a:gd name="f13" fmla="*/ f7 f0 1"/>
                  <a:gd name="f14" fmla="*/ f8 f0 1"/>
                  <a:gd name="f15" fmla="*/ f9 f0 1"/>
                  <a:gd name="f16" fmla="?: f10 f3 1"/>
                  <a:gd name="f17" fmla="?: f11 f4 1"/>
                  <a:gd name="f18" fmla="?: f12 f5 1"/>
                  <a:gd name="f19" fmla="*/ f13 1 f2"/>
                  <a:gd name="f20" fmla="*/ f14 1 f2"/>
                  <a:gd name="f21" fmla="*/ f15 1 f2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f19 0 f1"/>
                  <a:gd name="f27" fmla="+- f20 0 f1"/>
                  <a:gd name="f28" fmla="+- f21 0 f1"/>
                  <a:gd name="f29" fmla="min f23 f22"/>
                  <a:gd name="f30" fmla="*/ f24 1 f18"/>
                  <a:gd name="f31" fmla="*/ f25 1 f18"/>
                  <a:gd name="f32" fmla="val f30"/>
                  <a:gd name="f33" fmla="val f31"/>
                  <a:gd name="f34" fmla="*/ f6 f29 1"/>
                  <a:gd name="f35" fmla="+- f33 0 f6"/>
                  <a:gd name="f36" fmla="+- f32 0 f6"/>
                  <a:gd name="f37" fmla="*/ f33 f29 1"/>
                  <a:gd name="f38" fmla="*/ f32 f29 1"/>
                  <a:gd name="f39" fmla="*/ f35 1 2"/>
                  <a:gd name="f40" fmla="*/ f36 1 2"/>
                  <a:gd name="f41" fmla="*/ f36 1 12"/>
                  <a:gd name="f42" fmla="*/ f35 7 1"/>
                  <a:gd name="f43" fmla="*/ f36 7 1"/>
                  <a:gd name="f44" fmla="*/ f35 11 1"/>
                  <a:gd name="f45" fmla="+- f6 f39 0"/>
                  <a:gd name="f46" fmla="+- f6 f40 0"/>
                  <a:gd name="f47" fmla="*/ f42 1 12"/>
                  <a:gd name="f48" fmla="*/ f43 1 12"/>
                  <a:gd name="f49" fmla="*/ f44 1 12"/>
                  <a:gd name="f50" fmla="*/ f41 f29 1"/>
                  <a:gd name="f51" fmla="*/ f47 f29 1"/>
                  <a:gd name="f52" fmla="*/ f48 f29 1"/>
                  <a:gd name="f53" fmla="*/ f49 f29 1"/>
                  <a:gd name="f54" fmla="*/ f46 f29 1"/>
                  <a:gd name="f55" fmla="*/ f45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6">
                    <a:pos x="f34" y="f34"/>
                  </a:cxn>
                  <a:cxn ang="f27">
                    <a:pos x="f34" y="f37"/>
                  </a:cxn>
                  <a:cxn ang="f27">
                    <a:pos x="f38" y="f37"/>
                  </a:cxn>
                  <a:cxn ang="f28">
                    <a:pos x="f54" y="f55"/>
                  </a:cxn>
                </a:cxnLst>
                <a:rect l="f50" t="f51" r="f52" b="f53"/>
                <a:pathLst>
                  <a:path>
                    <a:moveTo>
                      <a:pt x="f34" y="f37"/>
                    </a:moveTo>
                    <a:lnTo>
                      <a:pt x="f34" y="f34"/>
                    </a:lnTo>
                    <a:lnTo>
                      <a:pt x="f38" y="f37"/>
                    </a:lnTo>
                    <a:close/>
                  </a:path>
                </a:pathLst>
              </a:custGeom>
              <a:solidFill>
                <a:srgbClr val="00335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8" name="Triangolo rettangolo 17">
                <a:extLst>
                  <a:ext uri="{FF2B5EF4-FFF2-40B4-BE49-F238E27FC236}">
                    <a16:creationId xmlns:a16="http://schemas.microsoft.com/office/drawing/2014/main" id="{AD1E68C7-3F94-4BB8-B1BE-A0E2C5822553}"/>
                  </a:ext>
                </a:extLst>
              </p:cNvPr>
              <p:cNvSpPr/>
              <p:nvPr/>
            </p:nvSpPr>
            <p:spPr>
              <a:xfrm rot="16200004" flipH="1" flipV="1">
                <a:off x="4412" y="-4422"/>
                <a:ext cx="2627089" cy="263593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360"/>
                  <a:gd name="f8" fmla="+- 0 0 -180"/>
                  <a:gd name="f9" fmla="+- 0 0 -90"/>
                  <a:gd name="f10" fmla="abs f3"/>
                  <a:gd name="f11" fmla="abs f4"/>
                  <a:gd name="f12" fmla="abs f5"/>
                  <a:gd name="f13" fmla="*/ f7 f0 1"/>
                  <a:gd name="f14" fmla="*/ f8 f0 1"/>
                  <a:gd name="f15" fmla="*/ f9 f0 1"/>
                  <a:gd name="f16" fmla="?: f10 f3 1"/>
                  <a:gd name="f17" fmla="?: f11 f4 1"/>
                  <a:gd name="f18" fmla="?: f12 f5 1"/>
                  <a:gd name="f19" fmla="*/ f13 1 f2"/>
                  <a:gd name="f20" fmla="*/ f14 1 f2"/>
                  <a:gd name="f21" fmla="*/ f15 1 f2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f19 0 f1"/>
                  <a:gd name="f27" fmla="+- f20 0 f1"/>
                  <a:gd name="f28" fmla="+- f21 0 f1"/>
                  <a:gd name="f29" fmla="min f23 f22"/>
                  <a:gd name="f30" fmla="*/ f24 1 f18"/>
                  <a:gd name="f31" fmla="*/ f25 1 f18"/>
                  <a:gd name="f32" fmla="val f30"/>
                  <a:gd name="f33" fmla="val f31"/>
                  <a:gd name="f34" fmla="*/ f6 f29 1"/>
                  <a:gd name="f35" fmla="+- f33 0 f6"/>
                  <a:gd name="f36" fmla="+- f32 0 f6"/>
                  <a:gd name="f37" fmla="*/ f33 f29 1"/>
                  <a:gd name="f38" fmla="*/ f32 f29 1"/>
                  <a:gd name="f39" fmla="*/ f35 1 2"/>
                  <a:gd name="f40" fmla="*/ f36 1 2"/>
                  <a:gd name="f41" fmla="*/ f36 1 12"/>
                  <a:gd name="f42" fmla="*/ f35 7 1"/>
                  <a:gd name="f43" fmla="*/ f36 7 1"/>
                  <a:gd name="f44" fmla="*/ f35 11 1"/>
                  <a:gd name="f45" fmla="+- f6 f39 0"/>
                  <a:gd name="f46" fmla="+- f6 f40 0"/>
                  <a:gd name="f47" fmla="*/ f42 1 12"/>
                  <a:gd name="f48" fmla="*/ f43 1 12"/>
                  <a:gd name="f49" fmla="*/ f44 1 12"/>
                  <a:gd name="f50" fmla="*/ f41 f29 1"/>
                  <a:gd name="f51" fmla="*/ f47 f29 1"/>
                  <a:gd name="f52" fmla="*/ f48 f29 1"/>
                  <a:gd name="f53" fmla="*/ f49 f29 1"/>
                  <a:gd name="f54" fmla="*/ f46 f29 1"/>
                  <a:gd name="f55" fmla="*/ f45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6">
                    <a:pos x="f34" y="f34"/>
                  </a:cxn>
                  <a:cxn ang="f27">
                    <a:pos x="f34" y="f37"/>
                  </a:cxn>
                  <a:cxn ang="f27">
                    <a:pos x="f38" y="f37"/>
                  </a:cxn>
                  <a:cxn ang="f28">
                    <a:pos x="f54" y="f55"/>
                  </a:cxn>
                </a:cxnLst>
                <a:rect l="f50" t="f51" r="f52" b="f53"/>
                <a:pathLst>
                  <a:path>
                    <a:moveTo>
                      <a:pt x="f34" y="f37"/>
                    </a:moveTo>
                    <a:lnTo>
                      <a:pt x="f34" y="f34"/>
                    </a:lnTo>
                    <a:lnTo>
                      <a:pt x="f38" y="f37"/>
                    </a:lnTo>
                    <a:close/>
                  </a:path>
                </a:pathLst>
              </a:custGeom>
              <a:blipFill>
                <a:blip r:embed="rId3">
                  <a:alphaModFix/>
                </a:blip>
                <a:tile/>
              </a:blip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9" name="Triangolo rettangolo 18">
                <a:extLst>
                  <a:ext uri="{FF2B5EF4-FFF2-40B4-BE49-F238E27FC236}">
                    <a16:creationId xmlns:a16="http://schemas.microsoft.com/office/drawing/2014/main" id="{030FFD24-C50A-45E5-AAA8-600CE44D5E4B}"/>
                  </a:ext>
                </a:extLst>
              </p:cNvPr>
              <p:cNvSpPr/>
              <p:nvPr/>
            </p:nvSpPr>
            <p:spPr>
              <a:xfrm rot="16200004" flipH="1" flipV="1">
                <a:off x="-12262" y="-4060"/>
                <a:ext cx="2397090" cy="240515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360"/>
                  <a:gd name="f8" fmla="+- 0 0 -180"/>
                  <a:gd name="f9" fmla="+- 0 0 -90"/>
                  <a:gd name="f10" fmla="abs f3"/>
                  <a:gd name="f11" fmla="abs f4"/>
                  <a:gd name="f12" fmla="abs f5"/>
                  <a:gd name="f13" fmla="*/ f7 f0 1"/>
                  <a:gd name="f14" fmla="*/ f8 f0 1"/>
                  <a:gd name="f15" fmla="*/ f9 f0 1"/>
                  <a:gd name="f16" fmla="?: f10 f3 1"/>
                  <a:gd name="f17" fmla="?: f11 f4 1"/>
                  <a:gd name="f18" fmla="?: f12 f5 1"/>
                  <a:gd name="f19" fmla="*/ f13 1 f2"/>
                  <a:gd name="f20" fmla="*/ f14 1 f2"/>
                  <a:gd name="f21" fmla="*/ f15 1 f2"/>
                  <a:gd name="f22" fmla="*/ f16 1 21600"/>
                  <a:gd name="f23" fmla="*/ f17 1 21600"/>
                  <a:gd name="f24" fmla="*/ 21600 f16 1"/>
                  <a:gd name="f25" fmla="*/ 21600 f17 1"/>
                  <a:gd name="f26" fmla="+- f19 0 f1"/>
                  <a:gd name="f27" fmla="+- f20 0 f1"/>
                  <a:gd name="f28" fmla="+- f21 0 f1"/>
                  <a:gd name="f29" fmla="min f23 f22"/>
                  <a:gd name="f30" fmla="*/ f24 1 f18"/>
                  <a:gd name="f31" fmla="*/ f25 1 f18"/>
                  <a:gd name="f32" fmla="val f30"/>
                  <a:gd name="f33" fmla="val f31"/>
                  <a:gd name="f34" fmla="*/ f6 f29 1"/>
                  <a:gd name="f35" fmla="+- f33 0 f6"/>
                  <a:gd name="f36" fmla="+- f32 0 f6"/>
                  <a:gd name="f37" fmla="*/ f33 f29 1"/>
                  <a:gd name="f38" fmla="*/ f32 f29 1"/>
                  <a:gd name="f39" fmla="*/ f35 1 2"/>
                  <a:gd name="f40" fmla="*/ f36 1 2"/>
                  <a:gd name="f41" fmla="*/ f36 1 12"/>
                  <a:gd name="f42" fmla="*/ f35 7 1"/>
                  <a:gd name="f43" fmla="*/ f36 7 1"/>
                  <a:gd name="f44" fmla="*/ f35 11 1"/>
                  <a:gd name="f45" fmla="+- f6 f39 0"/>
                  <a:gd name="f46" fmla="+- f6 f40 0"/>
                  <a:gd name="f47" fmla="*/ f42 1 12"/>
                  <a:gd name="f48" fmla="*/ f43 1 12"/>
                  <a:gd name="f49" fmla="*/ f44 1 12"/>
                  <a:gd name="f50" fmla="*/ f41 f29 1"/>
                  <a:gd name="f51" fmla="*/ f47 f29 1"/>
                  <a:gd name="f52" fmla="*/ f48 f29 1"/>
                  <a:gd name="f53" fmla="*/ f49 f29 1"/>
                  <a:gd name="f54" fmla="*/ f46 f29 1"/>
                  <a:gd name="f55" fmla="*/ f45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6">
                    <a:pos x="f34" y="f34"/>
                  </a:cxn>
                  <a:cxn ang="f27">
                    <a:pos x="f34" y="f37"/>
                  </a:cxn>
                  <a:cxn ang="f27">
                    <a:pos x="f38" y="f37"/>
                  </a:cxn>
                  <a:cxn ang="f28">
                    <a:pos x="f54" y="f55"/>
                  </a:cxn>
                </a:cxnLst>
                <a:rect l="f50" t="f51" r="f52" b="f53"/>
                <a:pathLst>
                  <a:path>
                    <a:moveTo>
                      <a:pt x="f34" y="f37"/>
                    </a:moveTo>
                    <a:lnTo>
                      <a:pt x="f34" y="f34"/>
                    </a:lnTo>
                    <a:lnTo>
                      <a:pt x="f38" y="f37"/>
                    </a:lnTo>
                    <a:close/>
                  </a:path>
                </a:pathLst>
              </a:custGeom>
              <a:solidFill>
                <a:srgbClr val="47C3D3">
                  <a:alpha val="48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0" name="Figura a mano libera: Forma 19">
                <a:extLst>
                  <a:ext uri="{FF2B5EF4-FFF2-40B4-BE49-F238E27FC236}">
                    <a16:creationId xmlns:a16="http://schemas.microsoft.com/office/drawing/2014/main" id="{3516F4F3-0DF8-44D5-946A-C41A55C79810}"/>
                  </a:ext>
                </a:extLst>
              </p:cNvPr>
              <p:cNvSpPr/>
              <p:nvPr/>
            </p:nvSpPr>
            <p:spPr>
              <a:xfrm rot="5400013" flipH="1" flipV="1">
                <a:off x="2667003" y="-2667003"/>
                <a:ext cx="6858000" cy="121920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858000"/>
                  <a:gd name="f7" fmla="val 12192002"/>
                  <a:gd name="f8" fmla="val 3871658"/>
                  <a:gd name="f9" fmla="val 5363029"/>
                  <a:gd name="f10" fmla="val 12192000"/>
                  <a:gd name="f11" fmla="val 3539398"/>
                  <a:gd name="f12" fmla="val 5566229"/>
                  <a:gd name="f13" fmla="val 2026831"/>
                  <a:gd name="f14" fmla="val 2575538"/>
                  <a:gd name="f15" fmla="val 3871657"/>
                  <a:gd name="f16" fmla="+- 0 0 -90"/>
                  <a:gd name="f17" fmla="*/ f3 1 6858000"/>
                  <a:gd name="f18" fmla="*/ f4 1 12192002"/>
                  <a:gd name="f19" fmla="+- f7 0 f5"/>
                  <a:gd name="f20" fmla="+- f6 0 f5"/>
                  <a:gd name="f21" fmla="*/ f16 f0 1"/>
                  <a:gd name="f22" fmla="*/ f20 1 6858000"/>
                  <a:gd name="f23" fmla="*/ f19 1 12192002"/>
                  <a:gd name="f24" fmla="*/ 6858000 f20 1"/>
                  <a:gd name="f25" fmla="*/ 3871658 f19 1"/>
                  <a:gd name="f26" fmla="*/ 12192002 f19 1"/>
                  <a:gd name="f27" fmla="*/ 5363029 f20 1"/>
                  <a:gd name="f28" fmla="*/ 12192000 f19 1"/>
                  <a:gd name="f29" fmla="*/ 0 f20 1"/>
                  <a:gd name="f30" fmla="*/ 0 f19 1"/>
                  <a:gd name="f31" fmla="*/ 3539398 f20 1"/>
                  <a:gd name="f32" fmla="*/ 5566229 f20 1"/>
                  <a:gd name="f33" fmla="*/ 2026831 f19 1"/>
                  <a:gd name="f34" fmla="*/ 2575538 f19 1"/>
                  <a:gd name="f35" fmla="*/ 3871657 f19 1"/>
                  <a:gd name="f36" fmla="*/ f21 1 f2"/>
                  <a:gd name="f37" fmla="*/ f24 1 6858000"/>
                  <a:gd name="f38" fmla="*/ f25 1 12192002"/>
                  <a:gd name="f39" fmla="*/ f26 1 12192002"/>
                  <a:gd name="f40" fmla="*/ f27 1 6858000"/>
                  <a:gd name="f41" fmla="*/ f28 1 12192002"/>
                  <a:gd name="f42" fmla="*/ f29 1 6858000"/>
                  <a:gd name="f43" fmla="*/ f30 1 12192002"/>
                  <a:gd name="f44" fmla="*/ f31 1 6858000"/>
                  <a:gd name="f45" fmla="*/ f32 1 6858000"/>
                  <a:gd name="f46" fmla="*/ f33 1 12192002"/>
                  <a:gd name="f47" fmla="*/ f34 1 12192002"/>
                  <a:gd name="f48" fmla="*/ f35 1 12192002"/>
                  <a:gd name="f49" fmla="*/ f5 1 f22"/>
                  <a:gd name="f50" fmla="*/ f6 1 f22"/>
                  <a:gd name="f51" fmla="*/ f5 1 f23"/>
                  <a:gd name="f52" fmla="*/ f7 1 f23"/>
                  <a:gd name="f53" fmla="+- f36 0 f1"/>
                  <a:gd name="f54" fmla="*/ f37 1 f22"/>
                  <a:gd name="f55" fmla="*/ f38 1 f23"/>
                  <a:gd name="f56" fmla="*/ f39 1 f23"/>
                  <a:gd name="f57" fmla="*/ f40 1 f22"/>
                  <a:gd name="f58" fmla="*/ f41 1 f23"/>
                  <a:gd name="f59" fmla="*/ f42 1 f22"/>
                  <a:gd name="f60" fmla="*/ f43 1 f23"/>
                  <a:gd name="f61" fmla="*/ f44 1 f22"/>
                  <a:gd name="f62" fmla="*/ f45 1 f22"/>
                  <a:gd name="f63" fmla="*/ f46 1 f23"/>
                  <a:gd name="f64" fmla="*/ f47 1 f23"/>
                  <a:gd name="f65" fmla="*/ f48 1 f23"/>
                  <a:gd name="f66" fmla="*/ f49 f17 1"/>
                  <a:gd name="f67" fmla="*/ f50 f17 1"/>
                  <a:gd name="f68" fmla="*/ f52 f18 1"/>
                  <a:gd name="f69" fmla="*/ f51 f18 1"/>
                  <a:gd name="f70" fmla="*/ f54 f17 1"/>
                  <a:gd name="f71" fmla="*/ f55 f18 1"/>
                  <a:gd name="f72" fmla="*/ f56 f18 1"/>
                  <a:gd name="f73" fmla="*/ f57 f17 1"/>
                  <a:gd name="f74" fmla="*/ f58 f18 1"/>
                  <a:gd name="f75" fmla="*/ f59 f17 1"/>
                  <a:gd name="f76" fmla="*/ f60 f18 1"/>
                  <a:gd name="f77" fmla="*/ f61 f17 1"/>
                  <a:gd name="f78" fmla="*/ f62 f17 1"/>
                  <a:gd name="f79" fmla="*/ f63 f18 1"/>
                  <a:gd name="f80" fmla="*/ f64 f18 1"/>
                  <a:gd name="f81" fmla="*/ f65 f1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3">
                    <a:pos x="f70" y="f71"/>
                  </a:cxn>
                  <a:cxn ang="f53">
                    <a:pos x="f70" y="f72"/>
                  </a:cxn>
                  <a:cxn ang="f53">
                    <a:pos x="f73" y="f72"/>
                  </a:cxn>
                  <a:cxn ang="f53">
                    <a:pos x="f73" y="f74"/>
                  </a:cxn>
                  <a:cxn ang="f53">
                    <a:pos x="f75" y="f74"/>
                  </a:cxn>
                  <a:cxn ang="f53">
                    <a:pos x="f75" y="f76"/>
                  </a:cxn>
                  <a:cxn ang="f53">
                    <a:pos x="f77" y="f76"/>
                  </a:cxn>
                  <a:cxn ang="f53">
                    <a:pos x="f78" y="f79"/>
                  </a:cxn>
                  <a:cxn ang="f53">
                    <a:pos x="f78" y="f80"/>
                  </a:cxn>
                  <a:cxn ang="f53">
                    <a:pos x="f70" y="f81"/>
                  </a:cxn>
                  <a:cxn ang="f53">
                    <a:pos x="f78" y="f81"/>
                  </a:cxn>
                  <a:cxn ang="f53">
                    <a:pos x="f78" y="f71"/>
                  </a:cxn>
                </a:cxnLst>
                <a:rect l="f66" t="f69" r="f67" b="f68"/>
                <a:pathLst>
                  <a:path w="6858000" h="12192002">
                    <a:moveTo>
                      <a:pt x="f6" y="f8"/>
                    </a:moveTo>
                    <a:lnTo>
                      <a:pt x="f6" y="f7"/>
                    </a:lnTo>
                    <a:lnTo>
                      <a:pt x="f9" y="f7"/>
                    </a:lnTo>
                    <a:lnTo>
                      <a:pt x="f9" y="f10"/>
                    </a:lnTo>
                    <a:lnTo>
                      <a:pt x="f5" y="f10"/>
                    </a:lnTo>
                    <a:lnTo>
                      <a:pt x="f5" y="f5"/>
                    </a:lnTo>
                    <a:lnTo>
                      <a:pt x="f11" y="f5"/>
                    </a:lnTo>
                    <a:lnTo>
                      <a:pt x="f12" y="f13"/>
                    </a:lnTo>
                    <a:lnTo>
                      <a:pt x="f12" y="f14"/>
                    </a:lnTo>
                    <a:lnTo>
                      <a:pt x="f6" y="f15"/>
                    </a:lnTo>
                    <a:lnTo>
                      <a:pt x="f12" y="f15"/>
                    </a:lnTo>
                    <a:lnTo>
                      <a:pt x="f12" y="f8"/>
                    </a:lnTo>
                    <a:close/>
                  </a:path>
                </a:pathLst>
              </a:custGeom>
              <a:solidFill>
                <a:srgbClr val="003352">
                  <a:alpha val="90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  <p:sp>
          <p:nvSpPr>
            <p:cNvPr id="11" name="Figura a mano libera: Forma 12">
              <a:extLst>
                <a:ext uri="{FF2B5EF4-FFF2-40B4-BE49-F238E27FC236}">
                  <a16:creationId xmlns:a16="http://schemas.microsoft.com/office/drawing/2014/main" id="{EE7FBEF9-B35F-4345-8AA4-C48B8BD21F29}"/>
                </a:ext>
              </a:extLst>
            </p:cNvPr>
            <p:cNvSpPr/>
            <p:nvPr/>
          </p:nvSpPr>
          <p:spPr>
            <a:xfrm rot="18899994" flipH="1">
              <a:off x="-1604688" y="1397839"/>
              <a:ext cx="3211381" cy="32113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" name="Figura a mano libera: Forma 9">
              <a:extLst>
                <a:ext uri="{FF2B5EF4-FFF2-40B4-BE49-F238E27FC236}">
                  <a16:creationId xmlns:a16="http://schemas.microsoft.com/office/drawing/2014/main" id="{80E89EFC-C308-4AC1-8FFF-DF75240002F4}"/>
                </a:ext>
              </a:extLst>
            </p:cNvPr>
            <p:cNvSpPr/>
            <p:nvPr/>
          </p:nvSpPr>
          <p:spPr>
            <a:xfrm rot="18900010">
              <a:off x="-861776" y="-3759"/>
              <a:ext cx="2676649" cy="13568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76646"/>
                <a:gd name="f7" fmla="val 1356876"/>
                <a:gd name="f8" fmla="val 1319770"/>
                <a:gd name="f9" fmla="+- 0 0 -90"/>
                <a:gd name="f10" fmla="*/ f3 1 2676646"/>
                <a:gd name="f11" fmla="*/ f4 1 1356876"/>
                <a:gd name="f12" fmla="+- f7 0 f5"/>
                <a:gd name="f13" fmla="+- f6 0 f5"/>
                <a:gd name="f14" fmla="*/ f9 f0 1"/>
                <a:gd name="f15" fmla="*/ f13 1 2676646"/>
                <a:gd name="f16" fmla="*/ f12 1 1356876"/>
                <a:gd name="f17" fmla="*/ 1319770 f13 1"/>
                <a:gd name="f18" fmla="*/ 0 f12 1"/>
                <a:gd name="f19" fmla="*/ 2676646 f13 1"/>
                <a:gd name="f20" fmla="*/ 1356876 f12 1"/>
                <a:gd name="f21" fmla="*/ 0 f13 1"/>
                <a:gd name="f22" fmla="*/ 1319770 f12 1"/>
                <a:gd name="f23" fmla="*/ f14 1 f2"/>
                <a:gd name="f24" fmla="*/ f17 1 2676646"/>
                <a:gd name="f25" fmla="*/ f18 1 1356876"/>
                <a:gd name="f26" fmla="*/ f19 1 2676646"/>
                <a:gd name="f27" fmla="*/ f20 1 1356876"/>
                <a:gd name="f28" fmla="*/ f21 1 2676646"/>
                <a:gd name="f29" fmla="*/ f22 1 1356876"/>
                <a:gd name="f30" fmla="*/ f5 1 f15"/>
                <a:gd name="f31" fmla="*/ f6 1 f15"/>
                <a:gd name="f32" fmla="*/ f5 1 f16"/>
                <a:gd name="f33" fmla="*/ f7 1 f16"/>
                <a:gd name="f34" fmla="+- f23 0 f1"/>
                <a:gd name="f35" fmla="*/ f24 1 f15"/>
                <a:gd name="f36" fmla="*/ f25 1 f16"/>
                <a:gd name="f37" fmla="*/ f26 1 f15"/>
                <a:gd name="f38" fmla="*/ f27 1 f16"/>
                <a:gd name="f39" fmla="*/ f28 1 f15"/>
                <a:gd name="f40" fmla="*/ f29 1 f16"/>
                <a:gd name="f41" fmla="*/ f30 f10 1"/>
                <a:gd name="f42" fmla="*/ f31 f10 1"/>
                <a:gd name="f43" fmla="*/ f33 f11 1"/>
                <a:gd name="f44" fmla="*/ f32 f11 1"/>
                <a:gd name="f45" fmla="*/ f35 f10 1"/>
                <a:gd name="f46" fmla="*/ f36 f11 1"/>
                <a:gd name="f47" fmla="*/ f37 f10 1"/>
                <a:gd name="f48" fmla="*/ f38 f11 1"/>
                <a:gd name="f49" fmla="*/ f39 f10 1"/>
                <a:gd name="f50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5" y="f46"/>
                </a:cxn>
                <a:cxn ang="f34">
                  <a:pos x="f47" y="f48"/>
                </a:cxn>
                <a:cxn ang="f34">
                  <a:pos x="f49" y="f48"/>
                </a:cxn>
                <a:cxn ang="f34">
                  <a:pos x="f49" y="f50"/>
                </a:cxn>
              </a:cxnLst>
              <a:rect l="f41" t="f44" r="f42" b="f43"/>
              <a:pathLst>
                <a:path w="2676646" h="1356876">
                  <a:moveTo>
                    <a:pt x="f8" y="f5"/>
                  </a:moveTo>
                  <a:lnTo>
                    <a:pt x="f6" y="f7"/>
                  </a:lnTo>
                  <a:lnTo>
                    <a:pt x="f5" y="f7"/>
                  </a:lnTo>
                  <a:lnTo>
                    <a:pt x="f5" y="f8"/>
                  </a:lnTo>
                  <a:close/>
                </a:path>
              </a:pathLst>
            </a:custGeom>
            <a:blipFill>
              <a:blip r:embed="rId4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E465D23F-FABF-455F-AF0D-BAAAE0B38C95}"/>
                </a:ext>
              </a:extLst>
            </p:cNvPr>
            <p:cNvSpPr/>
            <p:nvPr/>
          </p:nvSpPr>
          <p:spPr>
            <a:xfrm rot="13499997">
              <a:off x="-1226104" y="1737440"/>
              <a:ext cx="2416018" cy="24160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blipFill>
              <a:blip r:embed="rId5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14" name="Gruppo 11">
              <a:extLst>
                <a:ext uri="{FF2B5EF4-FFF2-40B4-BE49-F238E27FC236}">
                  <a16:creationId xmlns:a16="http://schemas.microsoft.com/office/drawing/2014/main" id="{A6D8CAC7-5F6D-4AF2-94EC-7D8CACA8FDF2}"/>
                </a:ext>
              </a:extLst>
            </p:cNvPr>
            <p:cNvGrpSpPr/>
            <p:nvPr/>
          </p:nvGrpSpPr>
          <p:grpSpPr>
            <a:xfrm>
              <a:off x="-760405" y="4672941"/>
              <a:ext cx="1520811" cy="1520811"/>
              <a:chOff x="-760405" y="4672941"/>
              <a:chExt cx="1520811" cy="1520811"/>
            </a:xfrm>
          </p:grpSpPr>
          <p:sp>
            <p:nvSpPr>
              <p:cNvPr id="15" name="Figura a mano libera: Forma 12">
                <a:extLst>
                  <a:ext uri="{FF2B5EF4-FFF2-40B4-BE49-F238E27FC236}">
                    <a16:creationId xmlns:a16="http://schemas.microsoft.com/office/drawing/2014/main" id="{22021109-4D4B-4033-A7B3-D936C2EDB37B}"/>
                  </a:ext>
                </a:extLst>
              </p:cNvPr>
              <p:cNvSpPr/>
              <p:nvPr/>
            </p:nvSpPr>
            <p:spPr>
              <a:xfrm rot="18899994" flipH="1">
                <a:off x="-760405" y="4672941"/>
                <a:ext cx="1520811" cy="152081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54341"/>
                  <a:gd name="f7" fmla="+- 0 0 -90"/>
                  <a:gd name="f8" fmla="*/ f3 1 754341"/>
                  <a:gd name="f9" fmla="*/ f4 1 754341"/>
                  <a:gd name="f10" fmla="+- f6 0 f5"/>
                  <a:gd name="f11" fmla="*/ f7 f0 1"/>
                  <a:gd name="f12" fmla="*/ f10 1 754341"/>
                  <a:gd name="f13" fmla="*/ 754341 f10 1"/>
                  <a:gd name="f14" fmla="*/ 0 f10 1"/>
                  <a:gd name="f15" fmla="*/ f11 1 f2"/>
                  <a:gd name="f16" fmla="*/ f13 1 754341"/>
                  <a:gd name="f17" fmla="*/ f14 1 754341"/>
                  <a:gd name="f18" fmla="*/ f5 1 f12"/>
                  <a:gd name="f19" fmla="*/ f6 1 f12"/>
                  <a:gd name="f20" fmla="+- f15 0 f1"/>
                  <a:gd name="f21" fmla="*/ f16 1 f12"/>
                  <a:gd name="f22" fmla="*/ f17 1 f12"/>
                  <a:gd name="f23" fmla="*/ f18 f8 1"/>
                  <a:gd name="f24" fmla="*/ f19 f8 1"/>
                  <a:gd name="f25" fmla="*/ f19 f9 1"/>
                  <a:gd name="f26" fmla="*/ f18 f9 1"/>
                  <a:gd name="f27" fmla="*/ f21 f8 1"/>
                  <a:gd name="f28" fmla="*/ f21 f9 1"/>
                  <a:gd name="f29" fmla="*/ f22 f8 1"/>
                  <a:gd name="f30" fmla="*/ f22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27" y="f28"/>
                  </a:cxn>
                  <a:cxn ang="f20">
                    <a:pos x="f29" y="f28"/>
                  </a:cxn>
                  <a:cxn ang="f20">
                    <a:pos x="f29" y="f30"/>
                  </a:cxn>
                </a:cxnLst>
                <a:rect l="f23" t="f26" r="f24" b="f25"/>
                <a:pathLst>
                  <a:path w="754341" h="754341">
                    <a:moveTo>
                      <a:pt x="f6" y="f6"/>
                    </a:moveTo>
                    <a:lnTo>
                      <a:pt x="f5" y="f6"/>
                    </a:lnTo>
                    <a:lnTo>
                      <a:pt x="f5" y="f5"/>
                    </a:lnTo>
                    <a:close/>
                  </a:path>
                </a:pathLst>
              </a:custGeom>
              <a:solidFill>
                <a:srgbClr val="00335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16" name="Figura a mano libera: Forma 12">
                <a:extLst>
                  <a:ext uri="{FF2B5EF4-FFF2-40B4-BE49-F238E27FC236}">
                    <a16:creationId xmlns:a16="http://schemas.microsoft.com/office/drawing/2014/main" id="{9041A7A3-DDBB-403A-9E35-99F12A683EB2}"/>
                  </a:ext>
                </a:extLst>
              </p:cNvPr>
              <p:cNvSpPr/>
              <p:nvPr/>
            </p:nvSpPr>
            <p:spPr>
              <a:xfrm rot="13499997">
                <a:off x="-581110" y="4833774"/>
                <a:ext cx="1144152" cy="114415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754341"/>
                  <a:gd name="f7" fmla="+- 0 0 -90"/>
                  <a:gd name="f8" fmla="*/ f3 1 754341"/>
                  <a:gd name="f9" fmla="*/ f4 1 754341"/>
                  <a:gd name="f10" fmla="+- f6 0 f5"/>
                  <a:gd name="f11" fmla="*/ f7 f0 1"/>
                  <a:gd name="f12" fmla="*/ f10 1 754341"/>
                  <a:gd name="f13" fmla="*/ 754341 f10 1"/>
                  <a:gd name="f14" fmla="*/ 0 f10 1"/>
                  <a:gd name="f15" fmla="*/ f11 1 f2"/>
                  <a:gd name="f16" fmla="*/ f13 1 754341"/>
                  <a:gd name="f17" fmla="*/ f14 1 754341"/>
                  <a:gd name="f18" fmla="*/ f5 1 f12"/>
                  <a:gd name="f19" fmla="*/ f6 1 f12"/>
                  <a:gd name="f20" fmla="+- f15 0 f1"/>
                  <a:gd name="f21" fmla="*/ f16 1 f12"/>
                  <a:gd name="f22" fmla="*/ f17 1 f12"/>
                  <a:gd name="f23" fmla="*/ f18 f8 1"/>
                  <a:gd name="f24" fmla="*/ f19 f8 1"/>
                  <a:gd name="f25" fmla="*/ f19 f9 1"/>
                  <a:gd name="f26" fmla="*/ f18 f9 1"/>
                  <a:gd name="f27" fmla="*/ f21 f8 1"/>
                  <a:gd name="f28" fmla="*/ f21 f9 1"/>
                  <a:gd name="f29" fmla="*/ f22 f8 1"/>
                  <a:gd name="f30" fmla="*/ f22 f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">
                    <a:pos x="f27" y="f28"/>
                  </a:cxn>
                  <a:cxn ang="f20">
                    <a:pos x="f29" y="f28"/>
                  </a:cxn>
                  <a:cxn ang="f20">
                    <a:pos x="f29" y="f30"/>
                  </a:cxn>
                </a:cxnLst>
                <a:rect l="f23" t="f26" r="f24" b="f25"/>
                <a:pathLst>
                  <a:path w="754341" h="754341">
                    <a:moveTo>
                      <a:pt x="f6" y="f6"/>
                    </a:moveTo>
                    <a:lnTo>
                      <a:pt x="f5" y="f6"/>
                    </a:lnTo>
                    <a:lnTo>
                      <a:pt x="f5" y="f5"/>
                    </a:lnTo>
                    <a:close/>
                  </a:path>
                </a:pathLst>
              </a:custGeom>
              <a:blipFill>
                <a:blip r:embed="rId5">
                  <a:alphaModFix/>
                </a:blip>
                <a:tile/>
              </a:blip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it-IT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sp>
        <p:nvSpPr>
          <p:cNvPr id="17" name="Titolo 1">
            <a:extLst>
              <a:ext uri="{FF2B5EF4-FFF2-40B4-BE49-F238E27FC236}">
                <a16:creationId xmlns:a16="http://schemas.microsoft.com/office/drawing/2014/main" id="{593B9A14-8782-4670-9706-102309E58EB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61488" y="2395728"/>
            <a:ext cx="7077456" cy="1243584"/>
          </a:xfrm>
        </p:spPr>
        <p:txBody>
          <a:bodyPr anchor="b">
            <a:noAutofit/>
          </a:bodyPr>
          <a:lstStyle>
            <a:lvl1pPr>
              <a:defRPr sz="6600" b="1">
                <a:solidFill>
                  <a:srgbClr val="47C3D3"/>
                </a:solidFill>
                <a:ea typeface="Tahoma" pitchFamily="34"/>
                <a:cs typeface="Tahoma" pitchFamily="34"/>
              </a:defRPr>
            </a:lvl1pPr>
          </a:lstStyle>
          <a:p>
            <a:pPr lvl="0"/>
            <a:r>
              <a:rPr lang="it-IT"/>
              <a:t>TITOLO</a:t>
            </a:r>
          </a:p>
        </p:txBody>
      </p:sp>
      <p:sp>
        <p:nvSpPr>
          <p:cNvPr id="18" name="Sottotitolo 2">
            <a:extLst>
              <a:ext uri="{FF2B5EF4-FFF2-40B4-BE49-F238E27FC236}">
                <a16:creationId xmlns:a16="http://schemas.microsoft.com/office/drawing/2014/main" id="{4B5D45BF-2513-4AAE-BD2B-5D4ACCC7AE9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/>
          <a:lstStyle>
            <a:lvl1pPr>
              <a:buNone/>
              <a:defRPr sz="1800" spc="300">
                <a:solidFill>
                  <a:srgbClr val="FFFFFF"/>
                </a:solidFill>
                <a:cs typeface="Arial" pitchFamily="34"/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819156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ia 5">
    <p:bg>
      <p:bgPr>
        <a:solidFill>
          <a:srgbClr val="47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0">
            <a:extLst>
              <a:ext uri="{FF2B5EF4-FFF2-40B4-BE49-F238E27FC236}">
                <a16:creationId xmlns:a16="http://schemas.microsoft.com/office/drawing/2014/main" id="{29C8D1A2-60BB-458C-AA89-D5D1F2F38D78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prstGeom prst="rect">
            <a:avLst/>
          </a:prstGeom>
          <a:solidFill>
            <a:srgbClr val="299CA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Figura a mano libera: Forma 9">
            <a:extLst>
              <a:ext uri="{FF2B5EF4-FFF2-40B4-BE49-F238E27FC236}">
                <a16:creationId xmlns:a16="http://schemas.microsoft.com/office/drawing/2014/main" id="{7766F1C6-3B73-44B1-89D7-DCCB28E5F837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1"/>
              <a:gd name="f7" fmla="val 6884191"/>
              <a:gd name="f8" fmla="val 7540222"/>
              <a:gd name="f9" fmla="val 10260629"/>
              <a:gd name="f10" fmla="val 2725573"/>
              <a:gd name="f11" fmla="val 11286710"/>
              <a:gd name="f12" fmla="val 12192000"/>
              <a:gd name="f13" fmla="val 3632581"/>
              <a:gd name="f14" fmla="+- 0 0 -90"/>
              <a:gd name="f15" fmla="*/ f3 1 12192001"/>
              <a:gd name="f16" fmla="*/ f4 1 6884191"/>
              <a:gd name="f17" fmla="+- f7 0 f5"/>
              <a:gd name="f18" fmla="+- f6 0 f5"/>
              <a:gd name="f19" fmla="*/ f14 f0 1"/>
              <a:gd name="f20" fmla="*/ f18 1 12192001"/>
              <a:gd name="f21" fmla="*/ f17 1 6884191"/>
              <a:gd name="f22" fmla="*/ 0 f18 1"/>
              <a:gd name="f23" fmla="*/ 0 f17 1"/>
              <a:gd name="f24" fmla="*/ 7540222 f18 1"/>
              <a:gd name="f25" fmla="*/ 10260629 f18 1"/>
              <a:gd name="f26" fmla="*/ 2725573 f17 1"/>
              <a:gd name="f27" fmla="*/ 11286710 f18 1"/>
              <a:gd name="f28" fmla="*/ 12192000 f18 1"/>
              <a:gd name="f29" fmla="*/ 3632581 f17 1"/>
              <a:gd name="f30" fmla="*/ 12192001 f18 1"/>
              <a:gd name="f31" fmla="*/ 6884191 f17 1"/>
              <a:gd name="f32" fmla="*/ f19 1 f2"/>
              <a:gd name="f33" fmla="*/ f22 1 12192001"/>
              <a:gd name="f34" fmla="*/ f23 1 6884191"/>
              <a:gd name="f35" fmla="*/ f24 1 12192001"/>
              <a:gd name="f36" fmla="*/ f25 1 12192001"/>
              <a:gd name="f37" fmla="*/ f26 1 6884191"/>
              <a:gd name="f38" fmla="*/ f27 1 12192001"/>
              <a:gd name="f39" fmla="*/ f28 1 12192001"/>
              <a:gd name="f40" fmla="*/ f29 1 6884191"/>
              <a:gd name="f41" fmla="*/ f30 1 12192001"/>
              <a:gd name="f42" fmla="*/ f31 1 6884191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0"/>
              <a:gd name="f51" fmla="*/ f36 1 f20"/>
              <a:gd name="f52" fmla="*/ f37 1 f21"/>
              <a:gd name="f53" fmla="*/ f38 1 f20"/>
              <a:gd name="f54" fmla="*/ f39 1 f20"/>
              <a:gd name="f55" fmla="*/ f40 1 f21"/>
              <a:gd name="f56" fmla="*/ f41 1 f20"/>
              <a:gd name="f57" fmla="*/ f42 1 f21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5 1"/>
              <a:gd name="f65" fmla="*/ f51 f15 1"/>
              <a:gd name="f66" fmla="*/ f52 f16 1"/>
              <a:gd name="f67" fmla="*/ f53 f15 1"/>
              <a:gd name="f68" fmla="*/ f54 f15 1"/>
              <a:gd name="f69" fmla="*/ f55 f16 1"/>
              <a:gd name="f70" fmla="*/ f56 f15 1"/>
              <a:gd name="f71" fmla="*/ f57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4" y="f63"/>
              </a:cxn>
              <a:cxn ang="f47">
                <a:pos x="f65" y="f66"/>
              </a:cxn>
              <a:cxn ang="f47">
                <a:pos x="f67" y="f66"/>
              </a:cxn>
              <a:cxn ang="f47">
                <a:pos x="f68" y="f69"/>
              </a:cxn>
              <a:cxn ang="f47">
                <a:pos x="f70" y="f71"/>
              </a:cxn>
              <a:cxn ang="f47">
                <a:pos x="f62" y="f71"/>
              </a:cxn>
            </a:cxnLst>
            <a:rect l="f58" t="f61" r="f59" b="f60"/>
            <a:pathLst>
              <a:path w="12192001" h="6884191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lnTo>
                  <a:pt x="f11" y="f10"/>
                </a:lnTo>
                <a:lnTo>
                  <a:pt x="f12" y="f13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47C3D3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igura a mano libera: Forma 17">
            <a:extLst>
              <a:ext uri="{FF2B5EF4-FFF2-40B4-BE49-F238E27FC236}">
                <a16:creationId xmlns:a16="http://schemas.microsoft.com/office/drawing/2014/main" id="{9035D80B-10A4-4FEC-9C98-D395682FAC74}"/>
              </a:ext>
            </a:extLst>
          </p:cNvPr>
          <p:cNvSpPr/>
          <p:nvPr/>
        </p:nvSpPr>
        <p:spPr>
          <a:xfrm rot="16199987" flipV="1">
            <a:off x="2964833" y="-2364446"/>
            <a:ext cx="6862745" cy="115916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62744"/>
              <a:gd name="f7" fmla="val 11591639"/>
              <a:gd name="f8" fmla="val 5240223"/>
              <a:gd name="f9" fmla="val 4145656"/>
              <a:gd name="f10" fmla="val 5240222"/>
              <a:gd name="f11" fmla="val 2519152"/>
              <a:gd name="f12" fmla="val 1367198"/>
              <a:gd name="f13" fmla="val 2775863"/>
              <a:gd name="f14" fmla="+- 0 0 -90"/>
              <a:gd name="f15" fmla="*/ f3 1 6862744"/>
              <a:gd name="f16" fmla="*/ f4 1 11591639"/>
              <a:gd name="f17" fmla="+- f7 0 f5"/>
              <a:gd name="f18" fmla="+- f6 0 f5"/>
              <a:gd name="f19" fmla="*/ f14 f0 1"/>
              <a:gd name="f20" fmla="*/ f18 1 6862744"/>
              <a:gd name="f21" fmla="*/ f17 1 11591639"/>
              <a:gd name="f22" fmla="*/ 6862744 f18 1"/>
              <a:gd name="f23" fmla="*/ 11591639 f17 1"/>
              <a:gd name="f24" fmla="*/ 5240223 f17 1"/>
              <a:gd name="f25" fmla="*/ 4145656 f18 1"/>
              <a:gd name="f26" fmla="*/ 5240222 f17 1"/>
              <a:gd name="f27" fmla="*/ 2519152 f17 1"/>
              <a:gd name="f28" fmla="*/ 1367198 f17 1"/>
              <a:gd name="f29" fmla="*/ 2775863 f18 1"/>
              <a:gd name="f30" fmla="*/ 0 f17 1"/>
              <a:gd name="f31" fmla="*/ 0 f18 1"/>
              <a:gd name="f32" fmla="*/ f19 1 f2"/>
              <a:gd name="f33" fmla="*/ f22 1 6862744"/>
              <a:gd name="f34" fmla="*/ f23 1 11591639"/>
              <a:gd name="f35" fmla="*/ f24 1 11591639"/>
              <a:gd name="f36" fmla="*/ f25 1 6862744"/>
              <a:gd name="f37" fmla="*/ f26 1 11591639"/>
              <a:gd name="f38" fmla="*/ f27 1 11591639"/>
              <a:gd name="f39" fmla="*/ f28 1 11591639"/>
              <a:gd name="f40" fmla="*/ f29 1 6862744"/>
              <a:gd name="f41" fmla="*/ f30 1 11591639"/>
              <a:gd name="f42" fmla="*/ f31 1 6862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62744" h="11591639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2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Figura a mano libera: Forma 11">
            <a:extLst>
              <a:ext uri="{FF2B5EF4-FFF2-40B4-BE49-F238E27FC236}">
                <a16:creationId xmlns:a16="http://schemas.microsoft.com/office/drawing/2014/main" id="{9CF5C5E5-ED55-4935-B54C-F93BAB27213C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3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Figura a mano libera: Forma 7">
            <a:extLst>
              <a:ext uri="{FF2B5EF4-FFF2-40B4-BE49-F238E27FC236}">
                <a16:creationId xmlns:a16="http://schemas.microsoft.com/office/drawing/2014/main" id="{0D1C9C53-26CC-4731-8077-45DC33D63203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003352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323DBB1-8021-41DB-A155-0A42589426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498" y="542925"/>
            <a:ext cx="11214101" cy="535527"/>
          </a:xfrm>
        </p:spPr>
        <p:txBody>
          <a:bodyPr anchor="t">
            <a:spAutoFit/>
          </a:bodyPr>
          <a:lstStyle>
            <a:lvl1pPr>
              <a:defRPr sz="3200" b="1" spc="-7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grpSp>
        <p:nvGrpSpPr>
          <p:cNvPr id="8" name="Gruppo 14">
            <a:extLst>
              <a:ext uri="{FF2B5EF4-FFF2-40B4-BE49-F238E27FC236}">
                <a16:creationId xmlns:a16="http://schemas.microsoft.com/office/drawing/2014/main" id="{1C8509BE-5DE4-4448-A7C4-B02BF41A4D3D}"/>
              </a:ext>
            </a:extLst>
          </p:cNvPr>
          <p:cNvGrpSpPr/>
          <p:nvPr/>
        </p:nvGrpSpPr>
        <p:grpSpPr>
          <a:xfrm>
            <a:off x="444503" y="-267763"/>
            <a:ext cx="645306" cy="535527"/>
            <a:chOff x="444503" y="-267763"/>
            <a:chExt cx="645306" cy="535527"/>
          </a:xfrm>
        </p:grpSpPr>
        <p:sp>
          <p:nvSpPr>
            <p:cNvPr id="9" name="Figura a mano libera: Forma 15">
              <a:extLst>
                <a:ext uri="{FF2B5EF4-FFF2-40B4-BE49-F238E27FC236}">
                  <a16:creationId xmlns:a16="http://schemas.microsoft.com/office/drawing/2014/main" id="{3E236320-AFDD-4E10-AE2C-D6E0875F3632}"/>
                </a:ext>
              </a:extLst>
            </p:cNvPr>
            <p:cNvSpPr/>
            <p:nvPr/>
          </p:nvSpPr>
          <p:spPr>
            <a:xfrm rot="18900010">
              <a:off x="554282" y="-267763"/>
              <a:ext cx="535527" cy="535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" name="Figura a mano libera: Forma 16">
              <a:extLst>
                <a:ext uri="{FF2B5EF4-FFF2-40B4-BE49-F238E27FC236}">
                  <a16:creationId xmlns:a16="http://schemas.microsoft.com/office/drawing/2014/main" id="{09E39815-C2C7-427D-BB5D-6FD4EF3F3BE4}"/>
                </a:ext>
              </a:extLst>
            </p:cNvPr>
            <p:cNvSpPr/>
            <p:nvPr/>
          </p:nvSpPr>
          <p:spPr>
            <a:xfrm rot="2699990" flipH="1">
              <a:off x="444503" y="-258928"/>
              <a:ext cx="517870" cy="5178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blipFill>
              <a:blip r:embed="rId4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11" name="Gruppo 5">
            <a:extLst>
              <a:ext uri="{FF2B5EF4-FFF2-40B4-BE49-F238E27FC236}">
                <a16:creationId xmlns:a16="http://schemas.microsoft.com/office/drawing/2014/main" id="{FF7C6638-D0D2-431E-A2DB-71237B569821}"/>
              </a:ext>
            </a:extLst>
          </p:cNvPr>
          <p:cNvGrpSpPr/>
          <p:nvPr/>
        </p:nvGrpSpPr>
        <p:grpSpPr>
          <a:xfrm>
            <a:off x="0" y="1357408"/>
            <a:ext cx="12191996" cy="4846320"/>
            <a:chOff x="0" y="1357408"/>
            <a:chExt cx="12191996" cy="4846320"/>
          </a:xfrm>
        </p:grpSpPr>
        <p:sp>
          <p:nvSpPr>
            <p:cNvPr id="12" name="Rettangolo: Angolo singolo ritagliato 18">
              <a:extLst>
                <a:ext uri="{FF2B5EF4-FFF2-40B4-BE49-F238E27FC236}">
                  <a16:creationId xmlns:a16="http://schemas.microsoft.com/office/drawing/2014/main" id="{C1D05034-9EFE-47F5-BFAF-5E1ED638EC29}"/>
                </a:ext>
              </a:extLst>
            </p:cNvPr>
            <p:cNvSpPr/>
            <p:nvPr/>
          </p:nvSpPr>
          <p:spPr>
            <a:xfrm flipV="1">
              <a:off x="0" y="1357408"/>
              <a:ext cx="12191996" cy="484632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8 f14 1"/>
                <a:gd name="f23" fmla="*/ f17 f14 1"/>
                <a:gd name="f24" fmla="min f21 f20"/>
                <a:gd name="f25" fmla="*/ f24 f3 1"/>
                <a:gd name="f26" fmla="*/ f25 1 100000"/>
                <a:gd name="f27" fmla="+- f17 0 f26"/>
                <a:gd name="f28" fmla="*/ f26 1 2"/>
                <a:gd name="f29" fmla="*/ f26 f14 1"/>
                <a:gd name="f30" fmla="+- f27 f17 0"/>
                <a:gd name="f31" fmla="*/ f28 f14 1"/>
                <a:gd name="f32" fmla="*/ f27 f14 1"/>
                <a:gd name="f33" fmla="*/ f30 1 2"/>
                <a:gd name="f34" fmla="*/ f3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31" r="f34" b="f22"/>
              <a:pathLst>
                <a:path>
                  <a:moveTo>
                    <a:pt x="f19" y="f19"/>
                  </a:moveTo>
                  <a:lnTo>
                    <a:pt x="f32" y="f19"/>
                  </a:lnTo>
                  <a:lnTo>
                    <a:pt x="f23" y="f29"/>
                  </a:lnTo>
                  <a:lnTo>
                    <a:pt x="f23" y="f22"/>
                  </a:lnTo>
                  <a:lnTo>
                    <a:pt x="f19" y="f22"/>
                  </a:lnTo>
                  <a:close/>
                </a:path>
              </a:pathLst>
            </a:custGeom>
            <a:blipFill>
              <a:blip r:embed="rId5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" name="Rettangolo: Angolo singolo ritagliato 2">
              <a:extLst>
                <a:ext uri="{FF2B5EF4-FFF2-40B4-BE49-F238E27FC236}">
                  <a16:creationId xmlns:a16="http://schemas.microsoft.com/office/drawing/2014/main" id="{4B2342BD-4813-4D4C-A31D-222025D9BE96}"/>
                </a:ext>
              </a:extLst>
            </p:cNvPr>
            <p:cNvSpPr/>
            <p:nvPr/>
          </p:nvSpPr>
          <p:spPr>
            <a:xfrm flipV="1">
              <a:off x="0" y="1357408"/>
              <a:ext cx="12191996" cy="484632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val 19670"/>
                <a:gd name="f5" fmla="abs f0"/>
                <a:gd name="f6" fmla="abs f1"/>
                <a:gd name="f7" fmla="abs f2"/>
                <a:gd name="f8" fmla="?: f5 f0 1"/>
                <a:gd name="f9" fmla="?: f6 f1 1"/>
                <a:gd name="f10" fmla="?: f7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3 f15 1"/>
                <a:gd name="f21" fmla="+- f19 0 f3"/>
                <a:gd name="f22" fmla="+- f18 0 f3"/>
                <a:gd name="f23" fmla="*/ f19 f15 1"/>
                <a:gd name="f24" fmla="*/ f18 f15 1"/>
                <a:gd name="f25" fmla="min f22 f21"/>
                <a:gd name="f26" fmla="*/ f25 f4 1"/>
                <a:gd name="f27" fmla="*/ f26 1 100000"/>
                <a:gd name="f28" fmla="+- f18 0 f27"/>
                <a:gd name="f29" fmla="*/ f27 1 2"/>
                <a:gd name="f30" fmla="*/ f27 f15 1"/>
                <a:gd name="f31" fmla="+- f28 f18 0"/>
                <a:gd name="f32" fmla="*/ f29 f15 1"/>
                <a:gd name="f33" fmla="*/ f28 f15 1"/>
                <a:gd name="f34" fmla="*/ f31 1 2"/>
                <a:gd name="f35" fmla="*/ f3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32" r="f35" b="f23"/>
              <a:pathLst>
                <a:path>
                  <a:moveTo>
                    <a:pt x="f20" y="f20"/>
                  </a:moveTo>
                  <a:lnTo>
                    <a:pt x="f33" y="f20"/>
                  </a:lnTo>
                  <a:lnTo>
                    <a:pt x="f24" y="f30"/>
                  </a:lnTo>
                  <a:lnTo>
                    <a:pt x="f24" y="f23"/>
                  </a:lnTo>
                  <a:lnTo>
                    <a:pt x="f20" y="f23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4" name="Segnaposto immagine 8">
            <a:extLst>
              <a:ext uri="{FF2B5EF4-FFF2-40B4-BE49-F238E27FC236}">
                <a16:creationId xmlns:a16="http://schemas.microsoft.com/office/drawing/2014/main" id="{02E7DF33-CA6E-4365-B67B-48EF01F995E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78215" y="2096719"/>
            <a:ext cx="1259503" cy="1259503"/>
          </a:xfrm>
          <a:blipFill>
            <a:blip r:embed="rId6"/>
            <a:tile/>
          </a:blipFill>
          <a:ln w="38103">
            <a:solidFill>
              <a:srgbClr val="47C3D3"/>
            </a:solidFill>
            <a:prstDash val="solid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15" name="Segnaposto immagine 8">
            <a:extLst>
              <a:ext uri="{FF2B5EF4-FFF2-40B4-BE49-F238E27FC236}">
                <a16:creationId xmlns:a16="http://schemas.microsoft.com/office/drawing/2014/main" id="{37E00C2F-0E69-4E8A-9F9A-C3E8A964C63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222226" y="2096719"/>
            <a:ext cx="1259503" cy="1259503"/>
          </a:xfrm>
          <a:blipFill>
            <a:blip r:embed="rId6"/>
            <a:tile/>
          </a:blipFill>
          <a:ln w="38103">
            <a:solidFill>
              <a:srgbClr val="47C3D3"/>
            </a:solidFill>
            <a:prstDash val="solid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EC6D4151-BC30-4C09-A248-0B6AD8993EC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466246" y="2096719"/>
            <a:ext cx="1259503" cy="1259503"/>
          </a:xfrm>
          <a:blipFill>
            <a:blip r:embed="rId6"/>
            <a:tile/>
          </a:blipFill>
          <a:ln w="38103">
            <a:solidFill>
              <a:srgbClr val="47C3D3"/>
            </a:solidFill>
            <a:prstDash val="solid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17" name="Segnaposto immagine 8">
            <a:extLst>
              <a:ext uri="{FF2B5EF4-FFF2-40B4-BE49-F238E27FC236}">
                <a16:creationId xmlns:a16="http://schemas.microsoft.com/office/drawing/2014/main" id="{5E54F347-9DFE-4B77-9EF7-C4048029524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710266" y="2096719"/>
            <a:ext cx="1259503" cy="1259503"/>
          </a:xfrm>
          <a:blipFill>
            <a:blip r:embed="rId6"/>
            <a:tile/>
          </a:blipFill>
          <a:ln w="38103">
            <a:solidFill>
              <a:srgbClr val="47C3D3"/>
            </a:solidFill>
            <a:prstDash val="solid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18" name="Segnaposto immagine 8">
            <a:extLst>
              <a:ext uri="{FF2B5EF4-FFF2-40B4-BE49-F238E27FC236}">
                <a16:creationId xmlns:a16="http://schemas.microsoft.com/office/drawing/2014/main" id="{D72DC374-52C9-43B6-95A6-4A4D5A04647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954286" y="2096719"/>
            <a:ext cx="1259503" cy="1259503"/>
          </a:xfrm>
          <a:blipFill>
            <a:blip r:embed="rId6"/>
            <a:tile/>
          </a:blipFill>
          <a:ln w="38103">
            <a:solidFill>
              <a:srgbClr val="47C3D3"/>
            </a:solidFill>
            <a:prstDash val="solid"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19" name="Segnaposto testo 22">
            <a:extLst>
              <a:ext uri="{FF2B5EF4-FFF2-40B4-BE49-F238E27FC236}">
                <a16:creationId xmlns:a16="http://schemas.microsoft.com/office/drawing/2014/main" id="{0918BB13-72A8-49C0-A590-D3830702DD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9897" y="4240091"/>
            <a:ext cx="1776139" cy="1463040"/>
          </a:xfrm>
        </p:spPr>
        <p:txBody>
          <a:bodyPr lIns="0" tIns="0" rIns="0" bIns="0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rgbClr val="FFFFFF"/>
                </a:solidFill>
                <a:cs typeface="Arial" pitchFamily="34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Segnaposto testo 22">
            <a:extLst>
              <a:ext uri="{FF2B5EF4-FFF2-40B4-BE49-F238E27FC236}">
                <a16:creationId xmlns:a16="http://schemas.microsoft.com/office/drawing/2014/main" id="{15B7E398-0EAC-4CF6-9345-EC40164E96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963908" y="4240091"/>
            <a:ext cx="1776139" cy="1463040"/>
          </a:xfrm>
        </p:spPr>
        <p:txBody>
          <a:bodyPr lIns="0" tIns="0" rIns="0" bIns="0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rgbClr val="FFFFFF"/>
                </a:solidFill>
                <a:cs typeface="Arial" pitchFamily="34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1" name="Segnaposto testo 22">
            <a:extLst>
              <a:ext uri="{FF2B5EF4-FFF2-40B4-BE49-F238E27FC236}">
                <a16:creationId xmlns:a16="http://schemas.microsoft.com/office/drawing/2014/main" id="{78C580B5-A770-4C6D-B0F7-B3E0F025F0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07928" y="4240091"/>
            <a:ext cx="1776139" cy="1463040"/>
          </a:xfrm>
        </p:spPr>
        <p:txBody>
          <a:bodyPr lIns="0" tIns="0" rIns="0" bIns="0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rgbClr val="FFFFFF"/>
                </a:solidFill>
                <a:cs typeface="Arial" pitchFamily="34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Segnaposto testo 22">
            <a:extLst>
              <a:ext uri="{FF2B5EF4-FFF2-40B4-BE49-F238E27FC236}">
                <a16:creationId xmlns:a16="http://schemas.microsoft.com/office/drawing/2014/main" id="{ECFE57F9-E867-4A05-8DCC-43BADE0AF7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51948" y="4240091"/>
            <a:ext cx="1776139" cy="1463040"/>
          </a:xfrm>
        </p:spPr>
        <p:txBody>
          <a:bodyPr lIns="0" tIns="0" rIns="0" bIns="0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rgbClr val="FFFFFF"/>
                </a:solidFill>
                <a:cs typeface="Arial" pitchFamily="34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8DF868A3-858C-4304-BF40-32D6D54850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95968" y="4240091"/>
            <a:ext cx="1776139" cy="1463040"/>
          </a:xfrm>
        </p:spPr>
        <p:txBody>
          <a:bodyPr lIns="0" tIns="0" rIns="0" bIns="0" anchorCtr="1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rgbClr val="FFFFFF"/>
                </a:solidFill>
                <a:cs typeface="Arial" pitchFamily="34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24" name="Connettore diritto 6">
            <a:extLst>
              <a:ext uri="{FF2B5EF4-FFF2-40B4-BE49-F238E27FC236}">
                <a16:creationId xmlns:a16="http://schemas.microsoft.com/office/drawing/2014/main" id="{969E6F9F-1E67-4625-A30B-FD07544E7ACE}"/>
              </a:ext>
            </a:extLst>
          </p:cNvPr>
          <p:cNvCxnSpPr/>
          <p:nvPr/>
        </p:nvCxnSpPr>
        <p:spPr>
          <a:xfrm>
            <a:off x="1242349" y="3825017"/>
            <a:ext cx="731227" cy="0"/>
          </a:xfrm>
          <a:prstGeom prst="straightConnector1">
            <a:avLst/>
          </a:prstGeom>
          <a:noFill/>
          <a:ln w="38103" cap="rnd">
            <a:solidFill>
              <a:srgbClr val="47C3D3"/>
            </a:solidFill>
            <a:prstDash val="solid"/>
            <a:miter/>
          </a:ln>
        </p:spPr>
      </p:cxnSp>
      <p:cxnSp>
        <p:nvCxnSpPr>
          <p:cNvPr id="25" name="Connettore diritto 30">
            <a:extLst>
              <a:ext uri="{FF2B5EF4-FFF2-40B4-BE49-F238E27FC236}">
                <a16:creationId xmlns:a16="http://schemas.microsoft.com/office/drawing/2014/main" id="{4DF03F57-6569-4F2E-A5AD-1EDEC93E28F3}"/>
              </a:ext>
            </a:extLst>
          </p:cNvPr>
          <p:cNvCxnSpPr/>
          <p:nvPr/>
        </p:nvCxnSpPr>
        <p:spPr>
          <a:xfrm>
            <a:off x="3486369" y="3825017"/>
            <a:ext cx="731227" cy="0"/>
          </a:xfrm>
          <a:prstGeom prst="straightConnector1">
            <a:avLst/>
          </a:prstGeom>
          <a:noFill/>
          <a:ln w="38103" cap="rnd">
            <a:solidFill>
              <a:srgbClr val="47C3D3"/>
            </a:solidFill>
            <a:prstDash val="solid"/>
            <a:miter/>
          </a:ln>
        </p:spPr>
      </p:cxnSp>
      <p:cxnSp>
        <p:nvCxnSpPr>
          <p:cNvPr id="26" name="Connettore diritto 31">
            <a:extLst>
              <a:ext uri="{FF2B5EF4-FFF2-40B4-BE49-F238E27FC236}">
                <a16:creationId xmlns:a16="http://schemas.microsoft.com/office/drawing/2014/main" id="{21A4994B-EFC0-4292-BA1A-172A5E0BDD22}"/>
              </a:ext>
            </a:extLst>
          </p:cNvPr>
          <p:cNvCxnSpPr/>
          <p:nvPr/>
        </p:nvCxnSpPr>
        <p:spPr>
          <a:xfrm>
            <a:off x="5730389" y="3825017"/>
            <a:ext cx="731218" cy="0"/>
          </a:xfrm>
          <a:prstGeom prst="straightConnector1">
            <a:avLst/>
          </a:prstGeom>
          <a:noFill/>
          <a:ln w="38103" cap="rnd">
            <a:solidFill>
              <a:srgbClr val="47C3D3"/>
            </a:solidFill>
            <a:prstDash val="solid"/>
            <a:miter/>
          </a:ln>
        </p:spPr>
      </p:cxnSp>
      <p:cxnSp>
        <p:nvCxnSpPr>
          <p:cNvPr id="27" name="Connettore diritto 32">
            <a:extLst>
              <a:ext uri="{FF2B5EF4-FFF2-40B4-BE49-F238E27FC236}">
                <a16:creationId xmlns:a16="http://schemas.microsoft.com/office/drawing/2014/main" id="{FEDBA197-C3B3-4576-8127-2737350B934E}"/>
              </a:ext>
            </a:extLst>
          </p:cNvPr>
          <p:cNvCxnSpPr/>
          <p:nvPr/>
        </p:nvCxnSpPr>
        <p:spPr>
          <a:xfrm>
            <a:off x="7974409" y="3825017"/>
            <a:ext cx="731218" cy="0"/>
          </a:xfrm>
          <a:prstGeom prst="straightConnector1">
            <a:avLst/>
          </a:prstGeom>
          <a:noFill/>
          <a:ln w="38103" cap="rnd">
            <a:solidFill>
              <a:srgbClr val="47C3D3"/>
            </a:solidFill>
            <a:prstDash val="solid"/>
            <a:miter/>
          </a:ln>
        </p:spPr>
      </p:cxnSp>
      <p:cxnSp>
        <p:nvCxnSpPr>
          <p:cNvPr id="28" name="Connettore diritto 33">
            <a:extLst>
              <a:ext uri="{FF2B5EF4-FFF2-40B4-BE49-F238E27FC236}">
                <a16:creationId xmlns:a16="http://schemas.microsoft.com/office/drawing/2014/main" id="{4ADE3D37-C307-4FB6-90CA-94F45937DDBB}"/>
              </a:ext>
            </a:extLst>
          </p:cNvPr>
          <p:cNvCxnSpPr/>
          <p:nvPr/>
        </p:nvCxnSpPr>
        <p:spPr>
          <a:xfrm>
            <a:off x="10218429" y="3825017"/>
            <a:ext cx="731218" cy="0"/>
          </a:xfrm>
          <a:prstGeom prst="straightConnector1">
            <a:avLst/>
          </a:prstGeom>
          <a:noFill/>
          <a:ln w="38103" cap="rnd">
            <a:solidFill>
              <a:srgbClr val="47C3D3"/>
            </a:solidFill>
            <a:prstDash val="solid"/>
            <a:miter/>
          </a:ln>
        </p:spPr>
      </p:cxnSp>
      <p:sp>
        <p:nvSpPr>
          <p:cNvPr id="29" name="Figura a mano libera: Forma 34">
            <a:extLst>
              <a:ext uri="{FF2B5EF4-FFF2-40B4-BE49-F238E27FC236}">
                <a16:creationId xmlns:a16="http://schemas.microsoft.com/office/drawing/2014/main" id="{67066D44-9F7C-4B88-80D2-3ECD5B214AC4}"/>
              </a:ext>
            </a:extLst>
          </p:cNvPr>
          <p:cNvSpPr/>
          <p:nvPr/>
        </p:nvSpPr>
        <p:spPr>
          <a:xfrm flipH="1">
            <a:off x="10782303" y="5448296"/>
            <a:ext cx="1409703" cy="14097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54341"/>
              <a:gd name="f7" fmla="+- 0 0 -90"/>
              <a:gd name="f8" fmla="*/ f3 1 754341"/>
              <a:gd name="f9" fmla="*/ f4 1 754341"/>
              <a:gd name="f10" fmla="+- f6 0 f5"/>
              <a:gd name="f11" fmla="*/ f7 f0 1"/>
              <a:gd name="f12" fmla="*/ f10 1 754341"/>
              <a:gd name="f13" fmla="*/ 754341 f10 1"/>
              <a:gd name="f14" fmla="*/ 0 f10 1"/>
              <a:gd name="f15" fmla="*/ f11 1 f2"/>
              <a:gd name="f16" fmla="*/ f13 1 754341"/>
              <a:gd name="f17" fmla="*/ f14 1 754341"/>
              <a:gd name="f18" fmla="*/ f5 1 f12"/>
              <a:gd name="f19" fmla="*/ f6 1 f12"/>
              <a:gd name="f20" fmla="+- f15 0 f1"/>
              <a:gd name="f21" fmla="*/ f16 1 f12"/>
              <a:gd name="f22" fmla="*/ f17 1 f12"/>
              <a:gd name="f23" fmla="*/ f18 f8 1"/>
              <a:gd name="f24" fmla="*/ f19 f8 1"/>
              <a:gd name="f25" fmla="*/ f19 f9 1"/>
              <a:gd name="f26" fmla="*/ f18 f9 1"/>
              <a:gd name="f27" fmla="*/ f21 f8 1"/>
              <a:gd name="f28" fmla="*/ f21 f9 1"/>
              <a:gd name="f29" fmla="*/ f22 f8 1"/>
              <a:gd name="f30" fmla="*/ f2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7" y="f28"/>
              </a:cxn>
              <a:cxn ang="f20">
                <a:pos x="f29" y="f28"/>
              </a:cxn>
              <a:cxn ang="f20">
                <a:pos x="f29" y="f30"/>
              </a:cxn>
            </a:cxnLst>
            <a:rect l="f23" t="f26" r="f24" b="f25"/>
            <a:pathLst>
              <a:path w="754341" h="754341">
                <a:moveTo>
                  <a:pt x="f6" y="f6"/>
                </a:move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blipFill>
            <a:blip r:embed="rId7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0" name="Segnaposto numero diapositiva 4">
            <a:extLst>
              <a:ext uri="{FF2B5EF4-FFF2-40B4-BE49-F238E27FC236}">
                <a16:creationId xmlns:a16="http://schemas.microsoft.com/office/drawing/2014/main" id="{FB6D3723-12AE-45CF-92B2-2D40F9DFCD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52204" y="6315075"/>
            <a:ext cx="406395" cy="36512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Trade Gothic LT Pro" pitchFamily="34"/>
              </a:defRPr>
            </a:lvl1pPr>
          </a:lstStyle>
          <a:p>
            <a:pPr lvl="0"/>
            <a:fld id="{675D1527-8800-460F-B212-56BE423ADF4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41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+ sezione 3">
    <p:bg>
      <p:bgPr>
        <a:solidFill>
          <a:srgbClr val="47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0">
            <a:extLst>
              <a:ext uri="{FF2B5EF4-FFF2-40B4-BE49-F238E27FC236}">
                <a16:creationId xmlns:a16="http://schemas.microsoft.com/office/drawing/2014/main" id="{FD54E994-9050-4BD3-BAE3-9E299432FCA9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prstGeom prst="rect">
            <a:avLst/>
          </a:prstGeom>
          <a:solidFill>
            <a:srgbClr val="299CA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Figura a mano libera: Forma 9">
            <a:extLst>
              <a:ext uri="{FF2B5EF4-FFF2-40B4-BE49-F238E27FC236}">
                <a16:creationId xmlns:a16="http://schemas.microsoft.com/office/drawing/2014/main" id="{27CACE21-4CAA-44C2-80C3-5843282011CA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1"/>
              <a:gd name="f7" fmla="val 6884191"/>
              <a:gd name="f8" fmla="val 7540222"/>
              <a:gd name="f9" fmla="val 10260629"/>
              <a:gd name="f10" fmla="val 2725573"/>
              <a:gd name="f11" fmla="val 11286710"/>
              <a:gd name="f12" fmla="val 12192000"/>
              <a:gd name="f13" fmla="val 3632581"/>
              <a:gd name="f14" fmla="+- 0 0 -90"/>
              <a:gd name="f15" fmla="*/ f3 1 12192001"/>
              <a:gd name="f16" fmla="*/ f4 1 6884191"/>
              <a:gd name="f17" fmla="+- f7 0 f5"/>
              <a:gd name="f18" fmla="+- f6 0 f5"/>
              <a:gd name="f19" fmla="*/ f14 f0 1"/>
              <a:gd name="f20" fmla="*/ f18 1 12192001"/>
              <a:gd name="f21" fmla="*/ f17 1 6884191"/>
              <a:gd name="f22" fmla="*/ 0 f18 1"/>
              <a:gd name="f23" fmla="*/ 0 f17 1"/>
              <a:gd name="f24" fmla="*/ 7540222 f18 1"/>
              <a:gd name="f25" fmla="*/ 10260629 f18 1"/>
              <a:gd name="f26" fmla="*/ 2725573 f17 1"/>
              <a:gd name="f27" fmla="*/ 11286710 f18 1"/>
              <a:gd name="f28" fmla="*/ 12192000 f18 1"/>
              <a:gd name="f29" fmla="*/ 3632581 f17 1"/>
              <a:gd name="f30" fmla="*/ 12192001 f18 1"/>
              <a:gd name="f31" fmla="*/ 6884191 f17 1"/>
              <a:gd name="f32" fmla="*/ f19 1 f2"/>
              <a:gd name="f33" fmla="*/ f22 1 12192001"/>
              <a:gd name="f34" fmla="*/ f23 1 6884191"/>
              <a:gd name="f35" fmla="*/ f24 1 12192001"/>
              <a:gd name="f36" fmla="*/ f25 1 12192001"/>
              <a:gd name="f37" fmla="*/ f26 1 6884191"/>
              <a:gd name="f38" fmla="*/ f27 1 12192001"/>
              <a:gd name="f39" fmla="*/ f28 1 12192001"/>
              <a:gd name="f40" fmla="*/ f29 1 6884191"/>
              <a:gd name="f41" fmla="*/ f30 1 12192001"/>
              <a:gd name="f42" fmla="*/ f31 1 6884191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0"/>
              <a:gd name="f51" fmla="*/ f36 1 f20"/>
              <a:gd name="f52" fmla="*/ f37 1 f21"/>
              <a:gd name="f53" fmla="*/ f38 1 f20"/>
              <a:gd name="f54" fmla="*/ f39 1 f20"/>
              <a:gd name="f55" fmla="*/ f40 1 f21"/>
              <a:gd name="f56" fmla="*/ f41 1 f20"/>
              <a:gd name="f57" fmla="*/ f42 1 f21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5 1"/>
              <a:gd name="f65" fmla="*/ f51 f15 1"/>
              <a:gd name="f66" fmla="*/ f52 f16 1"/>
              <a:gd name="f67" fmla="*/ f53 f15 1"/>
              <a:gd name="f68" fmla="*/ f54 f15 1"/>
              <a:gd name="f69" fmla="*/ f55 f16 1"/>
              <a:gd name="f70" fmla="*/ f56 f15 1"/>
              <a:gd name="f71" fmla="*/ f57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4" y="f63"/>
              </a:cxn>
              <a:cxn ang="f47">
                <a:pos x="f65" y="f66"/>
              </a:cxn>
              <a:cxn ang="f47">
                <a:pos x="f67" y="f66"/>
              </a:cxn>
              <a:cxn ang="f47">
                <a:pos x="f68" y="f69"/>
              </a:cxn>
              <a:cxn ang="f47">
                <a:pos x="f70" y="f71"/>
              </a:cxn>
              <a:cxn ang="f47">
                <a:pos x="f62" y="f71"/>
              </a:cxn>
            </a:cxnLst>
            <a:rect l="f58" t="f61" r="f59" b="f60"/>
            <a:pathLst>
              <a:path w="12192001" h="6884191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lnTo>
                  <a:pt x="f11" y="f10"/>
                </a:lnTo>
                <a:lnTo>
                  <a:pt x="f12" y="f13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47C3D3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igura a mano libera: Forma 17">
            <a:extLst>
              <a:ext uri="{FF2B5EF4-FFF2-40B4-BE49-F238E27FC236}">
                <a16:creationId xmlns:a16="http://schemas.microsoft.com/office/drawing/2014/main" id="{C88D3327-4754-4C50-9D0B-62A4E951456A}"/>
              </a:ext>
            </a:extLst>
          </p:cNvPr>
          <p:cNvSpPr/>
          <p:nvPr/>
        </p:nvSpPr>
        <p:spPr>
          <a:xfrm rot="16199987" flipV="1">
            <a:off x="2964833" y="-2364446"/>
            <a:ext cx="6862745" cy="115916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62744"/>
              <a:gd name="f7" fmla="val 11591639"/>
              <a:gd name="f8" fmla="val 5240223"/>
              <a:gd name="f9" fmla="val 4145656"/>
              <a:gd name="f10" fmla="val 5240222"/>
              <a:gd name="f11" fmla="val 2519152"/>
              <a:gd name="f12" fmla="val 1367198"/>
              <a:gd name="f13" fmla="val 2775863"/>
              <a:gd name="f14" fmla="+- 0 0 -90"/>
              <a:gd name="f15" fmla="*/ f3 1 6862744"/>
              <a:gd name="f16" fmla="*/ f4 1 11591639"/>
              <a:gd name="f17" fmla="+- f7 0 f5"/>
              <a:gd name="f18" fmla="+- f6 0 f5"/>
              <a:gd name="f19" fmla="*/ f14 f0 1"/>
              <a:gd name="f20" fmla="*/ f18 1 6862744"/>
              <a:gd name="f21" fmla="*/ f17 1 11591639"/>
              <a:gd name="f22" fmla="*/ 6862744 f18 1"/>
              <a:gd name="f23" fmla="*/ 11591639 f17 1"/>
              <a:gd name="f24" fmla="*/ 5240223 f17 1"/>
              <a:gd name="f25" fmla="*/ 4145656 f18 1"/>
              <a:gd name="f26" fmla="*/ 5240222 f17 1"/>
              <a:gd name="f27" fmla="*/ 2519152 f17 1"/>
              <a:gd name="f28" fmla="*/ 1367198 f17 1"/>
              <a:gd name="f29" fmla="*/ 2775863 f18 1"/>
              <a:gd name="f30" fmla="*/ 0 f17 1"/>
              <a:gd name="f31" fmla="*/ 0 f18 1"/>
              <a:gd name="f32" fmla="*/ f19 1 f2"/>
              <a:gd name="f33" fmla="*/ f22 1 6862744"/>
              <a:gd name="f34" fmla="*/ f23 1 11591639"/>
              <a:gd name="f35" fmla="*/ f24 1 11591639"/>
              <a:gd name="f36" fmla="*/ f25 1 6862744"/>
              <a:gd name="f37" fmla="*/ f26 1 11591639"/>
              <a:gd name="f38" fmla="*/ f27 1 11591639"/>
              <a:gd name="f39" fmla="*/ f28 1 11591639"/>
              <a:gd name="f40" fmla="*/ f29 1 6862744"/>
              <a:gd name="f41" fmla="*/ f30 1 11591639"/>
              <a:gd name="f42" fmla="*/ f31 1 6862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62744" h="11591639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2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Figura a mano libera: Forma 11">
            <a:extLst>
              <a:ext uri="{FF2B5EF4-FFF2-40B4-BE49-F238E27FC236}">
                <a16:creationId xmlns:a16="http://schemas.microsoft.com/office/drawing/2014/main" id="{15574BB3-738F-491A-82A9-BD7582CDBF4C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3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Figura a mano libera: Forma 7">
            <a:extLst>
              <a:ext uri="{FF2B5EF4-FFF2-40B4-BE49-F238E27FC236}">
                <a16:creationId xmlns:a16="http://schemas.microsoft.com/office/drawing/2014/main" id="{86A1B895-B230-43E8-A4AE-B52B97FA32D4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003352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A5583271-D694-4DE5-BFBE-887FC36BDD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498" y="542925"/>
            <a:ext cx="11214101" cy="535527"/>
          </a:xfrm>
        </p:spPr>
        <p:txBody>
          <a:bodyPr anchor="t">
            <a:spAutoFit/>
          </a:bodyPr>
          <a:lstStyle>
            <a:lvl1pPr>
              <a:defRPr sz="3200" b="1" spc="-7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grpSp>
        <p:nvGrpSpPr>
          <p:cNvPr id="8" name="Gruppo 14">
            <a:extLst>
              <a:ext uri="{FF2B5EF4-FFF2-40B4-BE49-F238E27FC236}">
                <a16:creationId xmlns:a16="http://schemas.microsoft.com/office/drawing/2014/main" id="{5DFB1320-4C44-4E7A-ADD1-02A9BB99E889}"/>
              </a:ext>
            </a:extLst>
          </p:cNvPr>
          <p:cNvGrpSpPr/>
          <p:nvPr/>
        </p:nvGrpSpPr>
        <p:grpSpPr>
          <a:xfrm>
            <a:off x="444503" y="-267763"/>
            <a:ext cx="645306" cy="535527"/>
            <a:chOff x="444503" y="-267763"/>
            <a:chExt cx="645306" cy="535527"/>
          </a:xfrm>
        </p:grpSpPr>
        <p:sp>
          <p:nvSpPr>
            <p:cNvPr id="9" name="Figura a mano libera: Forma 15">
              <a:extLst>
                <a:ext uri="{FF2B5EF4-FFF2-40B4-BE49-F238E27FC236}">
                  <a16:creationId xmlns:a16="http://schemas.microsoft.com/office/drawing/2014/main" id="{4ECA6B45-BA6E-40E7-B69D-7F365ECE8D84}"/>
                </a:ext>
              </a:extLst>
            </p:cNvPr>
            <p:cNvSpPr/>
            <p:nvPr/>
          </p:nvSpPr>
          <p:spPr>
            <a:xfrm rot="18900010">
              <a:off x="554282" y="-267763"/>
              <a:ext cx="535527" cy="535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" name="Figura a mano libera: Forma 16">
              <a:extLst>
                <a:ext uri="{FF2B5EF4-FFF2-40B4-BE49-F238E27FC236}">
                  <a16:creationId xmlns:a16="http://schemas.microsoft.com/office/drawing/2014/main" id="{67AB2CD8-2C31-4E45-B574-7F26CF7E668B}"/>
                </a:ext>
              </a:extLst>
            </p:cNvPr>
            <p:cNvSpPr/>
            <p:nvPr/>
          </p:nvSpPr>
          <p:spPr>
            <a:xfrm rot="2699990" flipH="1">
              <a:off x="444503" y="-258928"/>
              <a:ext cx="517870" cy="5178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blipFill>
              <a:blip r:embed="rId4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11" name="Gruppo 5">
            <a:extLst>
              <a:ext uri="{FF2B5EF4-FFF2-40B4-BE49-F238E27FC236}">
                <a16:creationId xmlns:a16="http://schemas.microsoft.com/office/drawing/2014/main" id="{EADD9D6C-BF1A-4FBD-A2D6-A297FA89A518}"/>
              </a:ext>
            </a:extLst>
          </p:cNvPr>
          <p:cNvGrpSpPr/>
          <p:nvPr/>
        </p:nvGrpSpPr>
        <p:grpSpPr>
          <a:xfrm>
            <a:off x="0" y="1357408"/>
            <a:ext cx="12191996" cy="4846320"/>
            <a:chOff x="0" y="1357408"/>
            <a:chExt cx="12191996" cy="4846320"/>
          </a:xfrm>
        </p:grpSpPr>
        <p:sp>
          <p:nvSpPr>
            <p:cNvPr id="12" name="Rettangolo: Angolo singolo ritagliato 18">
              <a:extLst>
                <a:ext uri="{FF2B5EF4-FFF2-40B4-BE49-F238E27FC236}">
                  <a16:creationId xmlns:a16="http://schemas.microsoft.com/office/drawing/2014/main" id="{7E15738D-0C0D-4A32-92A3-79ECC5CA0C67}"/>
                </a:ext>
              </a:extLst>
            </p:cNvPr>
            <p:cNvSpPr/>
            <p:nvPr/>
          </p:nvSpPr>
          <p:spPr>
            <a:xfrm flipV="1">
              <a:off x="0" y="1357408"/>
              <a:ext cx="12191996" cy="484632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8 f14 1"/>
                <a:gd name="f23" fmla="*/ f17 f14 1"/>
                <a:gd name="f24" fmla="min f21 f20"/>
                <a:gd name="f25" fmla="*/ f24 f3 1"/>
                <a:gd name="f26" fmla="*/ f25 1 100000"/>
                <a:gd name="f27" fmla="+- f17 0 f26"/>
                <a:gd name="f28" fmla="*/ f26 1 2"/>
                <a:gd name="f29" fmla="*/ f26 f14 1"/>
                <a:gd name="f30" fmla="+- f27 f17 0"/>
                <a:gd name="f31" fmla="*/ f28 f14 1"/>
                <a:gd name="f32" fmla="*/ f27 f14 1"/>
                <a:gd name="f33" fmla="*/ f30 1 2"/>
                <a:gd name="f34" fmla="*/ f3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31" r="f34" b="f22"/>
              <a:pathLst>
                <a:path>
                  <a:moveTo>
                    <a:pt x="f19" y="f19"/>
                  </a:moveTo>
                  <a:lnTo>
                    <a:pt x="f32" y="f19"/>
                  </a:lnTo>
                  <a:lnTo>
                    <a:pt x="f23" y="f29"/>
                  </a:lnTo>
                  <a:lnTo>
                    <a:pt x="f23" y="f22"/>
                  </a:lnTo>
                  <a:lnTo>
                    <a:pt x="f19" y="f22"/>
                  </a:lnTo>
                  <a:close/>
                </a:path>
              </a:pathLst>
            </a:custGeom>
            <a:blipFill>
              <a:blip r:embed="rId5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" name="Rettangolo: Angolo singolo ritagliato 2">
              <a:extLst>
                <a:ext uri="{FF2B5EF4-FFF2-40B4-BE49-F238E27FC236}">
                  <a16:creationId xmlns:a16="http://schemas.microsoft.com/office/drawing/2014/main" id="{1817253E-9F20-4736-AFED-8F59449A69E5}"/>
                </a:ext>
              </a:extLst>
            </p:cNvPr>
            <p:cNvSpPr/>
            <p:nvPr/>
          </p:nvSpPr>
          <p:spPr>
            <a:xfrm flipV="1">
              <a:off x="0" y="1357408"/>
              <a:ext cx="12191996" cy="484632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val 19670"/>
                <a:gd name="f5" fmla="abs f0"/>
                <a:gd name="f6" fmla="abs f1"/>
                <a:gd name="f7" fmla="abs f2"/>
                <a:gd name="f8" fmla="?: f5 f0 1"/>
                <a:gd name="f9" fmla="?: f6 f1 1"/>
                <a:gd name="f10" fmla="?: f7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3 f15 1"/>
                <a:gd name="f21" fmla="+- f19 0 f3"/>
                <a:gd name="f22" fmla="+- f18 0 f3"/>
                <a:gd name="f23" fmla="*/ f19 f15 1"/>
                <a:gd name="f24" fmla="*/ f18 f15 1"/>
                <a:gd name="f25" fmla="min f22 f21"/>
                <a:gd name="f26" fmla="*/ f25 f4 1"/>
                <a:gd name="f27" fmla="*/ f26 1 100000"/>
                <a:gd name="f28" fmla="+- f18 0 f27"/>
                <a:gd name="f29" fmla="*/ f27 1 2"/>
                <a:gd name="f30" fmla="*/ f27 f15 1"/>
                <a:gd name="f31" fmla="+- f28 f18 0"/>
                <a:gd name="f32" fmla="*/ f29 f15 1"/>
                <a:gd name="f33" fmla="*/ f28 f15 1"/>
                <a:gd name="f34" fmla="*/ f31 1 2"/>
                <a:gd name="f35" fmla="*/ f3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32" r="f35" b="f23"/>
              <a:pathLst>
                <a:path>
                  <a:moveTo>
                    <a:pt x="f20" y="f20"/>
                  </a:moveTo>
                  <a:lnTo>
                    <a:pt x="f33" y="f20"/>
                  </a:lnTo>
                  <a:lnTo>
                    <a:pt x="f24" y="f30"/>
                  </a:lnTo>
                  <a:lnTo>
                    <a:pt x="f24" y="f23"/>
                  </a:lnTo>
                  <a:lnTo>
                    <a:pt x="f20" y="f23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4" name="Segnaposto testo 22">
            <a:extLst>
              <a:ext uri="{FF2B5EF4-FFF2-40B4-BE49-F238E27FC236}">
                <a16:creationId xmlns:a16="http://schemas.microsoft.com/office/drawing/2014/main" id="{EAC2A87E-B825-4386-93B9-6E9F833F6A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2092" y="4240091"/>
            <a:ext cx="3293303" cy="146304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rgbClr val="FFFFFF"/>
                </a:solidFill>
                <a:cs typeface="Arial" pitchFamily="34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Figura a mano libera: Forma 34">
            <a:extLst>
              <a:ext uri="{FF2B5EF4-FFF2-40B4-BE49-F238E27FC236}">
                <a16:creationId xmlns:a16="http://schemas.microsoft.com/office/drawing/2014/main" id="{1ED6E9F8-563B-4065-A741-D9D1707A1D7D}"/>
              </a:ext>
            </a:extLst>
          </p:cNvPr>
          <p:cNvSpPr/>
          <p:nvPr/>
        </p:nvSpPr>
        <p:spPr>
          <a:xfrm flipH="1">
            <a:off x="10782303" y="5448296"/>
            <a:ext cx="1409703" cy="14097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54341"/>
              <a:gd name="f7" fmla="+- 0 0 -90"/>
              <a:gd name="f8" fmla="*/ f3 1 754341"/>
              <a:gd name="f9" fmla="*/ f4 1 754341"/>
              <a:gd name="f10" fmla="+- f6 0 f5"/>
              <a:gd name="f11" fmla="*/ f7 f0 1"/>
              <a:gd name="f12" fmla="*/ f10 1 754341"/>
              <a:gd name="f13" fmla="*/ 754341 f10 1"/>
              <a:gd name="f14" fmla="*/ 0 f10 1"/>
              <a:gd name="f15" fmla="*/ f11 1 f2"/>
              <a:gd name="f16" fmla="*/ f13 1 754341"/>
              <a:gd name="f17" fmla="*/ f14 1 754341"/>
              <a:gd name="f18" fmla="*/ f5 1 f12"/>
              <a:gd name="f19" fmla="*/ f6 1 f12"/>
              <a:gd name="f20" fmla="+- f15 0 f1"/>
              <a:gd name="f21" fmla="*/ f16 1 f12"/>
              <a:gd name="f22" fmla="*/ f17 1 f12"/>
              <a:gd name="f23" fmla="*/ f18 f8 1"/>
              <a:gd name="f24" fmla="*/ f19 f8 1"/>
              <a:gd name="f25" fmla="*/ f19 f9 1"/>
              <a:gd name="f26" fmla="*/ f18 f9 1"/>
              <a:gd name="f27" fmla="*/ f21 f8 1"/>
              <a:gd name="f28" fmla="*/ f21 f9 1"/>
              <a:gd name="f29" fmla="*/ f22 f8 1"/>
              <a:gd name="f30" fmla="*/ f2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7" y="f28"/>
              </a:cxn>
              <a:cxn ang="f20">
                <a:pos x="f29" y="f28"/>
              </a:cxn>
              <a:cxn ang="f20">
                <a:pos x="f29" y="f30"/>
              </a:cxn>
            </a:cxnLst>
            <a:rect l="f23" t="f26" r="f24" b="f25"/>
            <a:pathLst>
              <a:path w="754341" h="754341">
                <a:moveTo>
                  <a:pt x="f6" y="f6"/>
                </a:move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blipFill>
            <a:blip r:embed="rId6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" name="Segnaposto numero diapositiva 4">
            <a:extLst>
              <a:ext uri="{FF2B5EF4-FFF2-40B4-BE49-F238E27FC236}">
                <a16:creationId xmlns:a16="http://schemas.microsoft.com/office/drawing/2014/main" id="{A9945838-192E-4876-A84C-E741010375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52204" y="6315075"/>
            <a:ext cx="406395" cy="36512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Trade Gothic LT Pro" pitchFamily="34"/>
              </a:defRPr>
            </a:lvl1pPr>
          </a:lstStyle>
          <a:p>
            <a:pPr lvl="0"/>
            <a:fld id="{B822DDE5-E17D-4C0B-AA87-38E4E7A98A57}" type="slidenum">
              <a:t>‹N›</a:t>
            </a:fld>
            <a:endParaRPr lang="it-IT"/>
          </a:p>
        </p:txBody>
      </p:sp>
      <p:sp>
        <p:nvSpPr>
          <p:cNvPr id="17" name="Segnaposto immagine 12">
            <a:extLst>
              <a:ext uri="{FF2B5EF4-FFF2-40B4-BE49-F238E27FC236}">
                <a16:creationId xmlns:a16="http://schemas.microsoft.com/office/drawing/2014/main" id="{370BCC4A-747B-49F3-82E9-319C5AAC20B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1352571"/>
            <a:ext cx="12192006" cy="2289895"/>
          </a:xfrm>
        </p:spPr>
        <p:txBody>
          <a:bodyPr anchor="ctr" anchorCtr="1"/>
          <a:lstStyle>
            <a:lvl1pPr marL="0" indent="0" algn="ctr">
              <a:buNone/>
              <a:defRPr sz="1400">
                <a:solidFill>
                  <a:srgbClr val="47C3D3"/>
                </a:solidFill>
                <a:latin typeface="Trade Gothic LT Pro" pitchFamily="34"/>
              </a:defRPr>
            </a:lvl1pPr>
          </a:lstStyle>
          <a:p>
            <a:pPr lvl="0"/>
            <a:r>
              <a:rPr lang="it-IT"/>
              <a:t>Inserire immagine</a:t>
            </a:r>
          </a:p>
        </p:txBody>
      </p:sp>
      <p:sp>
        <p:nvSpPr>
          <p:cNvPr id="18" name="Segnaposto testo 22">
            <a:extLst>
              <a:ext uri="{FF2B5EF4-FFF2-40B4-BE49-F238E27FC236}">
                <a16:creationId xmlns:a16="http://schemas.microsoft.com/office/drawing/2014/main" id="{E1B9720C-483A-43D6-A4B2-CF30040DDA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4166" y="4240091"/>
            <a:ext cx="3293303" cy="146304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rgbClr val="FFFFFF"/>
                </a:solidFill>
                <a:cs typeface="Arial" pitchFamily="34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Segnaposto testo 22">
            <a:extLst>
              <a:ext uri="{FF2B5EF4-FFF2-40B4-BE49-F238E27FC236}">
                <a16:creationId xmlns:a16="http://schemas.microsoft.com/office/drawing/2014/main" id="{CA37419D-643D-4DA0-8E4D-C96A994122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46240" y="4240091"/>
            <a:ext cx="3293303" cy="146304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rgbClr val="FFFFFF"/>
                </a:solidFill>
                <a:cs typeface="Arial" pitchFamily="34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894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+ testo">
    <p:bg>
      <p:bgPr>
        <a:solidFill>
          <a:srgbClr val="47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0">
            <a:extLst>
              <a:ext uri="{FF2B5EF4-FFF2-40B4-BE49-F238E27FC236}">
                <a16:creationId xmlns:a16="http://schemas.microsoft.com/office/drawing/2014/main" id="{FFC99932-C484-4454-A1F9-F1A3244F2FF2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prstGeom prst="rect">
            <a:avLst/>
          </a:prstGeom>
          <a:solidFill>
            <a:srgbClr val="299CA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Figura a mano libera: Forma 9">
            <a:extLst>
              <a:ext uri="{FF2B5EF4-FFF2-40B4-BE49-F238E27FC236}">
                <a16:creationId xmlns:a16="http://schemas.microsoft.com/office/drawing/2014/main" id="{C2EF1D29-3BCB-4E7B-A319-A6657C93B520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1"/>
              <a:gd name="f7" fmla="val 6884191"/>
              <a:gd name="f8" fmla="val 7540222"/>
              <a:gd name="f9" fmla="val 10260629"/>
              <a:gd name="f10" fmla="val 2725573"/>
              <a:gd name="f11" fmla="val 11286710"/>
              <a:gd name="f12" fmla="val 12192000"/>
              <a:gd name="f13" fmla="val 3632581"/>
              <a:gd name="f14" fmla="+- 0 0 -90"/>
              <a:gd name="f15" fmla="*/ f3 1 12192001"/>
              <a:gd name="f16" fmla="*/ f4 1 6884191"/>
              <a:gd name="f17" fmla="+- f7 0 f5"/>
              <a:gd name="f18" fmla="+- f6 0 f5"/>
              <a:gd name="f19" fmla="*/ f14 f0 1"/>
              <a:gd name="f20" fmla="*/ f18 1 12192001"/>
              <a:gd name="f21" fmla="*/ f17 1 6884191"/>
              <a:gd name="f22" fmla="*/ 0 f18 1"/>
              <a:gd name="f23" fmla="*/ 0 f17 1"/>
              <a:gd name="f24" fmla="*/ 7540222 f18 1"/>
              <a:gd name="f25" fmla="*/ 10260629 f18 1"/>
              <a:gd name="f26" fmla="*/ 2725573 f17 1"/>
              <a:gd name="f27" fmla="*/ 11286710 f18 1"/>
              <a:gd name="f28" fmla="*/ 12192000 f18 1"/>
              <a:gd name="f29" fmla="*/ 3632581 f17 1"/>
              <a:gd name="f30" fmla="*/ 12192001 f18 1"/>
              <a:gd name="f31" fmla="*/ 6884191 f17 1"/>
              <a:gd name="f32" fmla="*/ f19 1 f2"/>
              <a:gd name="f33" fmla="*/ f22 1 12192001"/>
              <a:gd name="f34" fmla="*/ f23 1 6884191"/>
              <a:gd name="f35" fmla="*/ f24 1 12192001"/>
              <a:gd name="f36" fmla="*/ f25 1 12192001"/>
              <a:gd name="f37" fmla="*/ f26 1 6884191"/>
              <a:gd name="f38" fmla="*/ f27 1 12192001"/>
              <a:gd name="f39" fmla="*/ f28 1 12192001"/>
              <a:gd name="f40" fmla="*/ f29 1 6884191"/>
              <a:gd name="f41" fmla="*/ f30 1 12192001"/>
              <a:gd name="f42" fmla="*/ f31 1 6884191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0"/>
              <a:gd name="f51" fmla="*/ f36 1 f20"/>
              <a:gd name="f52" fmla="*/ f37 1 f21"/>
              <a:gd name="f53" fmla="*/ f38 1 f20"/>
              <a:gd name="f54" fmla="*/ f39 1 f20"/>
              <a:gd name="f55" fmla="*/ f40 1 f21"/>
              <a:gd name="f56" fmla="*/ f41 1 f20"/>
              <a:gd name="f57" fmla="*/ f42 1 f21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5 1"/>
              <a:gd name="f65" fmla="*/ f51 f15 1"/>
              <a:gd name="f66" fmla="*/ f52 f16 1"/>
              <a:gd name="f67" fmla="*/ f53 f15 1"/>
              <a:gd name="f68" fmla="*/ f54 f15 1"/>
              <a:gd name="f69" fmla="*/ f55 f16 1"/>
              <a:gd name="f70" fmla="*/ f56 f15 1"/>
              <a:gd name="f71" fmla="*/ f57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4" y="f63"/>
              </a:cxn>
              <a:cxn ang="f47">
                <a:pos x="f65" y="f66"/>
              </a:cxn>
              <a:cxn ang="f47">
                <a:pos x="f67" y="f66"/>
              </a:cxn>
              <a:cxn ang="f47">
                <a:pos x="f68" y="f69"/>
              </a:cxn>
              <a:cxn ang="f47">
                <a:pos x="f70" y="f71"/>
              </a:cxn>
              <a:cxn ang="f47">
                <a:pos x="f62" y="f71"/>
              </a:cxn>
            </a:cxnLst>
            <a:rect l="f58" t="f61" r="f59" b="f60"/>
            <a:pathLst>
              <a:path w="12192001" h="6884191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lnTo>
                  <a:pt x="f11" y="f10"/>
                </a:lnTo>
                <a:lnTo>
                  <a:pt x="f12" y="f13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47C3D3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igura a mano libera: Forma 17">
            <a:extLst>
              <a:ext uri="{FF2B5EF4-FFF2-40B4-BE49-F238E27FC236}">
                <a16:creationId xmlns:a16="http://schemas.microsoft.com/office/drawing/2014/main" id="{9E09A6B1-9EA8-4601-9BCE-A2F426F485C1}"/>
              </a:ext>
            </a:extLst>
          </p:cNvPr>
          <p:cNvSpPr/>
          <p:nvPr/>
        </p:nvSpPr>
        <p:spPr>
          <a:xfrm rot="16199987" flipV="1">
            <a:off x="2964833" y="-2364446"/>
            <a:ext cx="6862745" cy="115916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62744"/>
              <a:gd name="f7" fmla="val 11591639"/>
              <a:gd name="f8" fmla="val 5240223"/>
              <a:gd name="f9" fmla="val 4145656"/>
              <a:gd name="f10" fmla="val 5240222"/>
              <a:gd name="f11" fmla="val 2519152"/>
              <a:gd name="f12" fmla="val 1367198"/>
              <a:gd name="f13" fmla="val 2775863"/>
              <a:gd name="f14" fmla="+- 0 0 -90"/>
              <a:gd name="f15" fmla="*/ f3 1 6862744"/>
              <a:gd name="f16" fmla="*/ f4 1 11591639"/>
              <a:gd name="f17" fmla="+- f7 0 f5"/>
              <a:gd name="f18" fmla="+- f6 0 f5"/>
              <a:gd name="f19" fmla="*/ f14 f0 1"/>
              <a:gd name="f20" fmla="*/ f18 1 6862744"/>
              <a:gd name="f21" fmla="*/ f17 1 11591639"/>
              <a:gd name="f22" fmla="*/ 6862744 f18 1"/>
              <a:gd name="f23" fmla="*/ 11591639 f17 1"/>
              <a:gd name="f24" fmla="*/ 5240223 f17 1"/>
              <a:gd name="f25" fmla="*/ 4145656 f18 1"/>
              <a:gd name="f26" fmla="*/ 5240222 f17 1"/>
              <a:gd name="f27" fmla="*/ 2519152 f17 1"/>
              <a:gd name="f28" fmla="*/ 1367198 f17 1"/>
              <a:gd name="f29" fmla="*/ 2775863 f18 1"/>
              <a:gd name="f30" fmla="*/ 0 f17 1"/>
              <a:gd name="f31" fmla="*/ 0 f18 1"/>
              <a:gd name="f32" fmla="*/ f19 1 f2"/>
              <a:gd name="f33" fmla="*/ f22 1 6862744"/>
              <a:gd name="f34" fmla="*/ f23 1 11591639"/>
              <a:gd name="f35" fmla="*/ f24 1 11591639"/>
              <a:gd name="f36" fmla="*/ f25 1 6862744"/>
              <a:gd name="f37" fmla="*/ f26 1 11591639"/>
              <a:gd name="f38" fmla="*/ f27 1 11591639"/>
              <a:gd name="f39" fmla="*/ f28 1 11591639"/>
              <a:gd name="f40" fmla="*/ f29 1 6862744"/>
              <a:gd name="f41" fmla="*/ f30 1 11591639"/>
              <a:gd name="f42" fmla="*/ f31 1 6862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62744" h="11591639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2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Figura a mano libera: Forma 11">
            <a:extLst>
              <a:ext uri="{FF2B5EF4-FFF2-40B4-BE49-F238E27FC236}">
                <a16:creationId xmlns:a16="http://schemas.microsoft.com/office/drawing/2014/main" id="{F03608AB-1DF3-47EE-B7A7-45583591C076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3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Figura a mano libera: Forma 7">
            <a:extLst>
              <a:ext uri="{FF2B5EF4-FFF2-40B4-BE49-F238E27FC236}">
                <a16:creationId xmlns:a16="http://schemas.microsoft.com/office/drawing/2014/main" id="{62AD9E9C-CAE5-4044-955B-641F1B927576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003352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04809D6-D43C-43CF-A5EA-4F01ED94A1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498" y="542925"/>
            <a:ext cx="11214101" cy="535527"/>
          </a:xfrm>
        </p:spPr>
        <p:txBody>
          <a:bodyPr anchor="t">
            <a:spAutoFit/>
          </a:bodyPr>
          <a:lstStyle>
            <a:lvl1pPr>
              <a:defRPr sz="3200" b="1" spc="-7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grpSp>
        <p:nvGrpSpPr>
          <p:cNvPr id="8" name="Gruppo 14">
            <a:extLst>
              <a:ext uri="{FF2B5EF4-FFF2-40B4-BE49-F238E27FC236}">
                <a16:creationId xmlns:a16="http://schemas.microsoft.com/office/drawing/2014/main" id="{4A62852B-A896-4100-B83F-AAD146400490}"/>
              </a:ext>
            </a:extLst>
          </p:cNvPr>
          <p:cNvGrpSpPr/>
          <p:nvPr/>
        </p:nvGrpSpPr>
        <p:grpSpPr>
          <a:xfrm>
            <a:off x="444503" y="-267763"/>
            <a:ext cx="645306" cy="535527"/>
            <a:chOff x="444503" y="-267763"/>
            <a:chExt cx="645306" cy="535527"/>
          </a:xfrm>
        </p:grpSpPr>
        <p:sp>
          <p:nvSpPr>
            <p:cNvPr id="9" name="Figura a mano libera: Forma 15">
              <a:extLst>
                <a:ext uri="{FF2B5EF4-FFF2-40B4-BE49-F238E27FC236}">
                  <a16:creationId xmlns:a16="http://schemas.microsoft.com/office/drawing/2014/main" id="{F17F5007-734B-4B9F-96D7-EFADD188EE2F}"/>
                </a:ext>
              </a:extLst>
            </p:cNvPr>
            <p:cNvSpPr/>
            <p:nvPr/>
          </p:nvSpPr>
          <p:spPr>
            <a:xfrm rot="18900010">
              <a:off x="554282" y="-267763"/>
              <a:ext cx="535527" cy="535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" name="Figura a mano libera: Forma 16">
              <a:extLst>
                <a:ext uri="{FF2B5EF4-FFF2-40B4-BE49-F238E27FC236}">
                  <a16:creationId xmlns:a16="http://schemas.microsoft.com/office/drawing/2014/main" id="{88CC0BA3-B006-4E44-A5D5-0C8B93D6B0B6}"/>
                </a:ext>
              </a:extLst>
            </p:cNvPr>
            <p:cNvSpPr/>
            <p:nvPr/>
          </p:nvSpPr>
          <p:spPr>
            <a:xfrm rot="2699990" flipH="1">
              <a:off x="444503" y="-258928"/>
              <a:ext cx="517870" cy="5178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blipFill>
              <a:blip r:embed="rId4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11" name="Gruppo 5">
            <a:extLst>
              <a:ext uri="{FF2B5EF4-FFF2-40B4-BE49-F238E27FC236}">
                <a16:creationId xmlns:a16="http://schemas.microsoft.com/office/drawing/2014/main" id="{C6198147-494F-4090-8C3C-CC6E3C455864}"/>
              </a:ext>
            </a:extLst>
          </p:cNvPr>
          <p:cNvGrpSpPr/>
          <p:nvPr/>
        </p:nvGrpSpPr>
        <p:grpSpPr>
          <a:xfrm>
            <a:off x="0" y="1357408"/>
            <a:ext cx="12191996" cy="4846320"/>
            <a:chOff x="0" y="1357408"/>
            <a:chExt cx="12191996" cy="4846320"/>
          </a:xfrm>
        </p:grpSpPr>
        <p:sp>
          <p:nvSpPr>
            <p:cNvPr id="12" name="Rettangolo: Angolo singolo ritagliato 18">
              <a:extLst>
                <a:ext uri="{FF2B5EF4-FFF2-40B4-BE49-F238E27FC236}">
                  <a16:creationId xmlns:a16="http://schemas.microsoft.com/office/drawing/2014/main" id="{F866B194-AAB2-4C27-984D-64485B4032A9}"/>
                </a:ext>
              </a:extLst>
            </p:cNvPr>
            <p:cNvSpPr/>
            <p:nvPr/>
          </p:nvSpPr>
          <p:spPr>
            <a:xfrm flipV="1">
              <a:off x="0" y="1357408"/>
              <a:ext cx="12191996" cy="484632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8 f14 1"/>
                <a:gd name="f23" fmla="*/ f17 f14 1"/>
                <a:gd name="f24" fmla="min f21 f20"/>
                <a:gd name="f25" fmla="*/ f24 f3 1"/>
                <a:gd name="f26" fmla="*/ f25 1 100000"/>
                <a:gd name="f27" fmla="+- f17 0 f26"/>
                <a:gd name="f28" fmla="*/ f26 1 2"/>
                <a:gd name="f29" fmla="*/ f26 f14 1"/>
                <a:gd name="f30" fmla="+- f27 f17 0"/>
                <a:gd name="f31" fmla="*/ f28 f14 1"/>
                <a:gd name="f32" fmla="*/ f27 f14 1"/>
                <a:gd name="f33" fmla="*/ f30 1 2"/>
                <a:gd name="f34" fmla="*/ f3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31" r="f34" b="f22"/>
              <a:pathLst>
                <a:path>
                  <a:moveTo>
                    <a:pt x="f19" y="f19"/>
                  </a:moveTo>
                  <a:lnTo>
                    <a:pt x="f32" y="f19"/>
                  </a:lnTo>
                  <a:lnTo>
                    <a:pt x="f23" y="f29"/>
                  </a:lnTo>
                  <a:lnTo>
                    <a:pt x="f23" y="f22"/>
                  </a:lnTo>
                  <a:lnTo>
                    <a:pt x="f19" y="f22"/>
                  </a:lnTo>
                  <a:close/>
                </a:path>
              </a:pathLst>
            </a:custGeom>
            <a:blipFill>
              <a:blip r:embed="rId5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" name="Rettangolo: Angolo singolo ritagliato 2">
              <a:extLst>
                <a:ext uri="{FF2B5EF4-FFF2-40B4-BE49-F238E27FC236}">
                  <a16:creationId xmlns:a16="http://schemas.microsoft.com/office/drawing/2014/main" id="{E5908248-C9C3-427D-BAE9-D8ADC8265AC3}"/>
                </a:ext>
              </a:extLst>
            </p:cNvPr>
            <p:cNvSpPr/>
            <p:nvPr/>
          </p:nvSpPr>
          <p:spPr>
            <a:xfrm flipV="1">
              <a:off x="0" y="1357408"/>
              <a:ext cx="12191996" cy="484632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val 19670"/>
                <a:gd name="f5" fmla="abs f0"/>
                <a:gd name="f6" fmla="abs f1"/>
                <a:gd name="f7" fmla="abs f2"/>
                <a:gd name="f8" fmla="?: f5 f0 1"/>
                <a:gd name="f9" fmla="?: f6 f1 1"/>
                <a:gd name="f10" fmla="?: f7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3 f15 1"/>
                <a:gd name="f21" fmla="+- f19 0 f3"/>
                <a:gd name="f22" fmla="+- f18 0 f3"/>
                <a:gd name="f23" fmla="*/ f19 f15 1"/>
                <a:gd name="f24" fmla="*/ f18 f15 1"/>
                <a:gd name="f25" fmla="min f22 f21"/>
                <a:gd name="f26" fmla="*/ f25 f4 1"/>
                <a:gd name="f27" fmla="*/ f26 1 100000"/>
                <a:gd name="f28" fmla="+- f18 0 f27"/>
                <a:gd name="f29" fmla="*/ f27 1 2"/>
                <a:gd name="f30" fmla="*/ f27 f15 1"/>
                <a:gd name="f31" fmla="+- f28 f18 0"/>
                <a:gd name="f32" fmla="*/ f29 f15 1"/>
                <a:gd name="f33" fmla="*/ f28 f15 1"/>
                <a:gd name="f34" fmla="*/ f31 1 2"/>
                <a:gd name="f35" fmla="*/ f3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32" r="f35" b="f23"/>
              <a:pathLst>
                <a:path>
                  <a:moveTo>
                    <a:pt x="f20" y="f20"/>
                  </a:moveTo>
                  <a:lnTo>
                    <a:pt x="f33" y="f20"/>
                  </a:lnTo>
                  <a:lnTo>
                    <a:pt x="f24" y="f30"/>
                  </a:lnTo>
                  <a:lnTo>
                    <a:pt x="f24" y="f23"/>
                  </a:lnTo>
                  <a:lnTo>
                    <a:pt x="f20" y="f23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4" name="Segnaposto testo 22">
            <a:extLst>
              <a:ext uri="{FF2B5EF4-FFF2-40B4-BE49-F238E27FC236}">
                <a16:creationId xmlns:a16="http://schemas.microsoft.com/office/drawing/2014/main" id="{4BC1BA01-9665-4A32-86A1-DF6829B19A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2092" y="4240091"/>
            <a:ext cx="9402007" cy="146304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rgbClr val="FFFFFF"/>
                </a:solidFill>
                <a:cs typeface="Arial" pitchFamily="34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Figura a mano libera: Forma 34">
            <a:extLst>
              <a:ext uri="{FF2B5EF4-FFF2-40B4-BE49-F238E27FC236}">
                <a16:creationId xmlns:a16="http://schemas.microsoft.com/office/drawing/2014/main" id="{573493E4-F761-4CC2-BC47-300D34B8DD29}"/>
              </a:ext>
            </a:extLst>
          </p:cNvPr>
          <p:cNvSpPr/>
          <p:nvPr/>
        </p:nvSpPr>
        <p:spPr>
          <a:xfrm flipH="1">
            <a:off x="10782303" y="5448296"/>
            <a:ext cx="1409703" cy="14097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54341"/>
              <a:gd name="f7" fmla="+- 0 0 -90"/>
              <a:gd name="f8" fmla="*/ f3 1 754341"/>
              <a:gd name="f9" fmla="*/ f4 1 754341"/>
              <a:gd name="f10" fmla="+- f6 0 f5"/>
              <a:gd name="f11" fmla="*/ f7 f0 1"/>
              <a:gd name="f12" fmla="*/ f10 1 754341"/>
              <a:gd name="f13" fmla="*/ 754341 f10 1"/>
              <a:gd name="f14" fmla="*/ 0 f10 1"/>
              <a:gd name="f15" fmla="*/ f11 1 f2"/>
              <a:gd name="f16" fmla="*/ f13 1 754341"/>
              <a:gd name="f17" fmla="*/ f14 1 754341"/>
              <a:gd name="f18" fmla="*/ f5 1 f12"/>
              <a:gd name="f19" fmla="*/ f6 1 f12"/>
              <a:gd name="f20" fmla="+- f15 0 f1"/>
              <a:gd name="f21" fmla="*/ f16 1 f12"/>
              <a:gd name="f22" fmla="*/ f17 1 f12"/>
              <a:gd name="f23" fmla="*/ f18 f8 1"/>
              <a:gd name="f24" fmla="*/ f19 f8 1"/>
              <a:gd name="f25" fmla="*/ f19 f9 1"/>
              <a:gd name="f26" fmla="*/ f18 f9 1"/>
              <a:gd name="f27" fmla="*/ f21 f8 1"/>
              <a:gd name="f28" fmla="*/ f21 f9 1"/>
              <a:gd name="f29" fmla="*/ f22 f8 1"/>
              <a:gd name="f30" fmla="*/ f2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7" y="f28"/>
              </a:cxn>
              <a:cxn ang="f20">
                <a:pos x="f29" y="f28"/>
              </a:cxn>
              <a:cxn ang="f20">
                <a:pos x="f29" y="f30"/>
              </a:cxn>
            </a:cxnLst>
            <a:rect l="f23" t="f26" r="f24" b="f25"/>
            <a:pathLst>
              <a:path w="754341" h="754341">
                <a:moveTo>
                  <a:pt x="f6" y="f6"/>
                </a:move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blipFill>
            <a:blip r:embed="rId6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" name="Segnaposto numero diapositiva 4">
            <a:extLst>
              <a:ext uri="{FF2B5EF4-FFF2-40B4-BE49-F238E27FC236}">
                <a16:creationId xmlns:a16="http://schemas.microsoft.com/office/drawing/2014/main" id="{E170E480-3BA9-47B6-B471-97BE855AD5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52204" y="6315075"/>
            <a:ext cx="406395" cy="36512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Trade Gothic LT Pro" pitchFamily="34"/>
              </a:defRPr>
            </a:lvl1pPr>
          </a:lstStyle>
          <a:p>
            <a:pPr lvl="0"/>
            <a:fld id="{A8DD0BB5-A305-4C6E-A91D-9818E3D11429}" type="slidenum">
              <a:t>‹N›</a:t>
            </a:fld>
            <a:endParaRPr lang="it-IT"/>
          </a:p>
        </p:txBody>
      </p:sp>
      <p:sp>
        <p:nvSpPr>
          <p:cNvPr id="17" name="Segnaposto immagine 12">
            <a:extLst>
              <a:ext uri="{FF2B5EF4-FFF2-40B4-BE49-F238E27FC236}">
                <a16:creationId xmlns:a16="http://schemas.microsoft.com/office/drawing/2014/main" id="{A90165A3-E5C1-468F-A52C-90A2EE360BB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1352571"/>
            <a:ext cx="12192006" cy="2289895"/>
          </a:xfrm>
        </p:spPr>
        <p:txBody>
          <a:bodyPr anchor="ctr" anchorCtr="1"/>
          <a:lstStyle>
            <a:lvl1pPr marL="0" indent="0" algn="ctr">
              <a:buNone/>
              <a:defRPr sz="1400">
                <a:solidFill>
                  <a:srgbClr val="47C3D3"/>
                </a:solidFill>
                <a:latin typeface="Trade Gothic LT Pro" pitchFamily="34"/>
              </a:defRPr>
            </a:lvl1pPr>
          </a:lstStyle>
          <a:p>
            <a:pPr lvl="0"/>
            <a:r>
              <a:rPr lang="it-IT"/>
              <a:t>Inserire immagine</a:t>
            </a:r>
          </a:p>
        </p:txBody>
      </p:sp>
    </p:spTree>
    <p:extLst>
      <p:ext uri="{BB962C8B-B14F-4D97-AF65-F5344CB8AC3E}">
        <p14:creationId xmlns:p14="http://schemas.microsoft.com/office/powerpoint/2010/main" val="119342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bg>
      <p:bgPr>
        <a:solidFill>
          <a:srgbClr val="47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0">
            <a:extLst>
              <a:ext uri="{FF2B5EF4-FFF2-40B4-BE49-F238E27FC236}">
                <a16:creationId xmlns:a16="http://schemas.microsoft.com/office/drawing/2014/main" id="{81F65D84-A1FD-49FC-8EFA-3F25E4D3B7AB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prstGeom prst="rect">
            <a:avLst/>
          </a:prstGeom>
          <a:solidFill>
            <a:srgbClr val="299CA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Figura a mano libera: Forma 9">
            <a:extLst>
              <a:ext uri="{FF2B5EF4-FFF2-40B4-BE49-F238E27FC236}">
                <a16:creationId xmlns:a16="http://schemas.microsoft.com/office/drawing/2014/main" id="{20180014-CA3E-496C-871D-70D2817AF758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1"/>
              <a:gd name="f7" fmla="val 6884191"/>
              <a:gd name="f8" fmla="val 7540222"/>
              <a:gd name="f9" fmla="val 10260629"/>
              <a:gd name="f10" fmla="val 2725573"/>
              <a:gd name="f11" fmla="val 11286710"/>
              <a:gd name="f12" fmla="val 12192000"/>
              <a:gd name="f13" fmla="val 3632581"/>
              <a:gd name="f14" fmla="+- 0 0 -90"/>
              <a:gd name="f15" fmla="*/ f3 1 12192001"/>
              <a:gd name="f16" fmla="*/ f4 1 6884191"/>
              <a:gd name="f17" fmla="+- f7 0 f5"/>
              <a:gd name="f18" fmla="+- f6 0 f5"/>
              <a:gd name="f19" fmla="*/ f14 f0 1"/>
              <a:gd name="f20" fmla="*/ f18 1 12192001"/>
              <a:gd name="f21" fmla="*/ f17 1 6884191"/>
              <a:gd name="f22" fmla="*/ 0 f18 1"/>
              <a:gd name="f23" fmla="*/ 0 f17 1"/>
              <a:gd name="f24" fmla="*/ 7540222 f18 1"/>
              <a:gd name="f25" fmla="*/ 10260629 f18 1"/>
              <a:gd name="f26" fmla="*/ 2725573 f17 1"/>
              <a:gd name="f27" fmla="*/ 11286710 f18 1"/>
              <a:gd name="f28" fmla="*/ 12192000 f18 1"/>
              <a:gd name="f29" fmla="*/ 3632581 f17 1"/>
              <a:gd name="f30" fmla="*/ 12192001 f18 1"/>
              <a:gd name="f31" fmla="*/ 6884191 f17 1"/>
              <a:gd name="f32" fmla="*/ f19 1 f2"/>
              <a:gd name="f33" fmla="*/ f22 1 12192001"/>
              <a:gd name="f34" fmla="*/ f23 1 6884191"/>
              <a:gd name="f35" fmla="*/ f24 1 12192001"/>
              <a:gd name="f36" fmla="*/ f25 1 12192001"/>
              <a:gd name="f37" fmla="*/ f26 1 6884191"/>
              <a:gd name="f38" fmla="*/ f27 1 12192001"/>
              <a:gd name="f39" fmla="*/ f28 1 12192001"/>
              <a:gd name="f40" fmla="*/ f29 1 6884191"/>
              <a:gd name="f41" fmla="*/ f30 1 12192001"/>
              <a:gd name="f42" fmla="*/ f31 1 6884191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0"/>
              <a:gd name="f51" fmla="*/ f36 1 f20"/>
              <a:gd name="f52" fmla="*/ f37 1 f21"/>
              <a:gd name="f53" fmla="*/ f38 1 f20"/>
              <a:gd name="f54" fmla="*/ f39 1 f20"/>
              <a:gd name="f55" fmla="*/ f40 1 f21"/>
              <a:gd name="f56" fmla="*/ f41 1 f20"/>
              <a:gd name="f57" fmla="*/ f42 1 f21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5 1"/>
              <a:gd name="f65" fmla="*/ f51 f15 1"/>
              <a:gd name="f66" fmla="*/ f52 f16 1"/>
              <a:gd name="f67" fmla="*/ f53 f15 1"/>
              <a:gd name="f68" fmla="*/ f54 f15 1"/>
              <a:gd name="f69" fmla="*/ f55 f16 1"/>
              <a:gd name="f70" fmla="*/ f56 f15 1"/>
              <a:gd name="f71" fmla="*/ f57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4" y="f63"/>
              </a:cxn>
              <a:cxn ang="f47">
                <a:pos x="f65" y="f66"/>
              </a:cxn>
              <a:cxn ang="f47">
                <a:pos x="f67" y="f66"/>
              </a:cxn>
              <a:cxn ang="f47">
                <a:pos x="f68" y="f69"/>
              </a:cxn>
              <a:cxn ang="f47">
                <a:pos x="f70" y="f71"/>
              </a:cxn>
              <a:cxn ang="f47">
                <a:pos x="f62" y="f71"/>
              </a:cxn>
            </a:cxnLst>
            <a:rect l="f58" t="f61" r="f59" b="f60"/>
            <a:pathLst>
              <a:path w="12192001" h="6884191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lnTo>
                  <a:pt x="f11" y="f10"/>
                </a:lnTo>
                <a:lnTo>
                  <a:pt x="f12" y="f13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47C3D3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igura a mano libera: Forma 17">
            <a:extLst>
              <a:ext uri="{FF2B5EF4-FFF2-40B4-BE49-F238E27FC236}">
                <a16:creationId xmlns:a16="http://schemas.microsoft.com/office/drawing/2014/main" id="{B308D0EB-7593-4937-8062-C8099298FF78}"/>
              </a:ext>
            </a:extLst>
          </p:cNvPr>
          <p:cNvSpPr/>
          <p:nvPr/>
        </p:nvSpPr>
        <p:spPr>
          <a:xfrm rot="16199987" flipV="1">
            <a:off x="2964833" y="-2364446"/>
            <a:ext cx="6862745" cy="115916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62744"/>
              <a:gd name="f7" fmla="val 11591639"/>
              <a:gd name="f8" fmla="val 5240223"/>
              <a:gd name="f9" fmla="val 4145656"/>
              <a:gd name="f10" fmla="val 5240222"/>
              <a:gd name="f11" fmla="val 2519152"/>
              <a:gd name="f12" fmla="val 1367198"/>
              <a:gd name="f13" fmla="val 2775863"/>
              <a:gd name="f14" fmla="+- 0 0 -90"/>
              <a:gd name="f15" fmla="*/ f3 1 6862744"/>
              <a:gd name="f16" fmla="*/ f4 1 11591639"/>
              <a:gd name="f17" fmla="+- f7 0 f5"/>
              <a:gd name="f18" fmla="+- f6 0 f5"/>
              <a:gd name="f19" fmla="*/ f14 f0 1"/>
              <a:gd name="f20" fmla="*/ f18 1 6862744"/>
              <a:gd name="f21" fmla="*/ f17 1 11591639"/>
              <a:gd name="f22" fmla="*/ 6862744 f18 1"/>
              <a:gd name="f23" fmla="*/ 11591639 f17 1"/>
              <a:gd name="f24" fmla="*/ 5240223 f17 1"/>
              <a:gd name="f25" fmla="*/ 4145656 f18 1"/>
              <a:gd name="f26" fmla="*/ 5240222 f17 1"/>
              <a:gd name="f27" fmla="*/ 2519152 f17 1"/>
              <a:gd name="f28" fmla="*/ 1367198 f17 1"/>
              <a:gd name="f29" fmla="*/ 2775863 f18 1"/>
              <a:gd name="f30" fmla="*/ 0 f17 1"/>
              <a:gd name="f31" fmla="*/ 0 f18 1"/>
              <a:gd name="f32" fmla="*/ f19 1 f2"/>
              <a:gd name="f33" fmla="*/ f22 1 6862744"/>
              <a:gd name="f34" fmla="*/ f23 1 11591639"/>
              <a:gd name="f35" fmla="*/ f24 1 11591639"/>
              <a:gd name="f36" fmla="*/ f25 1 6862744"/>
              <a:gd name="f37" fmla="*/ f26 1 11591639"/>
              <a:gd name="f38" fmla="*/ f27 1 11591639"/>
              <a:gd name="f39" fmla="*/ f28 1 11591639"/>
              <a:gd name="f40" fmla="*/ f29 1 6862744"/>
              <a:gd name="f41" fmla="*/ f30 1 11591639"/>
              <a:gd name="f42" fmla="*/ f31 1 6862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62744" h="11591639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2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Figura a mano libera: Forma 11">
            <a:extLst>
              <a:ext uri="{FF2B5EF4-FFF2-40B4-BE49-F238E27FC236}">
                <a16:creationId xmlns:a16="http://schemas.microsoft.com/office/drawing/2014/main" id="{FFFD8D87-BEA6-4F9B-8D98-96464F02BFA9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3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Figura a mano libera: Forma 7">
            <a:extLst>
              <a:ext uri="{FF2B5EF4-FFF2-40B4-BE49-F238E27FC236}">
                <a16:creationId xmlns:a16="http://schemas.microsoft.com/office/drawing/2014/main" id="{1284AFC6-8AF6-4283-A963-D4CBCE0B150A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003352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576EC0DB-27D5-4EA4-B21E-F998FB8D3E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498" y="542925"/>
            <a:ext cx="11214101" cy="535527"/>
          </a:xfrm>
        </p:spPr>
        <p:txBody>
          <a:bodyPr anchor="t">
            <a:spAutoFit/>
          </a:bodyPr>
          <a:lstStyle>
            <a:lvl1pPr>
              <a:defRPr sz="3200" b="1" spc="-7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grpSp>
        <p:nvGrpSpPr>
          <p:cNvPr id="8" name="Gruppo 14">
            <a:extLst>
              <a:ext uri="{FF2B5EF4-FFF2-40B4-BE49-F238E27FC236}">
                <a16:creationId xmlns:a16="http://schemas.microsoft.com/office/drawing/2014/main" id="{DA7E570F-24D4-4430-A693-8F79506BF5BC}"/>
              </a:ext>
            </a:extLst>
          </p:cNvPr>
          <p:cNvGrpSpPr/>
          <p:nvPr/>
        </p:nvGrpSpPr>
        <p:grpSpPr>
          <a:xfrm>
            <a:off x="444503" y="-267763"/>
            <a:ext cx="645306" cy="535527"/>
            <a:chOff x="444503" y="-267763"/>
            <a:chExt cx="645306" cy="535527"/>
          </a:xfrm>
        </p:grpSpPr>
        <p:sp>
          <p:nvSpPr>
            <p:cNvPr id="9" name="Figura a mano libera: Forma 15">
              <a:extLst>
                <a:ext uri="{FF2B5EF4-FFF2-40B4-BE49-F238E27FC236}">
                  <a16:creationId xmlns:a16="http://schemas.microsoft.com/office/drawing/2014/main" id="{BF6B477E-AE39-4F36-AF72-27D292CC9362}"/>
                </a:ext>
              </a:extLst>
            </p:cNvPr>
            <p:cNvSpPr/>
            <p:nvPr/>
          </p:nvSpPr>
          <p:spPr>
            <a:xfrm rot="18900010">
              <a:off x="554282" y="-267763"/>
              <a:ext cx="535527" cy="535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" name="Figura a mano libera: Forma 16">
              <a:extLst>
                <a:ext uri="{FF2B5EF4-FFF2-40B4-BE49-F238E27FC236}">
                  <a16:creationId xmlns:a16="http://schemas.microsoft.com/office/drawing/2014/main" id="{D59A6C2B-4095-4517-A9EC-A76F7ED1572A}"/>
                </a:ext>
              </a:extLst>
            </p:cNvPr>
            <p:cNvSpPr/>
            <p:nvPr/>
          </p:nvSpPr>
          <p:spPr>
            <a:xfrm rot="2699990" flipH="1">
              <a:off x="444503" y="-258928"/>
              <a:ext cx="517870" cy="5178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blipFill>
              <a:blip r:embed="rId4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11" name="Gruppo 5">
            <a:extLst>
              <a:ext uri="{FF2B5EF4-FFF2-40B4-BE49-F238E27FC236}">
                <a16:creationId xmlns:a16="http://schemas.microsoft.com/office/drawing/2014/main" id="{DE16F756-607A-47DE-A02A-423FB0860C39}"/>
              </a:ext>
            </a:extLst>
          </p:cNvPr>
          <p:cNvGrpSpPr/>
          <p:nvPr/>
        </p:nvGrpSpPr>
        <p:grpSpPr>
          <a:xfrm>
            <a:off x="0" y="1357408"/>
            <a:ext cx="12191996" cy="4846320"/>
            <a:chOff x="0" y="1357408"/>
            <a:chExt cx="12191996" cy="4846320"/>
          </a:xfrm>
        </p:grpSpPr>
        <p:sp>
          <p:nvSpPr>
            <p:cNvPr id="12" name="Rettangolo: Angolo singolo ritagliato 18">
              <a:extLst>
                <a:ext uri="{FF2B5EF4-FFF2-40B4-BE49-F238E27FC236}">
                  <a16:creationId xmlns:a16="http://schemas.microsoft.com/office/drawing/2014/main" id="{B74E7138-EAC1-4671-9D18-E50DF5A4C3D6}"/>
                </a:ext>
              </a:extLst>
            </p:cNvPr>
            <p:cNvSpPr/>
            <p:nvPr/>
          </p:nvSpPr>
          <p:spPr>
            <a:xfrm flipV="1">
              <a:off x="0" y="1357408"/>
              <a:ext cx="12191996" cy="484632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8 f14 1"/>
                <a:gd name="f23" fmla="*/ f17 f14 1"/>
                <a:gd name="f24" fmla="min f21 f20"/>
                <a:gd name="f25" fmla="*/ f24 f3 1"/>
                <a:gd name="f26" fmla="*/ f25 1 100000"/>
                <a:gd name="f27" fmla="+- f17 0 f26"/>
                <a:gd name="f28" fmla="*/ f26 1 2"/>
                <a:gd name="f29" fmla="*/ f26 f14 1"/>
                <a:gd name="f30" fmla="+- f27 f17 0"/>
                <a:gd name="f31" fmla="*/ f28 f14 1"/>
                <a:gd name="f32" fmla="*/ f27 f14 1"/>
                <a:gd name="f33" fmla="*/ f30 1 2"/>
                <a:gd name="f34" fmla="*/ f3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31" r="f34" b="f22"/>
              <a:pathLst>
                <a:path>
                  <a:moveTo>
                    <a:pt x="f19" y="f19"/>
                  </a:moveTo>
                  <a:lnTo>
                    <a:pt x="f32" y="f19"/>
                  </a:lnTo>
                  <a:lnTo>
                    <a:pt x="f23" y="f29"/>
                  </a:lnTo>
                  <a:lnTo>
                    <a:pt x="f23" y="f22"/>
                  </a:lnTo>
                  <a:lnTo>
                    <a:pt x="f19" y="f22"/>
                  </a:lnTo>
                  <a:close/>
                </a:path>
              </a:pathLst>
            </a:custGeom>
            <a:blipFill>
              <a:blip r:embed="rId5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" name="Rettangolo: Angolo singolo ritagliato 2">
              <a:extLst>
                <a:ext uri="{FF2B5EF4-FFF2-40B4-BE49-F238E27FC236}">
                  <a16:creationId xmlns:a16="http://schemas.microsoft.com/office/drawing/2014/main" id="{F32A7BF2-B383-4593-8035-B8D829C6AFA9}"/>
                </a:ext>
              </a:extLst>
            </p:cNvPr>
            <p:cNvSpPr/>
            <p:nvPr/>
          </p:nvSpPr>
          <p:spPr>
            <a:xfrm flipV="1">
              <a:off x="0" y="1357408"/>
              <a:ext cx="12191996" cy="484632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val 19670"/>
                <a:gd name="f5" fmla="abs f0"/>
                <a:gd name="f6" fmla="abs f1"/>
                <a:gd name="f7" fmla="abs f2"/>
                <a:gd name="f8" fmla="?: f5 f0 1"/>
                <a:gd name="f9" fmla="?: f6 f1 1"/>
                <a:gd name="f10" fmla="?: f7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3 f15 1"/>
                <a:gd name="f21" fmla="+- f19 0 f3"/>
                <a:gd name="f22" fmla="+- f18 0 f3"/>
                <a:gd name="f23" fmla="*/ f19 f15 1"/>
                <a:gd name="f24" fmla="*/ f18 f15 1"/>
                <a:gd name="f25" fmla="min f22 f21"/>
                <a:gd name="f26" fmla="*/ f25 f4 1"/>
                <a:gd name="f27" fmla="*/ f26 1 100000"/>
                <a:gd name="f28" fmla="+- f18 0 f27"/>
                <a:gd name="f29" fmla="*/ f27 1 2"/>
                <a:gd name="f30" fmla="*/ f27 f15 1"/>
                <a:gd name="f31" fmla="+- f28 f18 0"/>
                <a:gd name="f32" fmla="*/ f29 f15 1"/>
                <a:gd name="f33" fmla="*/ f28 f15 1"/>
                <a:gd name="f34" fmla="*/ f31 1 2"/>
                <a:gd name="f35" fmla="*/ f3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32" r="f35" b="f23"/>
              <a:pathLst>
                <a:path>
                  <a:moveTo>
                    <a:pt x="f20" y="f20"/>
                  </a:moveTo>
                  <a:lnTo>
                    <a:pt x="f33" y="f20"/>
                  </a:lnTo>
                  <a:lnTo>
                    <a:pt x="f24" y="f30"/>
                  </a:lnTo>
                  <a:lnTo>
                    <a:pt x="f24" y="f23"/>
                  </a:lnTo>
                  <a:lnTo>
                    <a:pt x="f20" y="f23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4" name="Figura a mano libera: Forma 34">
            <a:extLst>
              <a:ext uri="{FF2B5EF4-FFF2-40B4-BE49-F238E27FC236}">
                <a16:creationId xmlns:a16="http://schemas.microsoft.com/office/drawing/2014/main" id="{409D279A-BD46-4FF3-B973-9015236A6A77}"/>
              </a:ext>
            </a:extLst>
          </p:cNvPr>
          <p:cNvSpPr/>
          <p:nvPr/>
        </p:nvSpPr>
        <p:spPr>
          <a:xfrm flipH="1">
            <a:off x="10782303" y="5448296"/>
            <a:ext cx="1409703" cy="14097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54341"/>
              <a:gd name="f7" fmla="+- 0 0 -90"/>
              <a:gd name="f8" fmla="*/ f3 1 754341"/>
              <a:gd name="f9" fmla="*/ f4 1 754341"/>
              <a:gd name="f10" fmla="+- f6 0 f5"/>
              <a:gd name="f11" fmla="*/ f7 f0 1"/>
              <a:gd name="f12" fmla="*/ f10 1 754341"/>
              <a:gd name="f13" fmla="*/ 754341 f10 1"/>
              <a:gd name="f14" fmla="*/ 0 f10 1"/>
              <a:gd name="f15" fmla="*/ f11 1 f2"/>
              <a:gd name="f16" fmla="*/ f13 1 754341"/>
              <a:gd name="f17" fmla="*/ f14 1 754341"/>
              <a:gd name="f18" fmla="*/ f5 1 f12"/>
              <a:gd name="f19" fmla="*/ f6 1 f12"/>
              <a:gd name="f20" fmla="+- f15 0 f1"/>
              <a:gd name="f21" fmla="*/ f16 1 f12"/>
              <a:gd name="f22" fmla="*/ f17 1 f12"/>
              <a:gd name="f23" fmla="*/ f18 f8 1"/>
              <a:gd name="f24" fmla="*/ f19 f8 1"/>
              <a:gd name="f25" fmla="*/ f19 f9 1"/>
              <a:gd name="f26" fmla="*/ f18 f9 1"/>
              <a:gd name="f27" fmla="*/ f21 f8 1"/>
              <a:gd name="f28" fmla="*/ f21 f9 1"/>
              <a:gd name="f29" fmla="*/ f22 f8 1"/>
              <a:gd name="f30" fmla="*/ f2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7" y="f28"/>
              </a:cxn>
              <a:cxn ang="f20">
                <a:pos x="f29" y="f28"/>
              </a:cxn>
              <a:cxn ang="f20">
                <a:pos x="f29" y="f30"/>
              </a:cxn>
            </a:cxnLst>
            <a:rect l="f23" t="f26" r="f24" b="f25"/>
            <a:pathLst>
              <a:path w="754341" h="754341">
                <a:moveTo>
                  <a:pt x="f6" y="f6"/>
                </a:move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blipFill>
            <a:blip r:embed="rId6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" name="Segnaposto numero diapositiva 4">
            <a:extLst>
              <a:ext uri="{FF2B5EF4-FFF2-40B4-BE49-F238E27FC236}">
                <a16:creationId xmlns:a16="http://schemas.microsoft.com/office/drawing/2014/main" id="{6CBFEEB8-96F3-496E-BDA9-AE9B854C0E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52204" y="6315075"/>
            <a:ext cx="406395" cy="36512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Trade Gothic LT Pro" pitchFamily="34"/>
              </a:defRPr>
            </a:lvl1pPr>
          </a:lstStyle>
          <a:p>
            <a:pPr lvl="0"/>
            <a:fld id="{C7FB91F2-524E-4D5A-80B8-D3B7D332CAD3}" type="slidenum">
              <a:t>‹N›</a:t>
            </a:fld>
            <a:endParaRPr lang="it-IT"/>
          </a:p>
        </p:txBody>
      </p:sp>
      <p:sp>
        <p:nvSpPr>
          <p:cNvPr id="16" name="Segnaposto immagine 2">
            <a:extLst>
              <a:ext uri="{FF2B5EF4-FFF2-40B4-BE49-F238E27FC236}">
                <a16:creationId xmlns:a16="http://schemas.microsoft.com/office/drawing/2014/main" id="{5DB00CAD-8CE4-4224-8497-841E2C241A9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110090" y="1444651"/>
            <a:ext cx="7548509" cy="457907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17" name="Segnaposto testo 3">
            <a:extLst>
              <a:ext uri="{FF2B5EF4-FFF2-40B4-BE49-F238E27FC236}">
                <a16:creationId xmlns:a16="http://schemas.microsoft.com/office/drawing/2014/main" id="{B344FB61-B8B0-4B1A-BC6A-30E13D308D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3365" y="1444651"/>
            <a:ext cx="3365065" cy="4579077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33745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con didascalia">
    <p:bg>
      <p:bgPr>
        <a:solidFill>
          <a:srgbClr val="47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0">
            <a:extLst>
              <a:ext uri="{FF2B5EF4-FFF2-40B4-BE49-F238E27FC236}">
                <a16:creationId xmlns:a16="http://schemas.microsoft.com/office/drawing/2014/main" id="{DD8C5DCF-3FB3-4E35-9E74-5CC76F9E2222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prstGeom prst="rect">
            <a:avLst/>
          </a:prstGeom>
          <a:solidFill>
            <a:srgbClr val="299CA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Figura a mano libera: Forma 9">
            <a:extLst>
              <a:ext uri="{FF2B5EF4-FFF2-40B4-BE49-F238E27FC236}">
                <a16:creationId xmlns:a16="http://schemas.microsoft.com/office/drawing/2014/main" id="{91202D95-3C22-4707-AD69-F0BEF5012A66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1"/>
              <a:gd name="f7" fmla="val 6884191"/>
              <a:gd name="f8" fmla="val 7540222"/>
              <a:gd name="f9" fmla="val 10260629"/>
              <a:gd name="f10" fmla="val 2725573"/>
              <a:gd name="f11" fmla="val 11286710"/>
              <a:gd name="f12" fmla="val 12192000"/>
              <a:gd name="f13" fmla="val 3632581"/>
              <a:gd name="f14" fmla="+- 0 0 -90"/>
              <a:gd name="f15" fmla="*/ f3 1 12192001"/>
              <a:gd name="f16" fmla="*/ f4 1 6884191"/>
              <a:gd name="f17" fmla="+- f7 0 f5"/>
              <a:gd name="f18" fmla="+- f6 0 f5"/>
              <a:gd name="f19" fmla="*/ f14 f0 1"/>
              <a:gd name="f20" fmla="*/ f18 1 12192001"/>
              <a:gd name="f21" fmla="*/ f17 1 6884191"/>
              <a:gd name="f22" fmla="*/ 0 f18 1"/>
              <a:gd name="f23" fmla="*/ 0 f17 1"/>
              <a:gd name="f24" fmla="*/ 7540222 f18 1"/>
              <a:gd name="f25" fmla="*/ 10260629 f18 1"/>
              <a:gd name="f26" fmla="*/ 2725573 f17 1"/>
              <a:gd name="f27" fmla="*/ 11286710 f18 1"/>
              <a:gd name="f28" fmla="*/ 12192000 f18 1"/>
              <a:gd name="f29" fmla="*/ 3632581 f17 1"/>
              <a:gd name="f30" fmla="*/ 12192001 f18 1"/>
              <a:gd name="f31" fmla="*/ 6884191 f17 1"/>
              <a:gd name="f32" fmla="*/ f19 1 f2"/>
              <a:gd name="f33" fmla="*/ f22 1 12192001"/>
              <a:gd name="f34" fmla="*/ f23 1 6884191"/>
              <a:gd name="f35" fmla="*/ f24 1 12192001"/>
              <a:gd name="f36" fmla="*/ f25 1 12192001"/>
              <a:gd name="f37" fmla="*/ f26 1 6884191"/>
              <a:gd name="f38" fmla="*/ f27 1 12192001"/>
              <a:gd name="f39" fmla="*/ f28 1 12192001"/>
              <a:gd name="f40" fmla="*/ f29 1 6884191"/>
              <a:gd name="f41" fmla="*/ f30 1 12192001"/>
              <a:gd name="f42" fmla="*/ f31 1 6884191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0"/>
              <a:gd name="f51" fmla="*/ f36 1 f20"/>
              <a:gd name="f52" fmla="*/ f37 1 f21"/>
              <a:gd name="f53" fmla="*/ f38 1 f20"/>
              <a:gd name="f54" fmla="*/ f39 1 f20"/>
              <a:gd name="f55" fmla="*/ f40 1 f21"/>
              <a:gd name="f56" fmla="*/ f41 1 f20"/>
              <a:gd name="f57" fmla="*/ f42 1 f21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5 1"/>
              <a:gd name="f65" fmla="*/ f51 f15 1"/>
              <a:gd name="f66" fmla="*/ f52 f16 1"/>
              <a:gd name="f67" fmla="*/ f53 f15 1"/>
              <a:gd name="f68" fmla="*/ f54 f15 1"/>
              <a:gd name="f69" fmla="*/ f55 f16 1"/>
              <a:gd name="f70" fmla="*/ f56 f15 1"/>
              <a:gd name="f71" fmla="*/ f57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4" y="f63"/>
              </a:cxn>
              <a:cxn ang="f47">
                <a:pos x="f65" y="f66"/>
              </a:cxn>
              <a:cxn ang="f47">
                <a:pos x="f67" y="f66"/>
              </a:cxn>
              <a:cxn ang="f47">
                <a:pos x="f68" y="f69"/>
              </a:cxn>
              <a:cxn ang="f47">
                <a:pos x="f70" y="f71"/>
              </a:cxn>
              <a:cxn ang="f47">
                <a:pos x="f62" y="f71"/>
              </a:cxn>
            </a:cxnLst>
            <a:rect l="f58" t="f61" r="f59" b="f60"/>
            <a:pathLst>
              <a:path w="12192001" h="6884191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lnTo>
                  <a:pt x="f11" y="f10"/>
                </a:lnTo>
                <a:lnTo>
                  <a:pt x="f12" y="f13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47C3D3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igura a mano libera: Forma 17">
            <a:extLst>
              <a:ext uri="{FF2B5EF4-FFF2-40B4-BE49-F238E27FC236}">
                <a16:creationId xmlns:a16="http://schemas.microsoft.com/office/drawing/2014/main" id="{90053358-5FA1-4326-B8B6-20BCB246AA9C}"/>
              </a:ext>
            </a:extLst>
          </p:cNvPr>
          <p:cNvSpPr/>
          <p:nvPr/>
        </p:nvSpPr>
        <p:spPr>
          <a:xfrm rot="16199987" flipV="1">
            <a:off x="2964833" y="-2364446"/>
            <a:ext cx="6862745" cy="115916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62744"/>
              <a:gd name="f7" fmla="val 11591639"/>
              <a:gd name="f8" fmla="val 5240223"/>
              <a:gd name="f9" fmla="val 4145656"/>
              <a:gd name="f10" fmla="val 5240222"/>
              <a:gd name="f11" fmla="val 2519152"/>
              <a:gd name="f12" fmla="val 1367198"/>
              <a:gd name="f13" fmla="val 2775863"/>
              <a:gd name="f14" fmla="+- 0 0 -90"/>
              <a:gd name="f15" fmla="*/ f3 1 6862744"/>
              <a:gd name="f16" fmla="*/ f4 1 11591639"/>
              <a:gd name="f17" fmla="+- f7 0 f5"/>
              <a:gd name="f18" fmla="+- f6 0 f5"/>
              <a:gd name="f19" fmla="*/ f14 f0 1"/>
              <a:gd name="f20" fmla="*/ f18 1 6862744"/>
              <a:gd name="f21" fmla="*/ f17 1 11591639"/>
              <a:gd name="f22" fmla="*/ 6862744 f18 1"/>
              <a:gd name="f23" fmla="*/ 11591639 f17 1"/>
              <a:gd name="f24" fmla="*/ 5240223 f17 1"/>
              <a:gd name="f25" fmla="*/ 4145656 f18 1"/>
              <a:gd name="f26" fmla="*/ 5240222 f17 1"/>
              <a:gd name="f27" fmla="*/ 2519152 f17 1"/>
              <a:gd name="f28" fmla="*/ 1367198 f17 1"/>
              <a:gd name="f29" fmla="*/ 2775863 f18 1"/>
              <a:gd name="f30" fmla="*/ 0 f17 1"/>
              <a:gd name="f31" fmla="*/ 0 f18 1"/>
              <a:gd name="f32" fmla="*/ f19 1 f2"/>
              <a:gd name="f33" fmla="*/ f22 1 6862744"/>
              <a:gd name="f34" fmla="*/ f23 1 11591639"/>
              <a:gd name="f35" fmla="*/ f24 1 11591639"/>
              <a:gd name="f36" fmla="*/ f25 1 6862744"/>
              <a:gd name="f37" fmla="*/ f26 1 11591639"/>
              <a:gd name="f38" fmla="*/ f27 1 11591639"/>
              <a:gd name="f39" fmla="*/ f28 1 11591639"/>
              <a:gd name="f40" fmla="*/ f29 1 6862744"/>
              <a:gd name="f41" fmla="*/ f30 1 11591639"/>
              <a:gd name="f42" fmla="*/ f31 1 6862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62744" h="11591639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2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Figura a mano libera: Forma 11">
            <a:extLst>
              <a:ext uri="{FF2B5EF4-FFF2-40B4-BE49-F238E27FC236}">
                <a16:creationId xmlns:a16="http://schemas.microsoft.com/office/drawing/2014/main" id="{27A40B4A-D3A9-4F72-B14C-3D97F1D4DD1E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3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Figura a mano libera: Forma 7">
            <a:extLst>
              <a:ext uri="{FF2B5EF4-FFF2-40B4-BE49-F238E27FC236}">
                <a16:creationId xmlns:a16="http://schemas.microsoft.com/office/drawing/2014/main" id="{D8D625CF-96DE-4FE3-BA10-27069F583251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003352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0B5D6159-86CE-44B6-B5CC-C8B783CB45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498" y="542925"/>
            <a:ext cx="11214101" cy="535527"/>
          </a:xfrm>
        </p:spPr>
        <p:txBody>
          <a:bodyPr anchor="t">
            <a:spAutoFit/>
          </a:bodyPr>
          <a:lstStyle>
            <a:lvl1pPr>
              <a:defRPr sz="3200" b="1" spc="-7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grpSp>
        <p:nvGrpSpPr>
          <p:cNvPr id="8" name="Gruppo 14">
            <a:extLst>
              <a:ext uri="{FF2B5EF4-FFF2-40B4-BE49-F238E27FC236}">
                <a16:creationId xmlns:a16="http://schemas.microsoft.com/office/drawing/2014/main" id="{AED7B3EF-4563-4DB8-8529-2C0869A6DB95}"/>
              </a:ext>
            </a:extLst>
          </p:cNvPr>
          <p:cNvGrpSpPr/>
          <p:nvPr/>
        </p:nvGrpSpPr>
        <p:grpSpPr>
          <a:xfrm>
            <a:off x="444503" y="-267763"/>
            <a:ext cx="645306" cy="535527"/>
            <a:chOff x="444503" y="-267763"/>
            <a:chExt cx="645306" cy="535527"/>
          </a:xfrm>
        </p:grpSpPr>
        <p:sp>
          <p:nvSpPr>
            <p:cNvPr id="9" name="Figura a mano libera: Forma 15">
              <a:extLst>
                <a:ext uri="{FF2B5EF4-FFF2-40B4-BE49-F238E27FC236}">
                  <a16:creationId xmlns:a16="http://schemas.microsoft.com/office/drawing/2014/main" id="{203E2F90-97BB-495D-956D-02B3889BD89B}"/>
                </a:ext>
              </a:extLst>
            </p:cNvPr>
            <p:cNvSpPr/>
            <p:nvPr/>
          </p:nvSpPr>
          <p:spPr>
            <a:xfrm rot="18900010">
              <a:off x="554282" y="-267763"/>
              <a:ext cx="535527" cy="535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" name="Figura a mano libera: Forma 16">
              <a:extLst>
                <a:ext uri="{FF2B5EF4-FFF2-40B4-BE49-F238E27FC236}">
                  <a16:creationId xmlns:a16="http://schemas.microsoft.com/office/drawing/2014/main" id="{E3630C8F-6772-4161-86D5-823B17164887}"/>
                </a:ext>
              </a:extLst>
            </p:cNvPr>
            <p:cNvSpPr/>
            <p:nvPr/>
          </p:nvSpPr>
          <p:spPr>
            <a:xfrm rot="2699990" flipH="1">
              <a:off x="444503" y="-258928"/>
              <a:ext cx="517870" cy="5178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blipFill>
              <a:blip r:embed="rId4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11" name="Gruppo 5">
            <a:extLst>
              <a:ext uri="{FF2B5EF4-FFF2-40B4-BE49-F238E27FC236}">
                <a16:creationId xmlns:a16="http://schemas.microsoft.com/office/drawing/2014/main" id="{BBBFEC40-0FE1-4B45-B760-87CD5AAFA39F}"/>
              </a:ext>
            </a:extLst>
          </p:cNvPr>
          <p:cNvGrpSpPr/>
          <p:nvPr/>
        </p:nvGrpSpPr>
        <p:grpSpPr>
          <a:xfrm>
            <a:off x="0" y="1357408"/>
            <a:ext cx="12191996" cy="4846320"/>
            <a:chOff x="0" y="1357408"/>
            <a:chExt cx="12191996" cy="4846320"/>
          </a:xfrm>
        </p:grpSpPr>
        <p:sp>
          <p:nvSpPr>
            <p:cNvPr id="12" name="Rettangolo: Angolo singolo ritagliato 18">
              <a:extLst>
                <a:ext uri="{FF2B5EF4-FFF2-40B4-BE49-F238E27FC236}">
                  <a16:creationId xmlns:a16="http://schemas.microsoft.com/office/drawing/2014/main" id="{6C6E6B05-FF59-4B64-BA03-A09E37D8993D}"/>
                </a:ext>
              </a:extLst>
            </p:cNvPr>
            <p:cNvSpPr/>
            <p:nvPr/>
          </p:nvSpPr>
          <p:spPr>
            <a:xfrm flipV="1">
              <a:off x="0" y="1357408"/>
              <a:ext cx="12191996" cy="484632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8 f14 1"/>
                <a:gd name="f23" fmla="*/ f17 f14 1"/>
                <a:gd name="f24" fmla="min f21 f20"/>
                <a:gd name="f25" fmla="*/ f24 f3 1"/>
                <a:gd name="f26" fmla="*/ f25 1 100000"/>
                <a:gd name="f27" fmla="+- f17 0 f26"/>
                <a:gd name="f28" fmla="*/ f26 1 2"/>
                <a:gd name="f29" fmla="*/ f26 f14 1"/>
                <a:gd name="f30" fmla="+- f27 f17 0"/>
                <a:gd name="f31" fmla="*/ f28 f14 1"/>
                <a:gd name="f32" fmla="*/ f27 f14 1"/>
                <a:gd name="f33" fmla="*/ f30 1 2"/>
                <a:gd name="f34" fmla="*/ f3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31" r="f34" b="f22"/>
              <a:pathLst>
                <a:path>
                  <a:moveTo>
                    <a:pt x="f19" y="f19"/>
                  </a:moveTo>
                  <a:lnTo>
                    <a:pt x="f32" y="f19"/>
                  </a:lnTo>
                  <a:lnTo>
                    <a:pt x="f23" y="f29"/>
                  </a:lnTo>
                  <a:lnTo>
                    <a:pt x="f23" y="f22"/>
                  </a:lnTo>
                  <a:lnTo>
                    <a:pt x="f19" y="f22"/>
                  </a:lnTo>
                  <a:close/>
                </a:path>
              </a:pathLst>
            </a:custGeom>
            <a:blipFill>
              <a:blip r:embed="rId5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" name="Rettangolo: Angolo singolo ritagliato 2">
              <a:extLst>
                <a:ext uri="{FF2B5EF4-FFF2-40B4-BE49-F238E27FC236}">
                  <a16:creationId xmlns:a16="http://schemas.microsoft.com/office/drawing/2014/main" id="{383E4033-C2E5-4D52-AD39-E461F99FF2B5}"/>
                </a:ext>
              </a:extLst>
            </p:cNvPr>
            <p:cNvSpPr/>
            <p:nvPr/>
          </p:nvSpPr>
          <p:spPr>
            <a:xfrm flipV="1">
              <a:off x="0" y="1357408"/>
              <a:ext cx="12191996" cy="484632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val 19670"/>
                <a:gd name="f5" fmla="abs f0"/>
                <a:gd name="f6" fmla="abs f1"/>
                <a:gd name="f7" fmla="abs f2"/>
                <a:gd name="f8" fmla="?: f5 f0 1"/>
                <a:gd name="f9" fmla="?: f6 f1 1"/>
                <a:gd name="f10" fmla="?: f7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3 f15 1"/>
                <a:gd name="f21" fmla="+- f19 0 f3"/>
                <a:gd name="f22" fmla="+- f18 0 f3"/>
                <a:gd name="f23" fmla="*/ f19 f15 1"/>
                <a:gd name="f24" fmla="*/ f18 f15 1"/>
                <a:gd name="f25" fmla="min f22 f21"/>
                <a:gd name="f26" fmla="*/ f25 f4 1"/>
                <a:gd name="f27" fmla="*/ f26 1 100000"/>
                <a:gd name="f28" fmla="+- f18 0 f27"/>
                <a:gd name="f29" fmla="*/ f27 1 2"/>
                <a:gd name="f30" fmla="*/ f27 f15 1"/>
                <a:gd name="f31" fmla="+- f28 f18 0"/>
                <a:gd name="f32" fmla="*/ f29 f15 1"/>
                <a:gd name="f33" fmla="*/ f28 f15 1"/>
                <a:gd name="f34" fmla="*/ f31 1 2"/>
                <a:gd name="f35" fmla="*/ f3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32" r="f35" b="f23"/>
              <a:pathLst>
                <a:path>
                  <a:moveTo>
                    <a:pt x="f20" y="f20"/>
                  </a:moveTo>
                  <a:lnTo>
                    <a:pt x="f33" y="f20"/>
                  </a:lnTo>
                  <a:lnTo>
                    <a:pt x="f24" y="f30"/>
                  </a:lnTo>
                  <a:lnTo>
                    <a:pt x="f24" y="f23"/>
                  </a:lnTo>
                  <a:lnTo>
                    <a:pt x="f20" y="f23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4" name="Figura a mano libera: Forma 34">
            <a:extLst>
              <a:ext uri="{FF2B5EF4-FFF2-40B4-BE49-F238E27FC236}">
                <a16:creationId xmlns:a16="http://schemas.microsoft.com/office/drawing/2014/main" id="{C76DF6FF-0702-4529-9B25-47DD1A20827A}"/>
              </a:ext>
            </a:extLst>
          </p:cNvPr>
          <p:cNvSpPr/>
          <p:nvPr/>
        </p:nvSpPr>
        <p:spPr>
          <a:xfrm flipH="1">
            <a:off x="10782303" y="5448296"/>
            <a:ext cx="1409703" cy="14097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54341"/>
              <a:gd name="f7" fmla="+- 0 0 -90"/>
              <a:gd name="f8" fmla="*/ f3 1 754341"/>
              <a:gd name="f9" fmla="*/ f4 1 754341"/>
              <a:gd name="f10" fmla="+- f6 0 f5"/>
              <a:gd name="f11" fmla="*/ f7 f0 1"/>
              <a:gd name="f12" fmla="*/ f10 1 754341"/>
              <a:gd name="f13" fmla="*/ 754341 f10 1"/>
              <a:gd name="f14" fmla="*/ 0 f10 1"/>
              <a:gd name="f15" fmla="*/ f11 1 f2"/>
              <a:gd name="f16" fmla="*/ f13 1 754341"/>
              <a:gd name="f17" fmla="*/ f14 1 754341"/>
              <a:gd name="f18" fmla="*/ f5 1 f12"/>
              <a:gd name="f19" fmla="*/ f6 1 f12"/>
              <a:gd name="f20" fmla="+- f15 0 f1"/>
              <a:gd name="f21" fmla="*/ f16 1 f12"/>
              <a:gd name="f22" fmla="*/ f17 1 f12"/>
              <a:gd name="f23" fmla="*/ f18 f8 1"/>
              <a:gd name="f24" fmla="*/ f19 f8 1"/>
              <a:gd name="f25" fmla="*/ f19 f9 1"/>
              <a:gd name="f26" fmla="*/ f18 f9 1"/>
              <a:gd name="f27" fmla="*/ f21 f8 1"/>
              <a:gd name="f28" fmla="*/ f21 f9 1"/>
              <a:gd name="f29" fmla="*/ f22 f8 1"/>
              <a:gd name="f30" fmla="*/ f2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7" y="f28"/>
              </a:cxn>
              <a:cxn ang="f20">
                <a:pos x="f29" y="f28"/>
              </a:cxn>
              <a:cxn ang="f20">
                <a:pos x="f29" y="f30"/>
              </a:cxn>
            </a:cxnLst>
            <a:rect l="f23" t="f26" r="f24" b="f25"/>
            <a:pathLst>
              <a:path w="754341" h="754341">
                <a:moveTo>
                  <a:pt x="f6" y="f6"/>
                </a:move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blipFill>
            <a:blip r:embed="rId6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" name="Segnaposto numero diapositiva 4">
            <a:extLst>
              <a:ext uri="{FF2B5EF4-FFF2-40B4-BE49-F238E27FC236}">
                <a16:creationId xmlns:a16="http://schemas.microsoft.com/office/drawing/2014/main" id="{4089D1E1-8001-4FEB-9E86-314C8E4873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52204" y="6315075"/>
            <a:ext cx="406395" cy="36512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Trade Gothic LT Pro" pitchFamily="34"/>
              </a:defRPr>
            </a:lvl1pPr>
          </a:lstStyle>
          <a:p>
            <a:pPr lvl="0"/>
            <a:fld id="{C8DE1BC9-6360-46B0-B553-9963DDE527FF}" type="slidenum">
              <a:t>‹N›</a:t>
            </a:fld>
            <a:endParaRPr lang="it-IT"/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8E682A52-0E77-40D3-B873-F7154FF78B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3365" y="1444651"/>
            <a:ext cx="3365065" cy="4579077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5D8FFA58-E1A6-4D05-8A9D-02F749D92BE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64289" y="1444651"/>
            <a:ext cx="7694310" cy="4579077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86869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7">
            <a:extLst>
              <a:ext uri="{FF2B5EF4-FFF2-40B4-BE49-F238E27FC236}">
                <a16:creationId xmlns:a16="http://schemas.microsoft.com/office/drawing/2014/main" id="{DEFC25DC-DA0D-4AC8-A8D0-635E8FD64E35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prstGeom prst="rect">
            <a:avLst/>
          </a:prstGeom>
          <a:solidFill>
            <a:srgbClr val="299CA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Figura a mano libera: Forma 9">
            <a:extLst>
              <a:ext uri="{FF2B5EF4-FFF2-40B4-BE49-F238E27FC236}">
                <a16:creationId xmlns:a16="http://schemas.microsoft.com/office/drawing/2014/main" id="{1F2CE4DE-0D17-478D-A377-1BB61BF18135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1"/>
              <a:gd name="f7" fmla="val 6884191"/>
              <a:gd name="f8" fmla="val 7540222"/>
              <a:gd name="f9" fmla="val 10260629"/>
              <a:gd name="f10" fmla="val 2725573"/>
              <a:gd name="f11" fmla="val 11286710"/>
              <a:gd name="f12" fmla="val 12192000"/>
              <a:gd name="f13" fmla="val 3632581"/>
              <a:gd name="f14" fmla="+- 0 0 -90"/>
              <a:gd name="f15" fmla="*/ f3 1 12192001"/>
              <a:gd name="f16" fmla="*/ f4 1 6884191"/>
              <a:gd name="f17" fmla="+- f7 0 f5"/>
              <a:gd name="f18" fmla="+- f6 0 f5"/>
              <a:gd name="f19" fmla="*/ f14 f0 1"/>
              <a:gd name="f20" fmla="*/ f18 1 12192001"/>
              <a:gd name="f21" fmla="*/ f17 1 6884191"/>
              <a:gd name="f22" fmla="*/ 0 f18 1"/>
              <a:gd name="f23" fmla="*/ 0 f17 1"/>
              <a:gd name="f24" fmla="*/ 7540222 f18 1"/>
              <a:gd name="f25" fmla="*/ 10260629 f18 1"/>
              <a:gd name="f26" fmla="*/ 2725573 f17 1"/>
              <a:gd name="f27" fmla="*/ 11286710 f18 1"/>
              <a:gd name="f28" fmla="*/ 12192000 f18 1"/>
              <a:gd name="f29" fmla="*/ 3632581 f17 1"/>
              <a:gd name="f30" fmla="*/ 12192001 f18 1"/>
              <a:gd name="f31" fmla="*/ 6884191 f17 1"/>
              <a:gd name="f32" fmla="*/ f19 1 f2"/>
              <a:gd name="f33" fmla="*/ f22 1 12192001"/>
              <a:gd name="f34" fmla="*/ f23 1 6884191"/>
              <a:gd name="f35" fmla="*/ f24 1 12192001"/>
              <a:gd name="f36" fmla="*/ f25 1 12192001"/>
              <a:gd name="f37" fmla="*/ f26 1 6884191"/>
              <a:gd name="f38" fmla="*/ f27 1 12192001"/>
              <a:gd name="f39" fmla="*/ f28 1 12192001"/>
              <a:gd name="f40" fmla="*/ f29 1 6884191"/>
              <a:gd name="f41" fmla="*/ f30 1 12192001"/>
              <a:gd name="f42" fmla="*/ f31 1 6884191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0"/>
              <a:gd name="f51" fmla="*/ f36 1 f20"/>
              <a:gd name="f52" fmla="*/ f37 1 f21"/>
              <a:gd name="f53" fmla="*/ f38 1 f20"/>
              <a:gd name="f54" fmla="*/ f39 1 f20"/>
              <a:gd name="f55" fmla="*/ f40 1 f21"/>
              <a:gd name="f56" fmla="*/ f41 1 f20"/>
              <a:gd name="f57" fmla="*/ f42 1 f21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5 1"/>
              <a:gd name="f65" fmla="*/ f51 f15 1"/>
              <a:gd name="f66" fmla="*/ f52 f16 1"/>
              <a:gd name="f67" fmla="*/ f53 f15 1"/>
              <a:gd name="f68" fmla="*/ f54 f15 1"/>
              <a:gd name="f69" fmla="*/ f55 f16 1"/>
              <a:gd name="f70" fmla="*/ f56 f15 1"/>
              <a:gd name="f71" fmla="*/ f57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4" y="f63"/>
              </a:cxn>
              <a:cxn ang="f47">
                <a:pos x="f65" y="f66"/>
              </a:cxn>
              <a:cxn ang="f47">
                <a:pos x="f67" y="f66"/>
              </a:cxn>
              <a:cxn ang="f47">
                <a:pos x="f68" y="f69"/>
              </a:cxn>
              <a:cxn ang="f47">
                <a:pos x="f70" y="f71"/>
              </a:cxn>
              <a:cxn ang="f47">
                <a:pos x="f62" y="f71"/>
              </a:cxn>
            </a:cxnLst>
            <a:rect l="f58" t="f61" r="f59" b="f60"/>
            <a:pathLst>
              <a:path w="12192001" h="6884191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lnTo>
                  <a:pt x="f11" y="f10"/>
                </a:lnTo>
                <a:lnTo>
                  <a:pt x="f12" y="f13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47C3D3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igura a mano libera: Forma 17">
            <a:extLst>
              <a:ext uri="{FF2B5EF4-FFF2-40B4-BE49-F238E27FC236}">
                <a16:creationId xmlns:a16="http://schemas.microsoft.com/office/drawing/2014/main" id="{1DE670A1-B04E-4D90-A318-AE9AAD25E213}"/>
              </a:ext>
            </a:extLst>
          </p:cNvPr>
          <p:cNvSpPr/>
          <p:nvPr/>
        </p:nvSpPr>
        <p:spPr>
          <a:xfrm rot="16199987" flipV="1">
            <a:off x="2964833" y="-2364446"/>
            <a:ext cx="6862745" cy="115916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62744"/>
              <a:gd name="f7" fmla="val 11591639"/>
              <a:gd name="f8" fmla="val 5240223"/>
              <a:gd name="f9" fmla="val 4145656"/>
              <a:gd name="f10" fmla="val 5240222"/>
              <a:gd name="f11" fmla="val 2519152"/>
              <a:gd name="f12" fmla="val 1367198"/>
              <a:gd name="f13" fmla="val 2775863"/>
              <a:gd name="f14" fmla="+- 0 0 -90"/>
              <a:gd name="f15" fmla="*/ f3 1 6862744"/>
              <a:gd name="f16" fmla="*/ f4 1 11591639"/>
              <a:gd name="f17" fmla="+- f7 0 f5"/>
              <a:gd name="f18" fmla="+- f6 0 f5"/>
              <a:gd name="f19" fmla="*/ f14 f0 1"/>
              <a:gd name="f20" fmla="*/ f18 1 6862744"/>
              <a:gd name="f21" fmla="*/ f17 1 11591639"/>
              <a:gd name="f22" fmla="*/ 6862744 f18 1"/>
              <a:gd name="f23" fmla="*/ 11591639 f17 1"/>
              <a:gd name="f24" fmla="*/ 5240223 f17 1"/>
              <a:gd name="f25" fmla="*/ 4145656 f18 1"/>
              <a:gd name="f26" fmla="*/ 5240222 f17 1"/>
              <a:gd name="f27" fmla="*/ 2519152 f17 1"/>
              <a:gd name="f28" fmla="*/ 1367198 f17 1"/>
              <a:gd name="f29" fmla="*/ 2775863 f18 1"/>
              <a:gd name="f30" fmla="*/ 0 f17 1"/>
              <a:gd name="f31" fmla="*/ 0 f18 1"/>
              <a:gd name="f32" fmla="*/ f19 1 f2"/>
              <a:gd name="f33" fmla="*/ f22 1 6862744"/>
              <a:gd name="f34" fmla="*/ f23 1 11591639"/>
              <a:gd name="f35" fmla="*/ f24 1 11591639"/>
              <a:gd name="f36" fmla="*/ f25 1 6862744"/>
              <a:gd name="f37" fmla="*/ f26 1 11591639"/>
              <a:gd name="f38" fmla="*/ f27 1 11591639"/>
              <a:gd name="f39" fmla="*/ f28 1 11591639"/>
              <a:gd name="f40" fmla="*/ f29 1 6862744"/>
              <a:gd name="f41" fmla="*/ f30 1 11591639"/>
              <a:gd name="f42" fmla="*/ f31 1 6862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62744" h="11591639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2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Figura a mano libera: Forma 11">
            <a:extLst>
              <a:ext uri="{FF2B5EF4-FFF2-40B4-BE49-F238E27FC236}">
                <a16:creationId xmlns:a16="http://schemas.microsoft.com/office/drawing/2014/main" id="{8B53D8F2-4075-45E8-B0D9-F2B140A47E04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3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Figura a mano libera: Forma 7">
            <a:extLst>
              <a:ext uri="{FF2B5EF4-FFF2-40B4-BE49-F238E27FC236}">
                <a16:creationId xmlns:a16="http://schemas.microsoft.com/office/drawing/2014/main" id="{4E031265-2C0F-484D-8ABA-EDAFB412B7A8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003352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7" name="Gruppo 23">
            <a:extLst>
              <a:ext uri="{FF2B5EF4-FFF2-40B4-BE49-F238E27FC236}">
                <a16:creationId xmlns:a16="http://schemas.microsoft.com/office/drawing/2014/main" id="{473F5994-FDC1-4C12-93A6-C89C75E8575A}"/>
              </a:ext>
            </a:extLst>
          </p:cNvPr>
          <p:cNvGrpSpPr/>
          <p:nvPr/>
        </p:nvGrpSpPr>
        <p:grpSpPr>
          <a:xfrm>
            <a:off x="444503" y="-267763"/>
            <a:ext cx="645306" cy="535527"/>
            <a:chOff x="444503" y="-267763"/>
            <a:chExt cx="645306" cy="535527"/>
          </a:xfrm>
        </p:grpSpPr>
        <p:sp>
          <p:nvSpPr>
            <p:cNvPr id="8" name="Figura a mano libera: Forma 15">
              <a:extLst>
                <a:ext uri="{FF2B5EF4-FFF2-40B4-BE49-F238E27FC236}">
                  <a16:creationId xmlns:a16="http://schemas.microsoft.com/office/drawing/2014/main" id="{0F6F67B8-C925-42FE-9AD5-92AD056CE589}"/>
                </a:ext>
              </a:extLst>
            </p:cNvPr>
            <p:cNvSpPr/>
            <p:nvPr/>
          </p:nvSpPr>
          <p:spPr>
            <a:xfrm rot="18900010">
              <a:off x="554282" y="-267763"/>
              <a:ext cx="535527" cy="535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" name="Figura a mano libera: Forma 16">
              <a:extLst>
                <a:ext uri="{FF2B5EF4-FFF2-40B4-BE49-F238E27FC236}">
                  <a16:creationId xmlns:a16="http://schemas.microsoft.com/office/drawing/2014/main" id="{D93935B9-D73E-4EC5-B9DA-DFB50B86EF41}"/>
                </a:ext>
              </a:extLst>
            </p:cNvPr>
            <p:cNvSpPr/>
            <p:nvPr/>
          </p:nvSpPr>
          <p:spPr>
            <a:xfrm rot="2699990" flipH="1">
              <a:off x="444503" y="-258928"/>
              <a:ext cx="517870" cy="5178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blipFill>
              <a:blip r:embed="rId4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0" name="Figura a mano libera: Forma 23">
            <a:extLst>
              <a:ext uri="{FF2B5EF4-FFF2-40B4-BE49-F238E27FC236}">
                <a16:creationId xmlns:a16="http://schemas.microsoft.com/office/drawing/2014/main" id="{E7533C29-4407-4FA7-8B2D-AB04B16693B9}"/>
              </a:ext>
            </a:extLst>
          </p:cNvPr>
          <p:cNvSpPr/>
          <p:nvPr/>
        </p:nvSpPr>
        <p:spPr>
          <a:xfrm flipH="1">
            <a:off x="10782303" y="5448296"/>
            <a:ext cx="1409703" cy="14097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54341"/>
              <a:gd name="f7" fmla="+- 0 0 -90"/>
              <a:gd name="f8" fmla="*/ f3 1 754341"/>
              <a:gd name="f9" fmla="*/ f4 1 754341"/>
              <a:gd name="f10" fmla="+- f6 0 f5"/>
              <a:gd name="f11" fmla="*/ f7 f0 1"/>
              <a:gd name="f12" fmla="*/ f10 1 754341"/>
              <a:gd name="f13" fmla="*/ 754341 f10 1"/>
              <a:gd name="f14" fmla="*/ 0 f10 1"/>
              <a:gd name="f15" fmla="*/ f11 1 f2"/>
              <a:gd name="f16" fmla="*/ f13 1 754341"/>
              <a:gd name="f17" fmla="*/ f14 1 754341"/>
              <a:gd name="f18" fmla="*/ f5 1 f12"/>
              <a:gd name="f19" fmla="*/ f6 1 f12"/>
              <a:gd name="f20" fmla="+- f15 0 f1"/>
              <a:gd name="f21" fmla="*/ f16 1 f12"/>
              <a:gd name="f22" fmla="*/ f17 1 f12"/>
              <a:gd name="f23" fmla="*/ f18 f8 1"/>
              <a:gd name="f24" fmla="*/ f19 f8 1"/>
              <a:gd name="f25" fmla="*/ f19 f9 1"/>
              <a:gd name="f26" fmla="*/ f18 f9 1"/>
              <a:gd name="f27" fmla="*/ f21 f8 1"/>
              <a:gd name="f28" fmla="*/ f21 f9 1"/>
              <a:gd name="f29" fmla="*/ f22 f8 1"/>
              <a:gd name="f30" fmla="*/ f2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7" y="f28"/>
              </a:cxn>
              <a:cxn ang="f20">
                <a:pos x="f29" y="f28"/>
              </a:cxn>
              <a:cxn ang="f20">
                <a:pos x="f29" y="f30"/>
              </a:cxn>
            </a:cxnLst>
            <a:rect l="f23" t="f26" r="f24" b="f25"/>
            <a:pathLst>
              <a:path w="754341" h="754341">
                <a:moveTo>
                  <a:pt x="f6" y="f6"/>
                </a:move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blipFill>
            <a:blip r:embed="rId5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" name="Segnaposto numero diapositiva 4">
            <a:extLst>
              <a:ext uri="{FF2B5EF4-FFF2-40B4-BE49-F238E27FC236}">
                <a16:creationId xmlns:a16="http://schemas.microsoft.com/office/drawing/2014/main" id="{269F839A-1059-412A-BF84-0B811240EA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52204" y="6315075"/>
            <a:ext cx="406395" cy="36512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Trade Gothic LT Pro" pitchFamily="34"/>
              </a:defRPr>
            </a:lvl1pPr>
          </a:lstStyle>
          <a:p>
            <a:pPr lvl="0"/>
            <a:fld id="{F0396CA2-08A1-4ECA-BB7C-1D7C8C7BF3CE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52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z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0">
            <a:extLst>
              <a:ext uri="{FF2B5EF4-FFF2-40B4-BE49-F238E27FC236}">
                <a16:creationId xmlns:a16="http://schemas.microsoft.com/office/drawing/2014/main" id="{9574F846-2B23-4BED-97FC-FB502F520F02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065A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Figura a mano libera: Forma 14">
            <a:extLst>
              <a:ext uri="{FF2B5EF4-FFF2-40B4-BE49-F238E27FC236}">
                <a16:creationId xmlns:a16="http://schemas.microsoft.com/office/drawing/2014/main" id="{D1811AD6-C022-42C3-B9F1-86C11D9930E8}"/>
              </a:ext>
            </a:extLst>
          </p:cNvPr>
          <p:cNvSpPr/>
          <p:nvPr/>
        </p:nvSpPr>
        <p:spPr>
          <a:xfrm flipH="1">
            <a:off x="-16294" y="0"/>
            <a:ext cx="1220830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208298"/>
              <a:gd name="f7" fmla="val 6858000"/>
              <a:gd name="f8" fmla="val 8574289"/>
              <a:gd name="f9" fmla="val 532109"/>
              <a:gd name="f10" fmla="val 11495317"/>
              <a:gd name="f11" fmla="val 3146781"/>
              <a:gd name="f12" fmla="val 10353284"/>
              <a:gd name="f13" fmla="val 1291767"/>
              <a:gd name="f14" fmla="val 9866056"/>
              <a:gd name="f15" fmla="+- 0 0 -90"/>
              <a:gd name="f16" fmla="*/ f3 1 12208298"/>
              <a:gd name="f17" fmla="*/ f4 1 6858000"/>
              <a:gd name="f18" fmla="+- f7 0 f5"/>
              <a:gd name="f19" fmla="+- f6 0 f5"/>
              <a:gd name="f20" fmla="*/ f15 f0 1"/>
              <a:gd name="f21" fmla="*/ f19 1 12208298"/>
              <a:gd name="f22" fmla="*/ f18 1 6858000"/>
              <a:gd name="f23" fmla="*/ 8574289 f19 1"/>
              <a:gd name="f24" fmla="*/ 0 f18 1"/>
              <a:gd name="f25" fmla="*/ 0 f19 1"/>
              <a:gd name="f26" fmla="*/ 6858000 f18 1"/>
              <a:gd name="f27" fmla="*/ 532109 f19 1"/>
              <a:gd name="f28" fmla="*/ 11495317 f19 1"/>
              <a:gd name="f29" fmla="*/ 12208298 f19 1"/>
              <a:gd name="f30" fmla="*/ 3146781 f18 1"/>
              <a:gd name="f31" fmla="*/ 10353284 f19 1"/>
              <a:gd name="f32" fmla="*/ 1291767 f18 1"/>
              <a:gd name="f33" fmla="*/ 9866056 f19 1"/>
              <a:gd name="f34" fmla="*/ f20 1 f2"/>
              <a:gd name="f35" fmla="*/ f23 1 12208298"/>
              <a:gd name="f36" fmla="*/ f24 1 6858000"/>
              <a:gd name="f37" fmla="*/ f25 1 12208298"/>
              <a:gd name="f38" fmla="*/ f26 1 6858000"/>
              <a:gd name="f39" fmla="*/ f27 1 12208298"/>
              <a:gd name="f40" fmla="*/ f28 1 12208298"/>
              <a:gd name="f41" fmla="*/ f29 1 12208298"/>
              <a:gd name="f42" fmla="*/ f30 1 6858000"/>
              <a:gd name="f43" fmla="*/ f31 1 12208298"/>
              <a:gd name="f44" fmla="*/ f32 1 6858000"/>
              <a:gd name="f45" fmla="*/ f33 1 12208298"/>
              <a:gd name="f46" fmla="*/ f5 1 f21"/>
              <a:gd name="f47" fmla="*/ f6 1 f21"/>
              <a:gd name="f48" fmla="*/ f5 1 f22"/>
              <a:gd name="f49" fmla="*/ f7 1 f22"/>
              <a:gd name="f50" fmla="+- f34 0 f1"/>
              <a:gd name="f51" fmla="*/ f35 1 f21"/>
              <a:gd name="f52" fmla="*/ f36 1 f22"/>
              <a:gd name="f53" fmla="*/ f37 1 f21"/>
              <a:gd name="f54" fmla="*/ f38 1 f22"/>
              <a:gd name="f55" fmla="*/ f39 1 f21"/>
              <a:gd name="f56" fmla="*/ f40 1 f21"/>
              <a:gd name="f57" fmla="*/ f41 1 f21"/>
              <a:gd name="f58" fmla="*/ f42 1 f22"/>
              <a:gd name="f59" fmla="*/ f43 1 f21"/>
              <a:gd name="f60" fmla="*/ f44 1 f22"/>
              <a:gd name="f61" fmla="*/ f45 1 f21"/>
              <a:gd name="f62" fmla="*/ f46 f16 1"/>
              <a:gd name="f63" fmla="*/ f47 f16 1"/>
              <a:gd name="f64" fmla="*/ f49 f17 1"/>
              <a:gd name="f65" fmla="*/ f48 f17 1"/>
              <a:gd name="f66" fmla="*/ f51 f16 1"/>
              <a:gd name="f67" fmla="*/ f52 f17 1"/>
              <a:gd name="f68" fmla="*/ f53 f16 1"/>
              <a:gd name="f69" fmla="*/ f54 f17 1"/>
              <a:gd name="f70" fmla="*/ f55 f16 1"/>
              <a:gd name="f71" fmla="*/ f56 f16 1"/>
              <a:gd name="f72" fmla="*/ f57 f16 1"/>
              <a:gd name="f73" fmla="*/ f58 f17 1"/>
              <a:gd name="f74" fmla="*/ f59 f16 1"/>
              <a:gd name="f75" fmla="*/ f60 f17 1"/>
              <a:gd name="f76" fmla="*/ f6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6" y="f67"/>
              </a:cxn>
              <a:cxn ang="f50">
                <a:pos x="f68" y="f67"/>
              </a:cxn>
              <a:cxn ang="f50">
                <a:pos x="f68" y="f69"/>
              </a:cxn>
              <a:cxn ang="f50">
                <a:pos x="f70" y="f69"/>
              </a:cxn>
              <a:cxn ang="f50">
                <a:pos x="f71" y="f69"/>
              </a:cxn>
              <a:cxn ang="f50">
                <a:pos x="f72" y="f69"/>
              </a:cxn>
              <a:cxn ang="f50">
                <a:pos x="f72" y="f73"/>
              </a:cxn>
              <a:cxn ang="f50">
                <a:pos x="f74" y="f75"/>
              </a:cxn>
              <a:cxn ang="f50">
                <a:pos x="f76" y="f75"/>
              </a:cxn>
            </a:cxnLst>
            <a:rect l="f62" t="f65" r="f63" b="f64"/>
            <a:pathLst>
              <a:path w="12208298" h="6858000">
                <a:moveTo>
                  <a:pt x="f8" y="f5"/>
                </a:moveTo>
                <a:lnTo>
                  <a:pt x="f5" y="f5"/>
                </a:lnTo>
                <a:lnTo>
                  <a:pt x="f5" y="f7"/>
                </a:lnTo>
                <a:lnTo>
                  <a:pt x="f9" y="f7"/>
                </a:lnTo>
                <a:lnTo>
                  <a:pt x="f10" y="f7"/>
                </a:lnTo>
                <a:lnTo>
                  <a:pt x="f6" y="f7"/>
                </a:lnTo>
                <a:lnTo>
                  <a:pt x="f6" y="f11"/>
                </a:lnTo>
                <a:lnTo>
                  <a:pt x="f12" y="f13"/>
                </a:lnTo>
                <a:lnTo>
                  <a:pt x="f14" y="f13"/>
                </a:lnTo>
                <a:close/>
              </a:path>
            </a:pathLst>
          </a:custGeom>
          <a:solidFill>
            <a:srgbClr val="47C3D3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igura a mano libera: Forma 15">
            <a:extLst>
              <a:ext uri="{FF2B5EF4-FFF2-40B4-BE49-F238E27FC236}">
                <a16:creationId xmlns:a16="http://schemas.microsoft.com/office/drawing/2014/main" id="{F3A2BC03-77B9-4324-9F7D-4BB869FC8DB8}"/>
              </a:ext>
            </a:extLst>
          </p:cNvPr>
          <p:cNvSpPr/>
          <p:nvPr/>
        </p:nvSpPr>
        <p:spPr>
          <a:xfrm rot="5400013" flipH="1" flipV="1">
            <a:off x="2667003" y="-2667003"/>
            <a:ext cx="6858000" cy="1219200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58000"/>
              <a:gd name="f7" fmla="val 12192002"/>
              <a:gd name="f8" fmla="val 3871658"/>
              <a:gd name="f9" fmla="val 5363029"/>
              <a:gd name="f10" fmla="val 12192000"/>
              <a:gd name="f11" fmla="val 3539398"/>
              <a:gd name="f12" fmla="val 5566229"/>
              <a:gd name="f13" fmla="val 2026831"/>
              <a:gd name="f14" fmla="val 2575538"/>
              <a:gd name="f15" fmla="val 3871657"/>
              <a:gd name="f16" fmla="+- 0 0 -90"/>
              <a:gd name="f17" fmla="*/ f3 1 6858000"/>
              <a:gd name="f18" fmla="*/ f4 1 12192002"/>
              <a:gd name="f19" fmla="+- f7 0 f5"/>
              <a:gd name="f20" fmla="+- f6 0 f5"/>
              <a:gd name="f21" fmla="*/ f16 f0 1"/>
              <a:gd name="f22" fmla="*/ f20 1 6858000"/>
              <a:gd name="f23" fmla="*/ f19 1 12192002"/>
              <a:gd name="f24" fmla="*/ 6858000 f20 1"/>
              <a:gd name="f25" fmla="*/ 3871658 f19 1"/>
              <a:gd name="f26" fmla="*/ 12192002 f19 1"/>
              <a:gd name="f27" fmla="*/ 5363029 f20 1"/>
              <a:gd name="f28" fmla="*/ 12192000 f19 1"/>
              <a:gd name="f29" fmla="*/ 0 f20 1"/>
              <a:gd name="f30" fmla="*/ 0 f19 1"/>
              <a:gd name="f31" fmla="*/ 3539398 f20 1"/>
              <a:gd name="f32" fmla="*/ 5566229 f20 1"/>
              <a:gd name="f33" fmla="*/ 2026831 f19 1"/>
              <a:gd name="f34" fmla="*/ 2575538 f19 1"/>
              <a:gd name="f35" fmla="*/ 3871657 f19 1"/>
              <a:gd name="f36" fmla="*/ f21 1 f2"/>
              <a:gd name="f37" fmla="*/ f24 1 6858000"/>
              <a:gd name="f38" fmla="*/ f25 1 12192002"/>
              <a:gd name="f39" fmla="*/ f26 1 12192002"/>
              <a:gd name="f40" fmla="*/ f27 1 6858000"/>
              <a:gd name="f41" fmla="*/ f28 1 12192002"/>
              <a:gd name="f42" fmla="*/ f29 1 6858000"/>
              <a:gd name="f43" fmla="*/ f30 1 12192002"/>
              <a:gd name="f44" fmla="*/ f31 1 6858000"/>
              <a:gd name="f45" fmla="*/ f32 1 6858000"/>
              <a:gd name="f46" fmla="*/ f33 1 12192002"/>
              <a:gd name="f47" fmla="*/ f34 1 12192002"/>
              <a:gd name="f48" fmla="*/ f35 1 12192002"/>
              <a:gd name="f49" fmla="*/ f5 1 f22"/>
              <a:gd name="f50" fmla="*/ f6 1 f22"/>
              <a:gd name="f51" fmla="*/ f5 1 f23"/>
              <a:gd name="f52" fmla="*/ f7 1 f23"/>
              <a:gd name="f53" fmla="+- f36 0 f1"/>
              <a:gd name="f54" fmla="*/ f37 1 f22"/>
              <a:gd name="f55" fmla="*/ f38 1 f23"/>
              <a:gd name="f56" fmla="*/ f39 1 f23"/>
              <a:gd name="f57" fmla="*/ f40 1 f22"/>
              <a:gd name="f58" fmla="*/ f41 1 f23"/>
              <a:gd name="f59" fmla="*/ f42 1 f22"/>
              <a:gd name="f60" fmla="*/ f43 1 f23"/>
              <a:gd name="f61" fmla="*/ f44 1 f22"/>
              <a:gd name="f62" fmla="*/ f45 1 f22"/>
              <a:gd name="f63" fmla="*/ f46 1 f23"/>
              <a:gd name="f64" fmla="*/ f47 1 f23"/>
              <a:gd name="f65" fmla="*/ f48 1 f23"/>
              <a:gd name="f66" fmla="*/ f49 f17 1"/>
              <a:gd name="f67" fmla="*/ f50 f17 1"/>
              <a:gd name="f68" fmla="*/ f52 f18 1"/>
              <a:gd name="f69" fmla="*/ f51 f18 1"/>
              <a:gd name="f70" fmla="*/ f54 f17 1"/>
              <a:gd name="f71" fmla="*/ f55 f18 1"/>
              <a:gd name="f72" fmla="*/ f56 f18 1"/>
              <a:gd name="f73" fmla="*/ f57 f17 1"/>
              <a:gd name="f74" fmla="*/ f58 f18 1"/>
              <a:gd name="f75" fmla="*/ f59 f17 1"/>
              <a:gd name="f76" fmla="*/ f60 f18 1"/>
              <a:gd name="f77" fmla="*/ f61 f17 1"/>
              <a:gd name="f78" fmla="*/ f62 f17 1"/>
              <a:gd name="f79" fmla="*/ f63 f18 1"/>
              <a:gd name="f80" fmla="*/ f64 f18 1"/>
              <a:gd name="f81" fmla="*/ f65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70" y="f71"/>
              </a:cxn>
              <a:cxn ang="f53">
                <a:pos x="f70" y="f72"/>
              </a:cxn>
              <a:cxn ang="f53">
                <a:pos x="f73" y="f72"/>
              </a:cxn>
              <a:cxn ang="f53">
                <a:pos x="f73" y="f74"/>
              </a:cxn>
              <a:cxn ang="f53">
                <a:pos x="f75" y="f74"/>
              </a:cxn>
              <a:cxn ang="f53">
                <a:pos x="f75" y="f76"/>
              </a:cxn>
              <a:cxn ang="f53">
                <a:pos x="f77" y="f76"/>
              </a:cxn>
              <a:cxn ang="f53">
                <a:pos x="f78" y="f79"/>
              </a:cxn>
              <a:cxn ang="f53">
                <a:pos x="f78" y="f80"/>
              </a:cxn>
              <a:cxn ang="f53">
                <a:pos x="f70" y="f81"/>
              </a:cxn>
              <a:cxn ang="f53">
                <a:pos x="f78" y="f81"/>
              </a:cxn>
              <a:cxn ang="f53">
                <a:pos x="f78" y="f71"/>
              </a:cxn>
            </a:cxnLst>
            <a:rect l="f66" t="f69" r="f67" b="f68"/>
            <a:pathLst>
              <a:path w="6858000" h="12192002">
                <a:moveTo>
                  <a:pt x="f6" y="f8"/>
                </a:moveTo>
                <a:lnTo>
                  <a:pt x="f6" y="f7"/>
                </a:lnTo>
                <a:lnTo>
                  <a:pt x="f9" y="f7"/>
                </a:lnTo>
                <a:lnTo>
                  <a:pt x="f9" y="f10"/>
                </a:lnTo>
                <a:lnTo>
                  <a:pt x="f5" y="f10"/>
                </a:lnTo>
                <a:lnTo>
                  <a:pt x="f5" y="f5"/>
                </a:lnTo>
                <a:lnTo>
                  <a:pt x="f11" y="f5"/>
                </a:lnTo>
                <a:lnTo>
                  <a:pt x="f12" y="f13"/>
                </a:lnTo>
                <a:lnTo>
                  <a:pt x="f12" y="f14"/>
                </a:lnTo>
                <a:lnTo>
                  <a:pt x="f6" y="f15"/>
                </a:lnTo>
                <a:lnTo>
                  <a:pt x="f12" y="f15"/>
                </a:lnTo>
                <a:lnTo>
                  <a:pt x="f12" y="f8"/>
                </a:lnTo>
                <a:close/>
              </a:path>
            </a:pathLst>
          </a:custGeom>
          <a:blipFill>
            <a:blip r:embed="rId2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Figura a mano libera: Forma 19">
            <a:extLst>
              <a:ext uri="{FF2B5EF4-FFF2-40B4-BE49-F238E27FC236}">
                <a16:creationId xmlns:a16="http://schemas.microsoft.com/office/drawing/2014/main" id="{D1914087-C095-447F-8FAD-BAC07C529604}"/>
              </a:ext>
            </a:extLst>
          </p:cNvPr>
          <p:cNvSpPr/>
          <p:nvPr/>
        </p:nvSpPr>
        <p:spPr>
          <a:xfrm rot="5400013" flipH="1" flipV="1">
            <a:off x="2667003" y="-2667003"/>
            <a:ext cx="6858000" cy="1219200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58000"/>
              <a:gd name="f7" fmla="val 12192002"/>
              <a:gd name="f8" fmla="val 3871658"/>
              <a:gd name="f9" fmla="val 5363029"/>
              <a:gd name="f10" fmla="val 12192000"/>
              <a:gd name="f11" fmla="val 3539398"/>
              <a:gd name="f12" fmla="val 5566229"/>
              <a:gd name="f13" fmla="val 2026831"/>
              <a:gd name="f14" fmla="val 2575538"/>
              <a:gd name="f15" fmla="val 3871657"/>
              <a:gd name="f16" fmla="+- 0 0 -90"/>
              <a:gd name="f17" fmla="*/ f3 1 6858000"/>
              <a:gd name="f18" fmla="*/ f4 1 12192002"/>
              <a:gd name="f19" fmla="+- f7 0 f5"/>
              <a:gd name="f20" fmla="+- f6 0 f5"/>
              <a:gd name="f21" fmla="*/ f16 f0 1"/>
              <a:gd name="f22" fmla="*/ f20 1 6858000"/>
              <a:gd name="f23" fmla="*/ f19 1 12192002"/>
              <a:gd name="f24" fmla="*/ 6858000 f20 1"/>
              <a:gd name="f25" fmla="*/ 3871658 f19 1"/>
              <a:gd name="f26" fmla="*/ 12192002 f19 1"/>
              <a:gd name="f27" fmla="*/ 5363029 f20 1"/>
              <a:gd name="f28" fmla="*/ 12192000 f19 1"/>
              <a:gd name="f29" fmla="*/ 0 f20 1"/>
              <a:gd name="f30" fmla="*/ 0 f19 1"/>
              <a:gd name="f31" fmla="*/ 3539398 f20 1"/>
              <a:gd name="f32" fmla="*/ 5566229 f20 1"/>
              <a:gd name="f33" fmla="*/ 2026831 f19 1"/>
              <a:gd name="f34" fmla="*/ 2575538 f19 1"/>
              <a:gd name="f35" fmla="*/ 3871657 f19 1"/>
              <a:gd name="f36" fmla="*/ f21 1 f2"/>
              <a:gd name="f37" fmla="*/ f24 1 6858000"/>
              <a:gd name="f38" fmla="*/ f25 1 12192002"/>
              <a:gd name="f39" fmla="*/ f26 1 12192002"/>
              <a:gd name="f40" fmla="*/ f27 1 6858000"/>
              <a:gd name="f41" fmla="*/ f28 1 12192002"/>
              <a:gd name="f42" fmla="*/ f29 1 6858000"/>
              <a:gd name="f43" fmla="*/ f30 1 12192002"/>
              <a:gd name="f44" fmla="*/ f31 1 6858000"/>
              <a:gd name="f45" fmla="*/ f32 1 6858000"/>
              <a:gd name="f46" fmla="*/ f33 1 12192002"/>
              <a:gd name="f47" fmla="*/ f34 1 12192002"/>
              <a:gd name="f48" fmla="*/ f35 1 12192002"/>
              <a:gd name="f49" fmla="*/ f5 1 f22"/>
              <a:gd name="f50" fmla="*/ f6 1 f22"/>
              <a:gd name="f51" fmla="*/ f5 1 f23"/>
              <a:gd name="f52" fmla="*/ f7 1 f23"/>
              <a:gd name="f53" fmla="+- f36 0 f1"/>
              <a:gd name="f54" fmla="*/ f37 1 f22"/>
              <a:gd name="f55" fmla="*/ f38 1 f23"/>
              <a:gd name="f56" fmla="*/ f39 1 f23"/>
              <a:gd name="f57" fmla="*/ f40 1 f22"/>
              <a:gd name="f58" fmla="*/ f41 1 f23"/>
              <a:gd name="f59" fmla="*/ f42 1 f22"/>
              <a:gd name="f60" fmla="*/ f43 1 f23"/>
              <a:gd name="f61" fmla="*/ f44 1 f22"/>
              <a:gd name="f62" fmla="*/ f45 1 f22"/>
              <a:gd name="f63" fmla="*/ f46 1 f23"/>
              <a:gd name="f64" fmla="*/ f47 1 f23"/>
              <a:gd name="f65" fmla="*/ f48 1 f23"/>
              <a:gd name="f66" fmla="*/ f49 f17 1"/>
              <a:gd name="f67" fmla="*/ f50 f17 1"/>
              <a:gd name="f68" fmla="*/ f52 f18 1"/>
              <a:gd name="f69" fmla="*/ f51 f18 1"/>
              <a:gd name="f70" fmla="*/ f54 f17 1"/>
              <a:gd name="f71" fmla="*/ f55 f18 1"/>
              <a:gd name="f72" fmla="*/ f56 f18 1"/>
              <a:gd name="f73" fmla="*/ f57 f17 1"/>
              <a:gd name="f74" fmla="*/ f58 f18 1"/>
              <a:gd name="f75" fmla="*/ f59 f17 1"/>
              <a:gd name="f76" fmla="*/ f60 f18 1"/>
              <a:gd name="f77" fmla="*/ f61 f17 1"/>
              <a:gd name="f78" fmla="*/ f62 f17 1"/>
              <a:gd name="f79" fmla="*/ f63 f18 1"/>
              <a:gd name="f80" fmla="*/ f64 f18 1"/>
              <a:gd name="f81" fmla="*/ f65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70" y="f71"/>
              </a:cxn>
              <a:cxn ang="f53">
                <a:pos x="f70" y="f72"/>
              </a:cxn>
              <a:cxn ang="f53">
                <a:pos x="f73" y="f72"/>
              </a:cxn>
              <a:cxn ang="f53">
                <a:pos x="f73" y="f74"/>
              </a:cxn>
              <a:cxn ang="f53">
                <a:pos x="f75" y="f74"/>
              </a:cxn>
              <a:cxn ang="f53">
                <a:pos x="f75" y="f76"/>
              </a:cxn>
              <a:cxn ang="f53">
                <a:pos x="f77" y="f76"/>
              </a:cxn>
              <a:cxn ang="f53">
                <a:pos x="f78" y="f79"/>
              </a:cxn>
              <a:cxn ang="f53">
                <a:pos x="f78" y="f80"/>
              </a:cxn>
              <a:cxn ang="f53">
                <a:pos x="f70" y="f81"/>
              </a:cxn>
              <a:cxn ang="f53">
                <a:pos x="f78" y="f81"/>
              </a:cxn>
              <a:cxn ang="f53">
                <a:pos x="f78" y="f71"/>
              </a:cxn>
            </a:cxnLst>
            <a:rect l="f66" t="f69" r="f67" b="f68"/>
            <a:pathLst>
              <a:path w="6858000" h="12192002">
                <a:moveTo>
                  <a:pt x="f6" y="f8"/>
                </a:moveTo>
                <a:lnTo>
                  <a:pt x="f6" y="f7"/>
                </a:lnTo>
                <a:lnTo>
                  <a:pt x="f9" y="f7"/>
                </a:lnTo>
                <a:lnTo>
                  <a:pt x="f9" y="f10"/>
                </a:lnTo>
                <a:lnTo>
                  <a:pt x="f5" y="f10"/>
                </a:lnTo>
                <a:lnTo>
                  <a:pt x="f5" y="f5"/>
                </a:lnTo>
                <a:lnTo>
                  <a:pt x="f11" y="f5"/>
                </a:lnTo>
                <a:lnTo>
                  <a:pt x="f12" y="f13"/>
                </a:lnTo>
                <a:lnTo>
                  <a:pt x="f12" y="f14"/>
                </a:lnTo>
                <a:lnTo>
                  <a:pt x="f6" y="f15"/>
                </a:lnTo>
                <a:lnTo>
                  <a:pt x="f12" y="f15"/>
                </a:lnTo>
                <a:lnTo>
                  <a:pt x="f12" y="f8"/>
                </a:lnTo>
                <a:close/>
              </a:path>
            </a:pathLst>
          </a:custGeom>
          <a:solidFill>
            <a:srgbClr val="003352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1CD0543-11A9-4C34-884D-FA862BC41191}"/>
              </a:ext>
            </a:extLst>
          </p:cNvPr>
          <p:cNvGrpSpPr/>
          <p:nvPr/>
        </p:nvGrpSpPr>
        <p:grpSpPr>
          <a:xfrm>
            <a:off x="0" y="-1"/>
            <a:ext cx="6881966" cy="6858877"/>
            <a:chOff x="0" y="-1"/>
            <a:chExt cx="6881966" cy="6858877"/>
          </a:xfrm>
        </p:grpSpPr>
        <p:sp>
          <p:nvSpPr>
            <p:cNvPr id="7" name="Triangolo rettangolo 16">
              <a:extLst>
                <a:ext uri="{FF2B5EF4-FFF2-40B4-BE49-F238E27FC236}">
                  <a16:creationId xmlns:a16="http://schemas.microsoft.com/office/drawing/2014/main" id="{AA5094E5-FAA7-4F43-9375-2A477DAF11D8}"/>
                </a:ext>
              </a:extLst>
            </p:cNvPr>
            <p:cNvSpPr/>
            <p:nvPr/>
          </p:nvSpPr>
          <p:spPr>
            <a:xfrm rot="16200004" flipH="1" flipV="1">
              <a:off x="11544" y="-11545"/>
              <a:ext cx="6858877" cy="68819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*/ f7 f0 1"/>
                <a:gd name="f14" fmla="*/ f8 f0 1"/>
                <a:gd name="f15" fmla="*/ f9 f0 1"/>
                <a:gd name="f16" fmla="?: f10 f3 1"/>
                <a:gd name="f17" fmla="?: f11 f4 1"/>
                <a:gd name="f18" fmla="?: f12 f5 1"/>
                <a:gd name="f19" fmla="*/ f13 1 f2"/>
                <a:gd name="f20" fmla="*/ f14 1 f2"/>
                <a:gd name="f21" fmla="*/ f15 1 f2"/>
                <a:gd name="f22" fmla="*/ f16 1 21600"/>
                <a:gd name="f23" fmla="*/ f17 1 21600"/>
                <a:gd name="f24" fmla="*/ 21600 f16 1"/>
                <a:gd name="f25" fmla="*/ 21600 f17 1"/>
                <a:gd name="f26" fmla="+- f19 0 f1"/>
                <a:gd name="f27" fmla="+- f20 0 f1"/>
                <a:gd name="f28" fmla="+- f21 0 f1"/>
                <a:gd name="f29" fmla="min f23 f22"/>
                <a:gd name="f30" fmla="*/ f24 1 f18"/>
                <a:gd name="f31" fmla="*/ f25 1 f18"/>
                <a:gd name="f32" fmla="val f30"/>
                <a:gd name="f33" fmla="val f31"/>
                <a:gd name="f34" fmla="*/ f6 f29 1"/>
                <a:gd name="f35" fmla="+- f33 0 f6"/>
                <a:gd name="f36" fmla="+- f32 0 f6"/>
                <a:gd name="f37" fmla="*/ f33 f29 1"/>
                <a:gd name="f38" fmla="*/ f32 f29 1"/>
                <a:gd name="f39" fmla="*/ f35 1 2"/>
                <a:gd name="f40" fmla="*/ f36 1 2"/>
                <a:gd name="f41" fmla="*/ f36 1 12"/>
                <a:gd name="f42" fmla="*/ f35 7 1"/>
                <a:gd name="f43" fmla="*/ f36 7 1"/>
                <a:gd name="f44" fmla="*/ f35 11 1"/>
                <a:gd name="f45" fmla="+- f6 f39 0"/>
                <a:gd name="f46" fmla="+- f6 f40 0"/>
                <a:gd name="f47" fmla="*/ f42 1 12"/>
                <a:gd name="f48" fmla="*/ f43 1 12"/>
                <a:gd name="f49" fmla="*/ f44 1 12"/>
                <a:gd name="f50" fmla="*/ f41 f29 1"/>
                <a:gd name="f51" fmla="*/ f47 f29 1"/>
                <a:gd name="f52" fmla="*/ f48 f29 1"/>
                <a:gd name="f53" fmla="*/ f49 f29 1"/>
                <a:gd name="f54" fmla="*/ f46 f29 1"/>
                <a:gd name="f55" fmla="*/ f45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4"/>
                </a:cxn>
                <a:cxn ang="f27">
                  <a:pos x="f34" y="f37"/>
                </a:cxn>
                <a:cxn ang="f27">
                  <a:pos x="f38" y="f37"/>
                </a:cxn>
                <a:cxn ang="f28">
                  <a:pos x="f54" y="f55"/>
                </a:cxn>
              </a:cxnLst>
              <a:rect l="f50" t="f51" r="f52" b="f53"/>
              <a:pathLst>
                <a:path>
                  <a:moveTo>
                    <a:pt x="f34" y="f37"/>
                  </a:moveTo>
                  <a:lnTo>
                    <a:pt x="f34" y="f34"/>
                  </a:lnTo>
                  <a:lnTo>
                    <a:pt x="f38" y="f37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" name="Triangolo rettangolo 17">
              <a:extLst>
                <a:ext uri="{FF2B5EF4-FFF2-40B4-BE49-F238E27FC236}">
                  <a16:creationId xmlns:a16="http://schemas.microsoft.com/office/drawing/2014/main" id="{59779828-17D1-42C0-B1C4-C106EC497C4F}"/>
                </a:ext>
              </a:extLst>
            </p:cNvPr>
            <p:cNvSpPr/>
            <p:nvPr/>
          </p:nvSpPr>
          <p:spPr>
            <a:xfrm rot="16200004" flipH="1" flipV="1">
              <a:off x="10758" y="-10758"/>
              <a:ext cx="6391034" cy="64125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*/ f7 f0 1"/>
                <a:gd name="f14" fmla="*/ f8 f0 1"/>
                <a:gd name="f15" fmla="*/ f9 f0 1"/>
                <a:gd name="f16" fmla="?: f10 f3 1"/>
                <a:gd name="f17" fmla="?: f11 f4 1"/>
                <a:gd name="f18" fmla="?: f12 f5 1"/>
                <a:gd name="f19" fmla="*/ f13 1 f2"/>
                <a:gd name="f20" fmla="*/ f14 1 f2"/>
                <a:gd name="f21" fmla="*/ f15 1 f2"/>
                <a:gd name="f22" fmla="*/ f16 1 21600"/>
                <a:gd name="f23" fmla="*/ f17 1 21600"/>
                <a:gd name="f24" fmla="*/ 21600 f16 1"/>
                <a:gd name="f25" fmla="*/ 21600 f17 1"/>
                <a:gd name="f26" fmla="+- f19 0 f1"/>
                <a:gd name="f27" fmla="+- f20 0 f1"/>
                <a:gd name="f28" fmla="+- f21 0 f1"/>
                <a:gd name="f29" fmla="min f23 f22"/>
                <a:gd name="f30" fmla="*/ f24 1 f18"/>
                <a:gd name="f31" fmla="*/ f25 1 f18"/>
                <a:gd name="f32" fmla="val f30"/>
                <a:gd name="f33" fmla="val f31"/>
                <a:gd name="f34" fmla="*/ f6 f29 1"/>
                <a:gd name="f35" fmla="+- f33 0 f6"/>
                <a:gd name="f36" fmla="+- f32 0 f6"/>
                <a:gd name="f37" fmla="*/ f33 f29 1"/>
                <a:gd name="f38" fmla="*/ f32 f29 1"/>
                <a:gd name="f39" fmla="*/ f35 1 2"/>
                <a:gd name="f40" fmla="*/ f36 1 2"/>
                <a:gd name="f41" fmla="*/ f36 1 12"/>
                <a:gd name="f42" fmla="*/ f35 7 1"/>
                <a:gd name="f43" fmla="*/ f36 7 1"/>
                <a:gd name="f44" fmla="*/ f35 11 1"/>
                <a:gd name="f45" fmla="+- f6 f39 0"/>
                <a:gd name="f46" fmla="+- f6 f40 0"/>
                <a:gd name="f47" fmla="*/ f42 1 12"/>
                <a:gd name="f48" fmla="*/ f43 1 12"/>
                <a:gd name="f49" fmla="*/ f44 1 12"/>
                <a:gd name="f50" fmla="*/ f41 f29 1"/>
                <a:gd name="f51" fmla="*/ f47 f29 1"/>
                <a:gd name="f52" fmla="*/ f48 f29 1"/>
                <a:gd name="f53" fmla="*/ f49 f29 1"/>
                <a:gd name="f54" fmla="*/ f46 f29 1"/>
                <a:gd name="f55" fmla="*/ f45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4"/>
                </a:cxn>
                <a:cxn ang="f27">
                  <a:pos x="f34" y="f37"/>
                </a:cxn>
                <a:cxn ang="f27">
                  <a:pos x="f38" y="f37"/>
                </a:cxn>
                <a:cxn ang="f28">
                  <a:pos x="f54" y="f55"/>
                </a:cxn>
              </a:cxnLst>
              <a:rect l="f50" t="f51" r="f52" b="f53"/>
              <a:pathLst>
                <a:path>
                  <a:moveTo>
                    <a:pt x="f34" y="f37"/>
                  </a:moveTo>
                  <a:lnTo>
                    <a:pt x="f34" y="f34"/>
                  </a:lnTo>
                  <a:lnTo>
                    <a:pt x="f38" y="f37"/>
                  </a:lnTo>
                  <a:close/>
                </a:path>
              </a:pathLst>
            </a:custGeom>
            <a:blipFill>
              <a:blip r:embed="rId3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" name="Triangolo rettangolo 18">
              <a:extLst>
                <a:ext uri="{FF2B5EF4-FFF2-40B4-BE49-F238E27FC236}">
                  <a16:creationId xmlns:a16="http://schemas.microsoft.com/office/drawing/2014/main" id="{CA6350F2-C6C6-49F1-A559-0F057DA8EF71}"/>
                </a:ext>
              </a:extLst>
            </p:cNvPr>
            <p:cNvSpPr/>
            <p:nvPr/>
          </p:nvSpPr>
          <p:spPr>
            <a:xfrm rot="16200004" flipH="1" flipV="1">
              <a:off x="9821" y="-9820"/>
              <a:ext cx="5831494" cy="58511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*/ f7 f0 1"/>
                <a:gd name="f14" fmla="*/ f8 f0 1"/>
                <a:gd name="f15" fmla="*/ f9 f0 1"/>
                <a:gd name="f16" fmla="?: f10 f3 1"/>
                <a:gd name="f17" fmla="?: f11 f4 1"/>
                <a:gd name="f18" fmla="?: f12 f5 1"/>
                <a:gd name="f19" fmla="*/ f13 1 f2"/>
                <a:gd name="f20" fmla="*/ f14 1 f2"/>
                <a:gd name="f21" fmla="*/ f15 1 f2"/>
                <a:gd name="f22" fmla="*/ f16 1 21600"/>
                <a:gd name="f23" fmla="*/ f17 1 21600"/>
                <a:gd name="f24" fmla="*/ 21600 f16 1"/>
                <a:gd name="f25" fmla="*/ 21600 f17 1"/>
                <a:gd name="f26" fmla="+- f19 0 f1"/>
                <a:gd name="f27" fmla="+- f20 0 f1"/>
                <a:gd name="f28" fmla="+- f21 0 f1"/>
                <a:gd name="f29" fmla="min f23 f22"/>
                <a:gd name="f30" fmla="*/ f24 1 f18"/>
                <a:gd name="f31" fmla="*/ f25 1 f18"/>
                <a:gd name="f32" fmla="val f30"/>
                <a:gd name="f33" fmla="val f31"/>
                <a:gd name="f34" fmla="*/ f6 f29 1"/>
                <a:gd name="f35" fmla="+- f33 0 f6"/>
                <a:gd name="f36" fmla="+- f32 0 f6"/>
                <a:gd name="f37" fmla="*/ f33 f29 1"/>
                <a:gd name="f38" fmla="*/ f32 f29 1"/>
                <a:gd name="f39" fmla="*/ f35 1 2"/>
                <a:gd name="f40" fmla="*/ f36 1 2"/>
                <a:gd name="f41" fmla="*/ f36 1 12"/>
                <a:gd name="f42" fmla="*/ f35 7 1"/>
                <a:gd name="f43" fmla="*/ f36 7 1"/>
                <a:gd name="f44" fmla="*/ f35 11 1"/>
                <a:gd name="f45" fmla="+- f6 f39 0"/>
                <a:gd name="f46" fmla="+- f6 f40 0"/>
                <a:gd name="f47" fmla="*/ f42 1 12"/>
                <a:gd name="f48" fmla="*/ f43 1 12"/>
                <a:gd name="f49" fmla="*/ f44 1 12"/>
                <a:gd name="f50" fmla="*/ f41 f29 1"/>
                <a:gd name="f51" fmla="*/ f47 f29 1"/>
                <a:gd name="f52" fmla="*/ f48 f29 1"/>
                <a:gd name="f53" fmla="*/ f49 f29 1"/>
                <a:gd name="f54" fmla="*/ f46 f29 1"/>
                <a:gd name="f55" fmla="*/ f45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4"/>
                </a:cxn>
                <a:cxn ang="f27">
                  <a:pos x="f34" y="f37"/>
                </a:cxn>
                <a:cxn ang="f27">
                  <a:pos x="f38" y="f37"/>
                </a:cxn>
                <a:cxn ang="f28">
                  <a:pos x="f54" y="f55"/>
                </a:cxn>
              </a:cxnLst>
              <a:rect l="f50" t="f51" r="f52" b="f53"/>
              <a:pathLst>
                <a:path>
                  <a:moveTo>
                    <a:pt x="f34" y="f37"/>
                  </a:moveTo>
                  <a:lnTo>
                    <a:pt x="f34" y="f34"/>
                  </a:lnTo>
                  <a:lnTo>
                    <a:pt x="f38" y="f37"/>
                  </a:lnTo>
                  <a:close/>
                </a:path>
              </a:pathLst>
            </a:custGeom>
            <a:solidFill>
              <a:srgbClr val="47C3D3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0" name="Titolo 1">
            <a:extLst>
              <a:ext uri="{FF2B5EF4-FFF2-40B4-BE49-F238E27FC236}">
                <a16:creationId xmlns:a16="http://schemas.microsoft.com/office/drawing/2014/main" id="{B6EF9EEB-7631-46A2-971D-61644E2B54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17246" y="2807208"/>
            <a:ext cx="4945596" cy="1243584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FFFF"/>
                </a:solidFill>
                <a:ea typeface="Tahoma" pitchFamily="34"/>
                <a:cs typeface="Tahoma" pitchFamily="34"/>
              </a:defRPr>
            </a:lvl1pPr>
          </a:lstStyle>
          <a:p>
            <a:pPr lvl="0"/>
            <a:r>
              <a:rPr lang="it-IT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952394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z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0">
            <a:extLst>
              <a:ext uri="{FF2B5EF4-FFF2-40B4-BE49-F238E27FC236}">
                <a16:creationId xmlns:a16="http://schemas.microsoft.com/office/drawing/2014/main" id="{6AC716C8-B801-4DC5-9154-FE7A64AC6A8A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065A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Figura a mano libera: Forma 14">
            <a:extLst>
              <a:ext uri="{FF2B5EF4-FFF2-40B4-BE49-F238E27FC236}">
                <a16:creationId xmlns:a16="http://schemas.microsoft.com/office/drawing/2014/main" id="{B870E184-EB1C-40CF-AE60-D420A6B60853}"/>
              </a:ext>
            </a:extLst>
          </p:cNvPr>
          <p:cNvSpPr/>
          <p:nvPr/>
        </p:nvSpPr>
        <p:spPr>
          <a:xfrm flipH="1">
            <a:off x="-16294" y="0"/>
            <a:ext cx="1220830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208298"/>
              <a:gd name="f7" fmla="val 6858000"/>
              <a:gd name="f8" fmla="val 8574289"/>
              <a:gd name="f9" fmla="val 532109"/>
              <a:gd name="f10" fmla="val 11495317"/>
              <a:gd name="f11" fmla="val 3146781"/>
              <a:gd name="f12" fmla="val 10353284"/>
              <a:gd name="f13" fmla="val 1291767"/>
              <a:gd name="f14" fmla="val 9866056"/>
              <a:gd name="f15" fmla="+- 0 0 -90"/>
              <a:gd name="f16" fmla="*/ f3 1 12208298"/>
              <a:gd name="f17" fmla="*/ f4 1 6858000"/>
              <a:gd name="f18" fmla="+- f7 0 f5"/>
              <a:gd name="f19" fmla="+- f6 0 f5"/>
              <a:gd name="f20" fmla="*/ f15 f0 1"/>
              <a:gd name="f21" fmla="*/ f19 1 12208298"/>
              <a:gd name="f22" fmla="*/ f18 1 6858000"/>
              <a:gd name="f23" fmla="*/ 8574289 f19 1"/>
              <a:gd name="f24" fmla="*/ 0 f18 1"/>
              <a:gd name="f25" fmla="*/ 0 f19 1"/>
              <a:gd name="f26" fmla="*/ 6858000 f18 1"/>
              <a:gd name="f27" fmla="*/ 532109 f19 1"/>
              <a:gd name="f28" fmla="*/ 11495317 f19 1"/>
              <a:gd name="f29" fmla="*/ 12208298 f19 1"/>
              <a:gd name="f30" fmla="*/ 3146781 f18 1"/>
              <a:gd name="f31" fmla="*/ 10353284 f19 1"/>
              <a:gd name="f32" fmla="*/ 1291767 f18 1"/>
              <a:gd name="f33" fmla="*/ 9866056 f19 1"/>
              <a:gd name="f34" fmla="*/ f20 1 f2"/>
              <a:gd name="f35" fmla="*/ f23 1 12208298"/>
              <a:gd name="f36" fmla="*/ f24 1 6858000"/>
              <a:gd name="f37" fmla="*/ f25 1 12208298"/>
              <a:gd name="f38" fmla="*/ f26 1 6858000"/>
              <a:gd name="f39" fmla="*/ f27 1 12208298"/>
              <a:gd name="f40" fmla="*/ f28 1 12208298"/>
              <a:gd name="f41" fmla="*/ f29 1 12208298"/>
              <a:gd name="f42" fmla="*/ f30 1 6858000"/>
              <a:gd name="f43" fmla="*/ f31 1 12208298"/>
              <a:gd name="f44" fmla="*/ f32 1 6858000"/>
              <a:gd name="f45" fmla="*/ f33 1 12208298"/>
              <a:gd name="f46" fmla="*/ f5 1 f21"/>
              <a:gd name="f47" fmla="*/ f6 1 f21"/>
              <a:gd name="f48" fmla="*/ f5 1 f22"/>
              <a:gd name="f49" fmla="*/ f7 1 f22"/>
              <a:gd name="f50" fmla="+- f34 0 f1"/>
              <a:gd name="f51" fmla="*/ f35 1 f21"/>
              <a:gd name="f52" fmla="*/ f36 1 f22"/>
              <a:gd name="f53" fmla="*/ f37 1 f21"/>
              <a:gd name="f54" fmla="*/ f38 1 f22"/>
              <a:gd name="f55" fmla="*/ f39 1 f21"/>
              <a:gd name="f56" fmla="*/ f40 1 f21"/>
              <a:gd name="f57" fmla="*/ f41 1 f21"/>
              <a:gd name="f58" fmla="*/ f42 1 f22"/>
              <a:gd name="f59" fmla="*/ f43 1 f21"/>
              <a:gd name="f60" fmla="*/ f44 1 f22"/>
              <a:gd name="f61" fmla="*/ f45 1 f21"/>
              <a:gd name="f62" fmla="*/ f46 f16 1"/>
              <a:gd name="f63" fmla="*/ f47 f16 1"/>
              <a:gd name="f64" fmla="*/ f49 f17 1"/>
              <a:gd name="f65" fmla="*/ f48 f17 1"/>
              <a:gd name="f66" fmla="*/ f51 f16 1"/>
              <a:gd name="f67" fmla="*/ f52 f17 1"/>
              <a:gd name="f68" fmla="*/ f53 f16 1"/>
              <a:gd name="f69" fmla="*/ f54 f17 1"/>
              <a:gd name="f70" fmla="*/ f55 f16 1"/>
              <a:gd name="f71" fmla="*/ f56 f16 1"/>
              <a:gd name="f72" fmla="*/ f57 f16 1"/>
              <a:gd name="f73" fmla="*/ f58 f17 1"/>
              <a:gd name="f74" fmla="*/ f59 f16 1"/>
              <a:gd name="f75" fmla="*/ f60 f17 1"/>
              <a:gd name="f76" fmla="*/ f6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6" y="f67"/>
              </a:cxn>
              <a:cxn ang="f50">
                <a:pos x="f68" y="f67"/>
              </a:cxn>
              <a:cxn ang="f50">
                <a:pos x="f68" y="f69"/>
              </a:cxn>
              <a:cxn ang="f50">
                <a:pos x="f70" y="f69"/>
              </a:cxn>
              <a:cxn ang="f50">
                <a:pos x="f71" y="f69"/>
              </a:cxn>
              <a:cxn ang="f50">
                <a:pos x="f72" y="f69"/>
              </a:cxn>
              <a:cxn ang="f50">
                <a:pos x="f72" y="f73"/>
              </a:cxn>
              <a:cxn ang="f50">
                <a:pos x="f74" y="f75"/>
              </a:cxn>
              <a:cxn ang="f50">
                <a:pos x="f76" y="f75"/>
              </a:cxn>
            </a:cxnLst>
            <a:rect l="f62" t="f65" r="f63" b="f64"/>
            <a:pathLst>
              <a:path w="12208298" h="6858000">
                <a:moveTo>
                  <a:pt x="f8" y="f5"/>
                </a:moveTo>
                <a:lnTo>
                  <a:pt x="f5" y="f5"/>
                </a:lnTo>
                <a:lnTo>
                  <a:pt x="f5" y="f7"/>
                </a:lnTo>
                <a:lnTo>
                  <a:pt x="f9" y="f7"/>
                </a:lnTo>
                <a:lnTo>
                  <a:pt x="f10" y="f7"/>
                </a:lnTo>
                <a:lnTo>
                  <a:pt x="f6" y="f7"/>
                </a:lnTo>
                <a:lnTo>
                  <a:pt x="f6" y="f11"/>
                </a:lnTo>
                <a:lnTo>
                  <a:pt x="f12" y="f13"/>
                </a:lnTo>
                <a:lnTo>
                  <a:pt x="f14" y="f13"/>
                </a:lnTo>
                <a:close/>
              </a:path>
            </a:pathLst>
          </a:custGeom>
          <a:solidFill>
            <a:srgbClr val="47C3D3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igura a mano libera: Forma 15">
            <a:extLst>
              <a:ext uri="{FF2B5EF4-FFF2-40B4-BE49-F238E27FC236}">
                <a16:creationId xmlns:a16="http://schemas.microsoft.com/office/drawing/2014/main" id="{6B9C3049-7E46-4C1D-BED8-8DCEB4B473FF}"/>
              </a:ext>
            </a:extLst>
          </p:cNvPr>
          <p:cNvSpPr/>
          <p:nvPr/>
        </p:nvSpPr>
        <p:spPr>
          <a:xfrm rot="5400013" flipH="1" flipV="1">
            <a:off x="2667003" y="-2667003"/>
            <a:ext cx="6858000" cy="1219200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58000"/>
              <a:gd name="f7" fmla="val 12192002"/>
              <a:gd name="f8" fmla="val 3871658"/>
              <a:gd name="f9" fmla="val 5363029"/>
              <a:gd name="f10" fmla="val 12192000"/>
              <a:gd name="f11" fmla="val 3539398"/>
              <a:gd name="f12" fmla="val 5566229"/>
              <a:gd name="f13" fmla="val 2026831"/>
              <a:gd name="f14" fmla="val 2575538"/>
              <a:gd name="f15" fmla="val 3871657"/>
              <a:gd name="f16" fmla="+- 0 0 -90"/>
              <a:gd name="f17" fmla="*/ f3 1 6858000"/>
              <a:gd name="f18" fmla="*/ f4 1 12192002"/>
              <a:gd name="f19" fmla="+- f7 0 f5"/>
              <a:gd name="f20" fmla="+- f6 0 f5"/>
              <a:gd name="f21" fmla="*/ f16 f0 1"/>
              <a:gd name="f22" fmla="*/ f20 1 6858000"/>
              <a:gd name="f23" fmla="*/ f19 1 12192002"/>
              <a:gd name="f24" fmla="*/ 6858000 f20 1"/>
              <a:gd name="f25" fmla="*/ 3871658 f19 1"/>
              <a:gd name="f26" fmla="*/ 12192002 f19 1"/>
              <a:gd name="f27" fmla="*/ 5363029 f20 1"/>
              <a:gd name="f28" fmla="*/ 12192000 f19 1"/>
              <a:gd name="f29" fmla="*/ 0 f20 1"/>
              <a:gd name="f30" fmla="*/ 0 f19 1"/>
              <a:gd name="f31" fmla="*/ 3539398 f20 1"/>
              <a:gd name="f32" fmla="*/ 5566229 f20 1"/>
              <a:gd name="f33" fmla="*/ 2026831 f19 1"/>
              <a:gd name="f34" fmla="*/ 2575538 f19 1"/>
              <a:gd name="f35" fmla="*/ 3871657 f19 1"/>
              <a:gd name="f36" fmla="*/ f21 1 f2"/>
              <a:gd name="f37" fmla="*/ f24 1 6858000"/>
              <a:gd name="f38" fmla="*/ f25 1 12192002"/>
              <a:gd name="f39" fmla="*/ f26 1 12192002"/>
              <a:gd name="f40" fmla="*/ f27 1 6858000"/>
              <a:gd name="f41" fmla="*/ f28 1 12192002"/>
              <a:gd name="f42" fmla="*/ f29 1 6858000"/>
              <a:gd name="f43" fmla="*/ f30 1 12192002"/>
              <a:gd name="f44" fmla="*/ f31 1 6858000"/>
              <a:gd name="f45" fmla="*/ f32 1 6858000"/>
              <a:gd name="f46" fmla="*/ f33 1 12192002"/>
              <a:gd name="f47" fmla="*/ f34 1 12192002"/>
              <a:gd name="f48" fmla="*/ f35 1 12192002"/>
              <a:gd name="f49" fmla="*/ f5 1 f22"/>
              <a:gd name="f50" fmla="*/ f6 1 f22"/>
              <a:gd name="f51" fmla="*/ f5 1 f23"/>
              <a:gd name="f52" fmla="*/ f7 1 f23"/>
              <a:gd name="f53" fmla="+- f36 0 f1"/>
              <a:gd name="f54" fmla="*/ f37 1 f22"/>
              <a:gd name="f55" fmla="*/ f38 1 f23"/>
              <a:gd name="f56" fmla="*/ f39 1 f23"/>
              <a:gd name="f57" fmla="*/ f40 1 f22"/>
              <a:gd name="f58" fmla="*/ f41 1 f23"/>
              <a:gd name="f59" fmla="*/ f42 1 f22"/>
              <a:gd name="f60" fmla="*/ f43 1 f23"/>
              <a:gd name="f61" fmla="*/ f44 1 f22"/>
              <a:gd name="f62" fmla="*/ f45 1 f22"/>
              <a:gd name="f63" fmla="*/ f46 1 f23"/>
              <a:gd name="f64" fmla="*/ f47 1 f23"/>
              <a:gd name="f65" fmla="*/ f48 1 f23"/>
              <a:gd name="f66" fmla="*/ f49 f17 1"/>
              <a:gd name="f67" fmla="*/ f50 f17 1"/>
              <a:gd name="f68" fmla="*/ f52 f18 1"/>
              <a:gd name="f69" fmla="*/ f51 f18 1"/>
              <a:gd name="f70" fmla="*/ f54 f17 1"/>
              <a:gd name="f71" fmla="*/ f55 f18 1"/>
              <a:gd name="f72" fmla="*/ f56 f18 1"/>
              <a:gd name="f73" fmla="*/ f57 f17 1"/>
              <a:gd name="f74" fmla="*/ f58 f18 1"/>
              <a:gd name="f75" fmla="*/ f59 f17 1"/>
              <a:gd name="f76" fmla="*/ f60 f18 1"/>
              <a:gd name="f77" fmla="*/ f61 f17 1"/>
              <a:gd name="f78" fmla="*/ f62 f17 1"/>
              <a:gd name="f79" fmla="*/ f63 f18 1"/>
              <a:gd name="f80" fmla="*/ f64 f18 1"/>
              <a:gd name="f81" fmla="*/ f65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70" y="f71"/>
              </a:cxn>
              <a:cxn ang="f53">
                <a:pos x="f70" y="f72"/>
              </a:cxn>
              <a:cxn ang="f53">
                <a:pos x="f73" y="f72"/>
              </a:cxn>
              <a:cxn ang="f53">
                <a:pos x="f73" y="f74"/>
              </a:cxn>
              <a:cxn ang="f53">
                <a:pos x="f75" y="f74"/>
              </a:cxn>
              <a:cxn ang="f53">
                <a:pos x="f75" y="f76"/>
              </a:cxn>
              <a:cxn ang="f53">
                <a:pos x="f77" y="f76"/>
              </a:cxn>
              <a:cxn ang="f53">
                <a:pos x="f78" y="f79"/>
              </a:cxn>
              <a:cxn ang="f53">
                <a:pos x="f78" y="f80"/>
              </a:cxn>
              <a:cxn ang="f53">
                <a:pos x="f70" y="f81"/>
              </a:cxn>
              <a:cxn ang="f53">
                <a:pos x="f78" y="f81"/>
              </a:cxn>
              <a:cxn ang="f53">
                <a:pos x="f78" y="f71"/>
              </a:cxn>
            </a:cxnLst>
            <a:rect l="f66" t="f69" r="f67" b="f68"/>
            <a:pathLst>
              <a:path w="6858000" h="12192002">
                <a:moveTo>
                  <a:pt x="f6" y="f8"/>
                </a:moveTo>
                <a:lnTo>
                  <a:pt x="f6" y="f7"/>
                </a:lnTo>
                <a:lnTo>
                  <a:pt x="f9" y="f7"/>
                </a:lnTo>
                <a:lnTo>
                  <a:pt x="f9" y="f10"/>
                </a:lnTo>
                <a:lnTo>
                  <a:pt x="f5" y="f10"/>
                </a:lnTo>
                <a:lnTo>
                  <a:pt x="f5" y="f5"/>
                </a:lnTo>
                <a:lnTo>
                  <a:pt x="f11" y="f5"/>
                </a:lnTo>
                <a:lnTo>
                  <a:pt x="f12" y="f13"/>
                </a:lnTo>
                <a:lnTo>
                  <a:pt x="f12" y="f14"/>
                </a:lnTo>
                <a:lnTo>
                  <a:pt x="f6" y="f15"/>
                </a:lnTo>
                <a:lnTo>
                  <a:pt x="f12" y="f15"/>
                </a:lnTo>
                <a:lnTo>
                  <a:pt x="f12" y="f8"/>
                </a:lnTo>
                <a:close/>
              </a:path>
            </a:pathLst>
          </a:custGeom>
          <a:blipFill>
            <a:blip r:embed="rId2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Figura a mano libera: Forma 19">
            <a:extLst>
              <a:ext uri="{FF2B5EF4-FFF2-40B4-BE49-F238E27FC236}">
                <a16:creationId xmlns:a16="http://schemas.microsoft.com/office/drawing/2014/main" id="{4A5EDDAA-2E70-4BFC-AD31-0803D859B1D3}"/>
              </a:ext>
            </a:extLst>
          </p:cNvPr>
          <p:cNvSpPr/>
          <p:nvPr/>
        </p:nvSpPr>
        <p:spPr>
          <a:xfrm rot="5400013" flipH="1" flipV="1">
            <a:off x="2667003" y="-2667003"/>
            <a:ext cx="6858000" cy="1219200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58000"/>
              <a:gd name="f7" fmla="val 12192002"/>
              <a:gd name="f8" fmla="val 3871658"/>
              <a:gd name="f9" fmla="val 5363029"/>
              <a:gd name="f10" fmla="val 12192000"/>
              <a:gd name="f11" fmla="val 3539398"/>
              <a:gd name="f12" fmla="val 5566229"/>
              <a:gd name="f13" fmla="val 2026831"/>
              <a:gd name="f14" fmla="val 2575538"/>
              <a:gd name="f15" fmla="val 3871657"/>
              <a:gd name="f16" fmla="+- 0 0 -90"/>
              <a:gd name="f17" fmla="*/ f3 1 6858000"/>
              <a:gd name="f18" fmla="*/ f4 1 12192002"/>
              <a:gd name="f19" fmla="+- f7 0 f5"/>
              <a:gd name="f20" fmla="+- f6 0 f5"/>
              <a:gd name="f21" fmla="*/ f16 f0 1"/>
              <a:gd name="f22" fmla="*/ f20 1 6858000"/>
              <a:gd name="f23" fmla="*/ f19 1 12192002"/>
              <a:gd name="f24" fmla="*/ 6858000 f20 1"/>
              <a:gd name="f25" fmla="*/ 3871658 f19 1"/>
              <a:gd name="f26" fmla="*/ 12192002 f19 1"/>
              <a:gd name="f27" fmla="*/ 5363029 f20 1"/>
              <a:gd name="f28" fmla="*/ 12192000 f19 1"/>
              <a:gd name="f29" fmla="*/ 0 f20 1"/>
              <a:gd name="f30" fmla="*/ 0 f19 1"/>
              <a:gd name="f31" fmla="*/ 3539398 f20 1"/>
              <a:gd name="f32" fmla="*/ 5566229 f20 1"/>
              <a:gd name="f33" fmla="*/ 2026831 f19 1"/>
              <a:gd name="f34" fmla="*/ 2575538 f19 1"/>
              <a:gd name="f35" fmla="*/ 3871657 f19 1"/>
              <a:gd name="f36" fmla="*/ f21 1 f2"/>
              <a:gd name="f37" fmla="*/ f24 1 6858000"/>
              <a:gd name="f38" fmla="*/ f25 1 12192002"/>
              <a:gd name="f39" fmla="*/ f26 1 12192002"/>
              <a:gd name="f40" fmla="*/ f27 1 6858000"/>
              <a:gd name="f41" fmla="*/ f28 1 12192002"/>
              <a:gd name="f42" fmla="*/ f29 1 6858000"/>
              <a:gd name="f43" fmla="*/ f30 1 12192002"/>
              <a:gd name="f44" fmla="*/ f31 1 6858000"/>
              <a:gd name="f45" fmla="*/ f32 1 6858000"/>
              <a:gd name="f46" fmla="*/ f33 1 12192002"/>
              <a:gd name="f47" fmla="*/ f34 1 12192002"/>
              <a:gd name="f48" fmla="*/ f35 1 12192002"/>
              <a:gd name="f49" fmla="*/ f5 1 f22"/>
              <a:gd name="f50" fmla="*/ f6 1 f22"/>
              <a:gd name="f51" fmla="*/ f5 1 f23"/>
              <a:gd name="f52" fmla="*/ f7 1 f23"/>
              <a:gd name="f53" fmla="+- f36 0 f1"/>
              <a:gd name="f54" fmla="*/ f37 1 f22"/>
              <a:gd name="f55" fmla="*/ f38 1 f23"/>
              <a:gd name="f56" fmla="*/ f39 1 f23"/>
              <a:gd name="f57" fmla="*/ f40 1 f22"/>
              <a:gd name="f58" fmla="*/ f41 1 f23"/>
              <a:gd name="f59" fmla="*/ f42 1 f22"/>
              <a:gd name="f60" fmla="*/ f43 1 f23"/>
              <a:gd name="f61" fmla="*/ f44 1 f22"/>
              <a:gd name="f62" fmla="*/ f45 1 f22"/>
              <a:gd name="f63" fmla="*/ f46 1 f23"/>
              <a:gd name="f64" fmla="*/ f47 1 f23"/>
              <a:gd name="f65" fmla="*/ f48 1 f23"/>
              <a:gd name="f66" fmla="*/ f49 f17 1"/>
              <a:gd name="f67" fmla="*/ f50 f17 1"/>
              <a:gd name="f68" fmla="*/ f52 f18 1"/>
              <a:gd name="f69" fmla="*/ f51 f18 1"/>
              <a:gd name="f70" fmla="*/ f54 f17 1"/>
              <a:gd name="f71" fmla="*/ f55 f18 1"/>
              <a:gd name="f72" fmla="*/ f56 f18 1"/>
              <a:gd name="f73" fmla="*/ f57 f17 1"/>
              <a:gd name="f74" fmla="*/ f58 f18 1"/>
              <a:gd name="f75" fmla="*/ f59 f17 1"/>
              <a:gd name="f76" fmla="*/ f60 f18 1"/>
              <a:gd name="f77" fmla="*/ f61 f17 1"/>
              <a:gd name="f78" fmla="*/ f62 f17 1"/>
              <a:gd name="f79" fmla="*/ f63 f18 1"/>
              <a:gd name="f80" fmla="*/ f64 f18 1"/>
              <a:gd name="f81" fmla="*/ f65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3">
                <a:pos x="f70" y="f71"/>
              </a:cxn>
              <a:cxn ang="f53">
                <a:pos x="f70" y="f72"/>
              </a:cxn>
              <a:cxn ang="f53">
                <a:pos x="f73" y="f72"/>
              </a:cxn>
              <a:cxn ang="f53">
                <a:pos x="f73" y="f74"/>
              </a:cxn>
              <a:cxn ang="f53">
                <a:pos x="f75" y="f74"/>
              </a:cxn>
              <a:cxn ang="f53">
                <a:pos x="f75" y="f76"/>
              </a:cxn>
              <a:cxn ang="f53">
                <a:pos x="f77" y="f76"/>
              </a:cxn>
              <a:cxn ang="f53">
                <a:pos x="f78" y="f79"/>
              </a:cxn>
              <a:cxn ang="f53">
                <a:pos x="f78" y="f80"/>
              </a:cxn>
              <a:cxn ang="f53">
                <a:pos x="f70" y="f81"/>
              </a:cxn>
              <a:cxn ang="f53">
                <a:pos x="f78" y="f81"/>
              </a:cxn>
              <a:cxn ang="f53">
                <a:pos x="f78" y="f71"/>
              </a:cxn>
            </a:cxnLst>
            <a:rect l="f66" t="f69" r="f67" b="f68"/>
            <a:pathLst>
              <a:path w="6858000" h="12192002">
                <a:moveTo>
                  <a:pt x="f6" y="f8"/>
                </a:moveTo>
                <a:lnTo>
                  <a:pt x="f6" y="f7"/>
                </a:lnTo>
                <a:lnTo>
                  <a:pt x="f9" y="f7"/>
                </a:lnTo>
                <a:lnTo>
                  <a:pt x="f9" y="f10"/>
                </a:lnTo>
                <a:lnTo>
                  <a:pt x="f5" y="f10"/>
                </a:lnTo>
                <a:lnTo>
                  <a:pt x="f5" y="f5"/>
                </a:lnTo>
                <a:lnTo>
                  <a:pt x="f11" y="f5"/>
                </a:lnTo>
                <a:lnTo>
                  <a:pt x="f12" y="f13"/>
                </a:lnTo>
                <a:lnTo>
                  <a:pt x="f12" y="f14"/>
                </a:lnTo>
                <a:lnTo>
                  <a:pt x="f6" y="f15"/>
                </a:lnTo>
                <a:lnTo>
                  <a:pt x="f12" y="f15"/>
                </a:lnTo>
                <a:lnTo>
                  <a:pt x="f12" y="f8"/>
                </a:lnTo>
                <a:close/>
              </a:path>
            </a:pathLst>
          </a:custGeom>
          <a:solidFill>
            <a:srgbClr val="003352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1D77B38E-FF1E-4117-9EE8-3E0772B709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0246" y="3429000"/>
            <a:ext cx="4945596" cy="1243584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FFFF"/>
                </a:solidFill>
                <a:ea typeface="Tahoma" pitchFamily="34"/>
                <a:cs typeface="Tahoma" pitchFamily="34"/>
              </a:defRPr>
            </a:lvl1pPr>
          </a:lstStyle>
          <a:p>
            <a:pPr lvl="0"/>
            <a:r>
              <a:rPr lang="it-IT"/>
              <a:t>Grazie</a:t>
            </a:r>
          </a:p>
        </p:txBody>
      </p:sp>
      <p:sp>
        <p:nvSpPr>
          <p:cNvPr id="7" name="Figura a mano libera: Forma 34">
            <a:extLst>
              <a:ext uri="{FF2B5EF4-FFF2-40B4-BE49-F238E27FC236}">
                <a16:creationId xmlns:a16="http://schemas.microsoft.com/office/drawing/2014/main" id="{ADFBE764-6338-43B7-8263-84F840932449}"/>
              </a:ext>
            </a:extLst>
          </p:cNvPr>
          <p:cNvSpPr/>
          <p:nvPr/>
        </p:nvSpPr>
        <p:spPr>
          <a:xfrm rot="13499997">
            <a:off x="-729900" y="-1215863"/>
            <a:ext cx="6043516" cy="84270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043521"/>
              <a:gd name="f7" fmla="val 8427077"/>
              <a:gd name="f8" fmla="val 4267535"/>
              <a:gd name="f9" fmla="val 1883979"/>
              <a:gd name="f10" fmla="val 1775986"/>
              <a:gd name="f11" fmla="val 1775985"/>
              <a:gd name="f12" fmla="+- 0 0 -90"/>
              <a:gd name="f13" fmla="*/ f3 1 6043521"/>
              <a:gd name="f14" fmla="*/ f4 1 8427077"/>
              <a:gd name="f15" fmla="+- f7 0 f5"/>
              <a:gd name="f16" fmla="+- f6 0 f5"/>
              <a:gd name="f17" fmla="*/ f12 f0 1"/>
              <a:gd name="f18" fmla="*/ f16 1 6043521"/>
              <a:gd name="f19" fmla="*/ f15 1 8427077"/>
              <a:gd name="f20" fmla="*/ 6043521 f16 1"/>
              <a:gd name="f21" fmla="*/ 4267535 f15 1"/>
              <a:gd name="f22" fmla="*/ 1883979 f16 1"/>
              <a:gd name="f23" fmla="*/ 8427077 f15 1"/>
              <a:gd name="f24" fmla="*/ 0 f16 1"/>
              <a:gd name="f25" fmla="*/ 1775986 f15 1"/>
              <a:gd name="f26" fmla="*/ 1775985 f16 1"/>
              <a:gd name="f27" fmla="*/ 0 f15 1"/>
              <a:gd name="f28" fmla="*/ f17 1 f2"/>
              <a:gd name="f29" fmla="*/ f20 1 6043521"/>
              <a:gd name="f30" fmla="*/ f21 1 8427077"/>
              <a:gd name="f31" fmla="*/ f22 1 6043521"/>
              <a:gd name="f32" fmla="*/ f23 1 8427077"/>
              <a:gd name="f33" fmla="*/ f24 1 6043521"/>
              <a:gd name="f34" fmla="*/ f25 1 8427077"/>
              <a:gd name="f35" fmla="*/ f26 1 6043521"/>
              <a:gd name="f36" fmla="*/ f27 1 8427077"/>
              <a:gd name="f37" fmla="*/ f5 1 f18"/>
              <a:gd name="f38" fmla="*/ f6 1 f18"/>
              <a:gd name="f39" fmla="*/ f5 1 f19"/>
              <a:gd name="f40" fmla="*/ f7 1 f19"/>
              <a:gd name="f41" fmla="+- f28 0 f1"/>
              <a:gd name="f42" fmla="*/ f29 1 f18"/>
              <a:gd name="f43" fmla="*/ f30 1 f19"/>
              <a:gd name="f44" fmla="*/ f31 1 f18"/>
              <a:gd name="f45" fmla="*/ f32 1 f19"/>
              <a:gd name="f46" fmla="*/ f33 1 f18"/>
              <a:gd name="f47" fmla="*/ f34 1 f19"/>
              <a:gd name="f48" fmla="*/ f35 1 f18"/>
              <a:gd name="f49" fmla="*/ f36 1 f19"/>
              <a:gd name="f50" fmla="*/ f37 f13 1"/>
              <a:gd name="f51" fmla="*/ f38 f13 1"/>
              <a:gd name="f52" fmla="*/ f40 f14 1"/>
              <a:gd name="f53" fmla="*/ f39 f14 1"/>
              <a:gd name="f54" fmla="*/ f42 f13 1"/>
              <a:gd name="f55" fmla="*/ f43 f14 1"/>
              <a:gd name="f56" fmla="*/ f44 f13 1"/>
              <a:gd name="f57" fmla="*/ f45 f14 1"/>
              <a:gd name="f58" fmla="*/ f46 f13 1"/>
              <a:gd name="f59" fmla="*/ f47 f14 1"/>
              <a:gd name="f60" fmla="*/ f48 f13 1"/>
              <a:gd name="f61" fmla="*/ f49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54" y="f55"/>
              </a:cxn>
              <a:cxn ang="f41">
                <a:pos x="f56" y="f57"/>
              </a:cxn>
              <a:cxn ang="f41">
                <a:pos x="f58" y="f57"/>
              </a:cxn>
              <a:cxn ang="f41">
                <a:pos x="f58" y="f59"/>
              </a:cxn>
              <a:cxn ang="f41">
                <a:pos x="f60" y="f61"/>
              </a:cxn>
            </a:cxnLst>
            <a:rect l="f50" t="f53" r="f51" b="f52"/>
            <a:pathLst>
              <a:path w="6043521" h="8427077">
                <a:moveTo>
                  <a:pt x="f6" y="f8"/>
                </a:moveTo>
                <a:lnTo>
                  <a:pt x="f9" y="f7"/>
                </a:lnTo>
                <a:lnTo>
                  <a:pt x="f5" y="f7"/>
                </a:lnTo>
                <a:lnTo>
                  <a:pt x="f5" y="f10"/>
                </a:lnTo>
                <a:lnTo>
                  <a:pt x="f11" y="f5"/>
                </a:lnTo>
                <a:close/>
              </a:path>
            </a:pathLst>
          </a:custGeom>
          <a:solidFill>
            <a:srgbClr val="00335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Figura a mano libera: Forma 31">
            <a:extLst>
              <a:ext uri="{FF2B5EF4-FFF2-40B4-BE49-F238E27FC236}">
                <a16:creationId xmlns:a16="http://schemas.microsoft.com/office/drawing/2014/main" id="{F22ECF52-CC48-470C-86BB-7007638BCAEF}"/>
              </a:ext>
            </a:extLst>
          </p:cNvPr>
          <p:cNvSpPr/>
          <p:nvPr/>
        </p:nvSpPr>
        <p:spPr>
          <a:xfrm rot="13499997">
            <a:off x="-1145227" y="-2123871"/>
            <a:ext cx="6043516" cy="90088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043521"/>
              <a:gd name="f7" fmla="val 9008880"/>
              <a:gd name="f8" fmla="val 4849338"/>
              <a:gd name="f9" fmla="val 1883979"/>
              <a:gd name="f10" fmla="val 1194182"/>
              <a:gd name="f11" fmla="+- 0 0 -90"/>
              <a:gd name="f12" fmla="*/ f3 1 6043521"/>
              <a:gd name="f13" fmla="*/ f4 1 9008880"/>
              <a:gd name="f14" fmla="+- f7 0 f5"/>
              <a:gd name="f15" fmla="+- f6 0 f5"/>
              <a:gd name="f16" fmla="*/ f11 f0 1"/>
              <a:gd name="f17" fmla="*/ f15 1 6043521"/>
              <a:gd name="f18" fmla="*/ f14 1 9008880"/>
              <a:gd name="f19" fmla="*/ 6043521 f15 1"/>
              <a:gd name="f20" fmla="*/ 4849338 f14 1"/>
              <a:gd name="f21" fmla="*/ 1883979 f15 1"/>
              <a:gd name="f22" fmla="*/ 9008880 f14 1"/>
              <a:gd name="f23" fmla="*/ 0 f15 1"/>
              <a:gd name="f24" fmla="*/ 1194182 f14 1"/>
              <a:gd name="f25" fmla="*/ 1194182 f15 1"/>
              <a:gd name="f26" fmla="*/ 0 f14 1"/>
              <a:gd name="f27" fmla="*/ f16 1 f2"/>
              <a:gd name="f28" fmla="*/ f19 1 6043521"/>
              <a:gd name="f29" fmla="*/ f20 1 9008880"/>
              <a:gd name="f30" fmla="*/ f21 1 6043521"/>
              <a:gd name="f31" fmla="*/ f22 1 9008880"/>
              <a:gd name="f32" fmla="*/ f23 1 6043521"/>
              <a:gd name="f33" fmla="*/ f24 1 9008880"/>
              <a:gd name="f34" fmla="*/ f25 1 6043521"/>
              <a:gd name="f35" fmla="*/ f26 1 9008880"/>
              <a:gd name="f36" fmla="*/ f5 1 f17"/>
              <a:gd name="f37" fmla="*/ f6 1 f17"/>
              <a:gd name="f38" fmla="*/ f5 1 f18"/>
              <a:gd name="f39" fmla="*/ f7 1 f18"/>
              <a:gd name="f40" fmla="+- f27 0 f1"/>
              <a:gd name="f41" fmla="*/ f28 1 f17"/>
              <a:gd name="f42" fmla="*/ f29 1 f18"/>
              <a:gd name="f43" fmla="*/ f30 1 f17"/>
              <a:gd name="f44" fmla="*/ f31 1 f18"/>
              <a:gd name="f45" fmla="*/ f32 1 f17"/>
              <a:gd name="f46" fmla="*/ f33 1 f18"/>
              <a:gd name="f47" fmla="*/ f34 1 f17"/>
              <a:gd name="f48" fmla="*/ f35 1 f18"/>
              <a:gd name="f49" fmla="*/ f36 f12 1"/>
              <a:gd name="f50" fmla="*/ f37 f12 1"/>
              <a:gd name="f51" fmla="*/ f39 f13 1"/>
              <a:gd name="f52" fmla="*/ f38 f13 1"/>
              <a:gd name="f53" fmla="*/ f41 f12 1"/>
              <a:gd name="f54" fmla="*/ f42 f13 1"/>
              <a:gd name="f55" fmla="*/ f43 f12 1"/>
              <a:gd name="f56" fmla="*/ f44 f13 1"/>
              <a:gd name="f57" fmla="*/ f45 f12 1"/>
              <a:gd name="f58" fmla="*/ f46 f13 1"/>
              <a:gd name="f59" fmla="*/ f47 f12 1"/>
              <a:gd name="f60" fmla="*/ f48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53" y="f54"/>
              </a:cxn>
              <a:cxn ang="f40">
                <a:pos x="f55" y="f56"/>
              </a:cxn>
              <a:cxn ang="f40">
                <a:pos x="f57" y="f56"/>
              </a:cxn>
              <a:cxn ang="f40">
                <a:pos x="f57" y="f58"/>
              </a:cxn>
              <a:cxn ang="f40">
                <a:pos x="f59" y="f60"/>
              </a:cxn>
            </a:cxnLst>
            <a:rect l="f49" t="f52" r="f50" b="f51"/>
            <a:pathLst>
              <a:path w="6043521" h="9008880">
                <a:moveTo>
                  <a:pt x="f6" y="f8"/>
                </a:moveTo>
                <a:lnTo>
                  <a:pt x="f9" y="f7"/>
                </a:lnTo>
                <a:lnTo>
                  <a:pt x="f5" y="f7"/>
                </a:lnTo>
                <a:lnTo>
                  <a:pt x="f5" y="f10"/>
                </a:lnTo>
                <a:lnTo>
                  <a:pt x="f10" y="f5"/>
                </a:lnTo>
                <a:close/>
              </a:path>
            </a:pathLst>
          </a:custGeom>
          <a:blipFill>
            <a:blip r:embed="rId3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Figura a mano libera: Forma 29">
            <a:extLst>
              <a:ext uri="{FF2B5EF4-FFF2-40B4-BE49-F238E27FC236}">
                <a16:creationId xmlns:a16="http://schemas.microsoft.com/office/drawing/2014/main" id="{752654C3-B298-4C76-A9C3-CD97A9D79F70}"/>
              </a:ext>
            </a:extLst>
          </p:cNvPr>
          <p:cNvSpPr/>
          <p:nvPr/>
        </p:nvSpPr>
        <p:spPr>
          <a:xfrm rot="18899994" flipH="1">
            <a:off x="-2681158" y="-465960"/>
            <a:ext cx="8639123" cy="57397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639119"/>
              <a:gd name="f7" fmla="val 5739762"/>
              <a:gd name="f8" fmla="val 3789781"/>
              <a:gd name="f9" fmla="val 3789782"/>
              <a:gd name="f10" fmla="val 5739761"/>
              <a:gd name="f11" fmla="val 7748695"/>
              <a:gd name="f12" fmla="val 4849338"/>
              <a:gd name="f13" fmla="+- 0 0 -90"/>
              <a:gd name="f14" fmla="*/ f3 1 8639119"/>
              <a:gd name="f15" fmla="*/ f4 1 5739762"/>
              <a:gd name="f16" fmla="+- f7 0 f5"/>
              <a:gd name="f17" fmla="+- f6 0 f5"/>
              <a:gd name="f18" fmla="*/ f13 f0 1"/>
              <a:gd name="f19" fmla="*/ f17 1 8639119"/>
              <a:gd name="f20" fmla="*/ f16 1 5739762"/>
              <a:gd name="f21" fmla="*/ 3789781 f17 1"/>
              <a:gd name="f22" fmla="*/ 0 f16 1"/>
              <a:gd name="f23" fmla="*/ 0 f17 1"/>
              <a:gd name="f24" fmla="*/ 3789782 f16 1"/>
              <a:gd name="f25" fmla="*/ 5739761 f16 1"/>
              <a:gd name="f26" fmla="*/ 7748695 f17 1"/>
              <a:gd name="f27" fmla="*/ 5739762 f16 1"/>
              <a:gd name="f28" fmla="*/ 8639119 f17 1"/>
              <a:gd name="f29" fmla="*/ 4849338 f16 1"/>
              <a:gd name="f30" fmla="*/ f18 1 f2"/>
              <a:gd name="f31" fmla="*/ f21 1 8639119"/>
              <a:gd name="f32" fmla="*/ f22 1 5739762"/>
              <a:gd name="f33" fmla="*/ f23 1 8639119"/>
              <a:gd name="f34" fmla="*/ f24 1 5739762"/>
              <a:gd name="f35" fmla="*/ f25 1 5739762"/>
              <a:gd name="f36" fmla="*/ f26 1 8639119"/>
              <a:gd name="f37" fmla="*/ f27 1 5739762"/>
              <a:gd name="f38" fmla="*/ f28 1 8639119"/>
              <a:gd name="f39" fmla="*/ f29 1 5739762"/>
              <a:gd name="f40" fmla="*/ f5 1 f19"/>
              <a:gd name="f41" fmla="*/ f6 1 f19"/>
              <a:gd name="f42" fmla="*/ f5 1 f20"/>
              <a:gd name="f43" fmla="*/ f7 1 f20"/>
              <a:gd name="f44" fmla="+- f30 0 f1"/>
              <a:gd name="f45" fmla="*/ f31 1 f19"/>
              <a:gd name="f46" fmla="*/ f32 1 f20"/>
              <a:gd name="f47" fmla="*/ f33 1 f19"/>
              <a:gd name="f48" fmla="*/ f34 1 f20"/>
              <a:gd name="f49" fmla="*/ f35 1 f20"/>
              <a:gd name="f50" fmla="*/ f36 1 f19"/>
              <a:gd name="f51" fmla="*/ f37 1 f20"/>
              <a:gd name="f52" fmla="*/ f38 1 f19"/>
              <a:gd name="f53" fmla="*/ f39 1 f20"/>
              <a:gd name="f54" fmla="*/ f40 f14 1"/>
              <a:gd name="f55" fmla="*/ f41 f14 1"/>
              <a:gd name="f56" fmla="*/ f43 f15 1"/>
              <a:gd name="f57" fmla="*/ f42 f15 1"/>
              <a:gd name="f58" fmla="*/ f45 f14 1"/>
              <a:gd name="f59" fmla="*/ f46 f15 1"/>
              <a:gd name="f60" fmla="*/ f47 f14 1"/>
              <a:gd name="f61" fmla="*/ f48 f15 1"/>
              <a:gd name="f62" fmla="*/ f49 f15 1"/>
              <a:gd name="f63" fmla="*/ f50 f14 1"/>
              <a:gd name="f64" fmla="*/ f51 f15 1"/>
              <a:gd name="f65" fmla="*/ f52 f14 1"/>
              <a:gd name="f66" fmla="*/ f53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58" y="f59"/>
              </a:cxn>
              <a:cxn ang="f44">
                <a:pos x="f60" y="f61"/>
              </a:cxn>
              <a:cxn ang="f44">
                <a:pos x="f60" y="f62"/>
              </a:cxn>
              <a:cxn ang="f44">
                <a:pos x="f63" y="f64"/>
              </a:cxn>
              <a:cxn ang="f44">
                <a:pos x="f65" y="f66"/>
              </a:cxn>
            </a:cxnLst>
            <a:rect l="f54" t="f57" r="f55" b="f56"/>
            <a:pathLst>
              <a:path w="8639119" h="5739762">
                <a:moveTo>
                  <a:pt x="f8" y="f5"/>
                </a:moveTo>
                <a:lnTo>
                  <a:pt x="f5" y="f9"/>
                </a:lnTo>
                <a:lnTo>
                  <a:pt x="f5" y="f10"/>
                </a:lnTo>
                <a:lnTo>
                  <a:pt x="f11" y="f7"/>
                </a:lnTo>
                <a:lnTo>
                  <a:pt x="f6" y="f12"/>
                </a:lnTo>
                <a:close/>
              </a:path>
            </a:pathLst>
          </a:custGeom>
          <a:solidFill>
            <a:srgbClr val="003352">
              <a:alpha val="51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617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6">
            <a:extLst>
              <a:ext uri="{FF2B5EF4-FFF2-40B4-BE49-F238E27FC236}">
                <a16:creationId xmlns:a16="http://schemas.microsoft.com/office/drawing/2014/main" id="{B750F3CC-CB94-466E-972F-A1B34799283C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C43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Figura a mano libera: Forma 7">
            <a:extLst>
              <a:ext uri="{FF2B5EF4-FFF2-40B4-BE49-F238E27FC236}">
                <a16:creationId xmlns:a16="http://schemas.microsoft.com/office/drawing/2014/main" id="{52A1D2CC-2960-4E18-9FA3-24064E8FB33F}"/>
              </a:ext>
            </a:extLst>
          </p:cNvPr>
          <p:cNvSpPr/>
          <p:nvPr/>
        </p:nvSpPr>
        <p:spPr>
          <a:xfrm>
            <a:off x="0" y="0"/>
            <a:ext cx="12191996" cy="68627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6849743"/>
              <a:gd name="f8" fmla="val 7554712"/>
              <a:gd name="f9" fmla="val 10266645"/>
              <a:gd name="f10" fmla="val 2711934"/>
              <a:gd name="f11" fmla="val 11289529"/>
              <a:gd name="f12" fmla="val 12191999"/>
              <a:gd name="f13" fmla="val 3614404"/>
              <a:gd name="f14" fmla="+- 0 0 -90"/>
              <a:gd name="f15" fmla="*/ f3 1 12192000"/>
              <a:gd name="f16" fmla="*/ f4 1 6849743"/>
              <a:gd name="f17" fmla="+- f7 0 f5"/>
              <a:gd name="f18" fmla="+- f6 0 f5"/>
              <a:gd name="f19" fmla="*/ f14 f0 1"/>
              <a:gd name="f20" fmla="*/ f18 1 12192000"/>
              <a:gd name="f21" fmla="*/ f17 1 6849743"/>
              <a:gd name="f22" fmla="*/ 0 f18 1"/>
              <a:gd name="f23" fmla="*/ 0 f17 1"/>
              <a:gd name="f24" fmla="*/ 7554712 f18 1"/>
              <a:gd name="f25" fmla="*/ 10266645 f18 1"/>
              <a:gd name="f26" fmla="*/ 2711934 f17 1"/>
              <a:gd name="f27" fmla="*/ 11289529 f18 1"/>
              <a:gd name="f28" fmla="*/ 12191999 f18 1"/>
              <a:gd name="f29" fmla="*/ 3614404 f17 1"/>
              <a:gd name="f30" fmla="*/ 12192000 f18 1"/>
              <a:gd name="f31" fmla="*/ 6849743 f17 1"/>
              <a:gd name="f32" fmla="*/ f19 1 f2"/>
              <a:gd name="f33" fmla="*/ f22 1 12192000"/>
              <a:gd name="f34" fmla="*/ f23 1 6849743"/>
              <a:gd name="f35" fmla="*/ f24 1 12192000"/>
              <a:gd name="f36" fmla="*/ f25 1 12192000"/>
              <a:gd name="f37" fmla="*/ f26 1 6849743"/>
              <a:gd name="f38" fmla="*/ f27 1 12192000"/>
              <a:gd name="f39" fmla="*/ f28 1 12192000"/>
              <a:gd name="f40" fmla="*/ f29 1 6849743"/>
              <a:gd name="f41" fmla="*/ f30 1 12192000"/>
              <a:gd name="f42" fmla="*/ f31 1 6849743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0"/>
              <a:gd name="f51" fmla="*/ f36 1 f20"/>
              <a:gd name="f52" fmla="*/ f37 1 f21"/>
              <a:gd name="f53" fmla="*/ f38 1 f20"/>
              <a:gd name="f54" fmla="*/ f39 1 f20"/>
              <a:gd name="f55" fmla="*/ f40 1 f21"/>
              <a:gd name="f56" fmla="*/ f41 1 f20"/>
              <a:gd name="f57" fmla="*/ f42 1 f21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5 1"/>
              <a:gd name="f65" fmla="*/ f51 f15 1"/>
              <a:gd name="f66" fmla="*/ f52 f16 1"/>
              <a:gd name="f67" fmla="*/ f53 f15 1"/>
              <a:gd name="f68" fmla="*/ f54 f15 1"/>
              <a:gd name="f69" fmla="*/ f55 f16 1"/>
              <a:gd name="f70" fmla="*/ f56 f15 1"/>
              <a:gd name="f71" fmla="*/ f57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4" y="f63"/>
              </a:cxn>
              <a:cxn ang="f47">
                <a:pos x="f65" y="f66"/>
              </a:cxn>
              <a:cxn ang="f47">
                <a:pos x="f67" y="f66"/>
              </a:cxn>
              <a:cxn ang="f47">
                <a:pos x="f68" y="f69"/>
              </a:cxn>
              <a:cxn ang="f47">
                <a:pos x="f70" y="f71"/>
              </a:cxn>
              <a:cxn ang="f47">
                <a:pos x="f62" y="f71"/>
              </a:cxn>
            </a:cxnLst>
            <a:rect l="f58" t="f61" r="f59" b="f60"/>
            <a:pathLst>
              <a:path w="12192000" h="6849743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lnTo>
                  <a:pt x="f11" y="f10"/>
                </a:lnTo>
                <a:lnTo>
                  <a:pt x="f12" y="f13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47C3D3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igura a mano libera: Forma 8">
            <a:extLst>
              <a:ext uri="{FF2B5EF4-FFF2-40B4-BE49-F238E27FC236}">
                <a16:creationId xmlns:a16="http://schemas.microsoft.com/office/drawing/2014/main" id="{1B77FA24-76EA-4760-83C7-BE790D7B179C}"/>
              </a:ext>
            </a:extLst>
          </p:cNvPr>
          <p:cNvSpPr/>
          <p:nvPr/>
        </p:nvSpPr>
        <p:spPr>
          <a:xfrm rot="16199987" flipV="1">
            <a:off x="2626802" y="-2626810"/>
            <a:ext cx="6862745" cy="121163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53871"/>
              <a:gd name="f7" fmla="val 12116353"/>
              <a:gd name="f8" fmla="val 8014954"/>
              <a:gd name="f9" fmla="val 4141930"/>
              <a:gd name="f10" fmla="val 8014952"/>
              <a:gd name="f11" fmla="val 5293882"/>
              <a:gd name="f12" fmla="val 4141928"/>
              <a:gd name="f13" fmla="+- 0 0 -90"/>
              <a:gd name="f14" fmla="*/ f3 1 6853871"/>
              <a:gd name="f15" fmla="*/ f4 1 12116353"/>
              <a:gd name="f16" fmla="+- f7 0 f5"/>
              <a:gd name="f17" fmla="+- f6 0 f5"/>
              <a:gd name="f18" fmla="*/ f13 f0 1"/>
              <a:gd name="f19" fmla="*/ f17 1 6853871"/>
              <a:gd name="f20" fmla="*/ f16 1 12116353"/>
              <a:gd name="f21" fmla="*/ 6853871 f17 1"/>
              <a:gd name="f22" fmla="*/ 12116353 f16 1"/>
              <a:gd name="f23" fmla="*/ 8014954 f16 1"/>
              <a:gd name="f24" fmla="*/ 4141930 f17 1"/>
              <a:gd name="f25" fmla="*/ 8014952 f16 1"/>
              <a:gd name="f26" fmla="*/ 5293882 f16 1"/>
              <a:gd name="f27" fmla="*/ 4141928 f16 1"/>
              <a:gd name="f28" fmla="*/ 0 f17 1"/>
              <a:gd name="f29" fmla="*/ 0 f16 1"/>
              <a:gd name="f30" fmla="*/ f18 1 f2"/>
              <a:gd name="f31" fmla="*/ f21 1 6853871"/>
              <a:gd name="f32" fmla="*/ f22 1 12116353"/>
              <a:gd name="f33" fmla="*/ f23 1 12116353"/>
              <a:gd name="f34" fmla="*/ f24 1 6853871"/>
              <a:gd name="f35" fmla="*/ f25 1 12116353"/>
              <a:gd name="f36" fmla="*/ f26 1 12116353"/>
              <a:gd name="f37" fmla="*/ f27 1 12116353"/>
              <a:gd name="f38" fmla="*/ f28 1 6853871"/>
              <a:gd name="f39" fmla="*/ f29 1 12116353"/>
              <a:gd name="f40" fmla="*/ f5 1 f19"/>
              <a:gd name="f41" fmla="*/ f6 1 f19"/>
              <a:gd name="f42" fmla="*/ f5 1 f20"/>
              <a:gd name="f43" fmla="*/ f7 1 f20"/>
              <a:gd name="f44" fmla="+- f30 0 f1"/>
              <a:gd name="f45" fmla="*/ f31 1 f19"/>
              <a:gd name="f46" fmla="*/ f32 1 f20"/>
              <a:gd name="f47" fmla="*/ f33 1 f20"/>
              <a:gd name="f48" fmla="*/ f34 1 f19"/>
              <a:gd name="f49" fmla="*/ f35 1 f20"/>
              <a:gd name="f50" fmla="*/ f36 1 f20"/>
              <a:gd name="f51" fmla="*/ f37 1 f20"/>
              <a:gd name="f52" fmla="*/ f38 1 f19"/>
              <a:gd name="f53" fmla="*/ f39 1 f20"/>
              <a:gd name="f54" fmla="*/ f40 f14 1"/>
              <a:gd name="f55" fmla="*/ f41 f14 1"/>
              <a:gd name="f56" fmla="*/ f43 f15 1"/>
              <a:gd name="f57" fmla="*/ f42 f15 1"/>
              <a:gd name="f58" fmla="*/ f45 f14 1"/>
              <a:gd name="f59" fmla="*/ f46 f15 1"/>
              <a:gd name="f60" fmla="*/ f47 f15 1"/>
              <a:gd name="f61" fmla="*/ f48 f14 1"/>
              <a:gd name="f62" fmla="*/ f49 f15 1"/>
              <a:gd name="f63" fmla="*/ f50 f15 1"/>
              <a:gd name="f64" fmla="*/ f51 f15 1"/>
              <a:gd name="f65" fmla="*/ f52 f14 1"/>
              <a:gd name="f66" fmla="*/ f53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58" y="f59"/>
              </a:cxn>
              <a:cxn ang="f44">
                <a:pos x="f58" y="f60"/>
              </a:cxn>
              <a:cxn ang="f44">
                <a:pos x="f61" y="f60"/>
              </a:cxn>
              <a:cxn ang="f44">
                <a:pos x="f61" y="f62"/>
              </a:cxn>
              <a:cxn ang="f44">
                <a:pos x="f58" y="f62"/>
              </a:cxn>
              <a:cxn ang="f44">
                <a:pos x="f61" y="f63"/>
              </a:cxn>
              <a:cxn ang="f44">
                <a:pos x="f61" y="f64"/>
              </a:cxn>
              <a:cxn ang="f44">
                <a:pos x="f65" y="f66"/>
              </a:cxn>
              <a:cxn ang="f44">
                <a:pos x="f65" y="f59"/>
              </a:cxn>
            </a:cxnLst>
            <a:rect l="f54" t="f57" r="f55" b="f56"/>
            <a:pathLst>
              <a:path w="6853871" h="12116353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2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Triangolo rettangolo 9">
            <a:extLst>
              <a:ext uri="{FF2B5EF4-FFF2-40B4-BE49-F238E27FC236}">
                <a16:creationId xmlns:a16="http://schemas.microsoft.com/office/drawing/2014/main" id="{2DEFB24F-7666-4B18-8207-BC4DFF43265B}"/>
              </a:ext>
            </a:extLst>
          </p:cNvPr>
          <p:cNvSpPr/>
          <p:nvPr/>
        </p:nvSpPr>
        <p:spPr>
          <a:xfrm rot="5399996" flipV="1">
            <a:off x="5851012" y="-10648"/>
            <a:ext cx="6326157" cy="63474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*/ f7 f0 1"/>
              <a:gd name="f14" fmla="*/ f8 f0 1"/>
              <a:gd name="f15" fmla="*/ f9 f0 1"/>
              <a:gd name="f16" fmla="?: f10 f3 1"/>
              <a:gd name="f17" fmla="?: f11 f4 1"/>
              <a:gd name="f18" fmla="?: f12 f5 1"/>
              <a:gd name="f19" fmla="*/ f13 1 f2"/>
              <a:gd name="f20" fmla="*/ f14 1 f2"/>
              <a:gd name="f21" fmla="*/ f15 1 f2"/>
              <a:gd name="f22" fmla="*/ f16 1 21600"/>
              <a:gd name="f23" fmla="*/ f17 1 21600"/>
              <a:gd name="f24" fmla="*/ 21600 f16 1"/>
              <a:gd name="f25" fmla="*/ 21600 f17 1"/>
              <a:gd name="f26" fmla="+- f19 0 f1"/>
              <a:gd name="f27" fmla="+- f20 0 f1"/>
              <a:gd name="f28" fmla="+- f21 0 f1"/>
              <a:gd name="f29" fmla="min f23 f22"/>
              <a:gd name="f30" fmla="*/ f24 1 f18"/>
              <a:gd name="f31" fmla="*/ f25 1 f18"/>
              <a:gd name="f32" fmla="val f30"/>
              <a:gd name="f33" fmla="val f31"/>
              <a:gd name="f34" fmla="*/ f6 f29 1"/>
              <a:gd name="f35" fmla="+- f33 0 f6"/>
              <a:gd name="f36" fmla="+- f32 0 f6"/>
              <a:gd name="f37" fmla="*/ f33 f29 1"/>
              <a:gd name="f38" fmla="*/ f32 f29 1"/>
              <a:gd name="f39" fmla="*/ f35 1 2"/>
              <a:gd name="f40" fmla="*/ f36 1 2"/>
              <a:gd name="f41" fmla="*/ f36 1 12"/>
              <a:gd name="f42" fmla="*/ f35 7 1"/>
              <a:gd name="f43" fmla="*/ f36 7 1"/>
              <a:gd name="f44" fmla="*/ f35 11 1"/>
              <a:gd name="f45" fmla="+- f6 f39 0"/>
              <a:gd name="f46" fmla="+- f6 f40 0"/>
              <a:gd name="f47" fmla="*/ f42 1 12"/>
              <a:gd name="f48" fmla="*/ f43 1 12"/>
              <a:gd name="f49" fmla="*/ f44 1 12"/>
              <a:gd name="f50" fmla="*/ f41 f29 1"/>
              <a:gd name="f51" fmla="*/ f47 f29 1"/>
              <a:gd name="f52" fmla="*/ f48 f29 1"/>
              <a:gd name="f53" fmla="*/ f49 f29 1"/>
              <a:gd name="f54" fmla="*/ f46 f29 1"/>
              <a:gd name="f55" fmla="*/ f45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34" y="f34"/>
              </a:cxn>
              <a:cxn ang="f27">
                <a:pos x="f34" y="f37"/>
              </a:cxn>
              <a:cxn ang="f27">
                <a:pos x="f38" y="f37"/>
              </a:cxn>
              <a:cxn ang="f28">
                <a:pos x="f54" y="f55"/>
              </a:cxn>
            </a:cxnLst>
            <a:rect l="f50" t="f51" r="f52" b="f53"/>
            <a:pathLst>
              <a:path>
                <a:moveTo>
                  <a:pt x="f34" y="f37"/>
                </a:moveTo>
                <a:lnTo>
                  <a:pt x="f34" y="f34"/>
                </a:lnTo>
                <a:lnTo>
                  <a:pt x="f38" y="f37"/>
                </a:lnTo>
                <a:close/>
              </a:path>
            </a:pathLst>
          </a:custGeom>
          <a:solidFill>
            <a:srgbClr val="00335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Figura a mano libera: Forma 10">
            <a:extLst>
              <a:ext uri="{FF2B5EF4-FFF2-40B4-BE49-F238E27FC236}">
                <a16:creationId xmlns:a16="http://schemas.microsoft.com/office/drawing/2014/main" id="{7082F3B9-F1E6-4F94-945E-EAE53ED8484B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003352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Figura a mano libera: Forma 11">
            <a:extLst>
              <a:ext uri="{FF2B5EF4-FFF2-40B4-BE49-F238E27FC236}">
                <a16:creationId xmlns:a16="http://schemas.microsoft.com/office/drawing/2014/main" id="{BA065C2A-9840-47C9-A4FD-C39829190DEF}"/>
              </a:ext>
            </a:extLst>
          </p:cNvPr>
          <p:cNvSpPr/>
          <p:nvPr/>
        </p:nvSpPr>
        <p:spPr>
          <a:xfrm rot="2700006">
            <a:off x="9668984" y="1404390"/>
            <a:ext cx="4406146" cy="5299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06148"/>
              <a:gd name="f7" fmla="val 5299239"/>
              <a:gd name="f8" fmla="val 4406147"/>
              <a:gd name="f9" fmla="val 3513056"/>
              <a:gd name="f10" fmla="val 1"/>
              <a:gd name="f11" fmla="+- 0 0 -90"/>
              <a:gd name="f12" fmla="*/ f3 1 4406148"/>
              <a:gd name="f13" fmla="*/ f4 1 5299239"/>
              <a:gd name="f14" fmla="+- f7 0 f5"/>
              <a:gd name="f15" fmla="+- f6 0 f5"/>
              <a:gd name="f16" fmla="*/ f11 f0 1"/>
              <a:gd name="f17" fmla="*/ f15 1 4406148"/>
              <a:gd name="f18" fmla="*/ f14 1 5299239"/>
              <a:gd name="f19" fmla="*/ 0 f15 1"/>
              <a:gd name="f20" fmla="*/ 0 f14 1"/>
              <a:gd name="f21" fmla="*/ 4406148 f15 1"/>
              <a:gd name="f22" fmla="*/ 4406147 f14 1"/>
              <a:gd name="f23" fmla="*/ 3513056 f15 1"/>
              <a:gd name="f24" fmla="*/ 5299239 f14 1"/>
              <a:gd name="f25" fmla="*/ 1 f15 1"/>
              <a:gd name="f26" fmla="*/ f16 1 f2"/>
              <a:gd name="f27" fmla="*/ f19 1 4406148"/>
              <a:gd name="f28" fmla="*/ f20 1 5299239"/>
              <a:gd name="f29" fmla="*/ f21 1 4406148"/>
              <a:gd name="f30" fmla="*/ f22 1 5299239"/>
              <a:gd name="f31" fmla="*/ f23 1 4406148"/>
              <a:gd name="f32" fmla="*/ f24 1 5299239"/>
              <a:gd name="f33" fmla="*/ f25 1 4406148"/>
              <a:gd name="f34" fmla="*/ f5 1 f17"/>
              <a:gd name="f35" fmla="*/ f6 1 f17"/>
              <a:gd name="f36" fmla="*/ f5 1 f18"/>
              <a:gd name="f37" fmla="*/ f7 1 f18"/>
              <a:gd name="f38" fmla="+- f26 0 f1"/>
              <a:gd name="f39" fmla="*/ f27 1 f17"/>
              <a:gd name="f40" fmla="*/ f28 1 f18"/>
              <a:gd name="f41" fmla="*/ f29 1 f17"/>
              <a:gd name="f42" fmla="*/ f30 1 f18"/>
              <a:gd name="f43" fmla="*/ f31 1 f17"/>
              <a:gd name="f44" fmla="*/ f32 1 f18"/>
              <a:gd name="f45" fmla="*/ f33 1 f17"/>
              <a:gd name="f46" fmla="*/ f34 f12 1"/>
              <a:gd name="f47" fmla="*/ f35 f12 1"/>
              <a:gd name="f48" fmla="*/ f37 f13 1"/>
              <a:gd name="f49" fmla="*/ f36 f13 1"/>
              <a:gd name="f50" fmla="*/ f39 f12 1"/>
              <a:gd name="f51" fmla="*/ f40 f13 1"/>
              <a:gd name="f52" fmla="*/ f41 f12 1"/>
              <a:gd name="f53" fmla="*/ f42 f13 1"/>
              <a:gd name="f54" fmla="*/ f43 f12 1"/>
              <a:gd name="f55" fmla="*/ f44 f13 1"/>
              <a:gd name="f56" fmla="*/ f4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0" y="f51"/>
              </a:cxn>
              <a:cxn ang="f38">
                <a:pos x="f52" y="f53"/>
              </a:cxn>
              <a:cxn ang="f38">
                <a:pos x="f54" y="f55"/>
              </a:cxn>
              <a:cxn ang="f38">
                <a:pos x="f56" y="f55"/>
              </a:cxn>
            </a:cxnLst>
            <a:rect l="f46" t="f49" r="f47" b="f48"/>
            <a:pathLst>
              <a:path w="4406148" h="5299239">
                <a:moveTo>
                  <a:pt x="f5" y="f5"/>
                </a:moveTo>
                <a:lnTo>
                  <a:pt x="f6" y="f8"/>
                </a:lnTo>
                <a:lnTo>
                  <a:pt x="f9" y="f7"/>
                </a:lnTo>
                <a:lnTo>
                  <a:pt x="f10" y="f7"/>
                </a:lnTo>
                <a:close/>
              </a:path>
            </a:pathLst>
          </a:custGeom>
          <a:solidFill>
            <a:srgbClr val="00335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Figura a mano libera: Forma 12">
            <a:extLst>
              <a:ext uri="{FF2B5EF4-FFF2-40B4-BE49-F238E27FC236}">
                <a16:creationId xmlns:a16="http://schemas.microsoft.com/office/drawing/2014/main" id="{B7681A50-EA47-4E04-A48E-8F2D05CDA203}"/>
              </a:ext>
            </a:extLst>
          </p:cNvPr>
          <p:cNvSpPr/>
          <p:nvPr/>
        </p:nvSpPr>
        <p:spPr>
          <a:xfrm rot="8100003" flipH="1">
            <a:off x="9583579" y="1088100"/>
            <a:ext cx="5072176" cy="48435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072180"/>
              <a:gd name="f7" fmla="val 4843502"/>
              <a:gd name="f8" fmla="val 4843501"/>
              <a:gd name="f9" fmla="val 228679"/>
              <a:gd name="f10" fmla="val 1"/>
              <a:gd name="f11" fmla="val 228678"/>
              <a:gd name="f12" fmla="+- 0 0 -90"/>
              <a:gd name="f13" fmla="*/ f3 1 5072180"/>
              <a:gd name="f14" fmla="*/ f4 1 4843502"/>
              <a:gd name="f15" fmla="+- f7 0 f5"/>
              <a:gd name="f16" fmla="+- f6 0 f5"/>
              <a:gd name="f17" fmla="*/ f12 f0 1"/>
              <a:gd name="f18" fmla="*/ f16 1 5072180"/>
              <a:gd name="f19" fmla="*/ f15 1 4843502"/>
              <a:gd name="f20" fmla="*/ 5072180 f16 1"/>
              <a:gd name="f21" fmla="*/ 4843501 f15 1"/>
              <a:gd name="f22" fmla="*/ 228679 f16 1"/>
              <a:gd name="f23" fmla="*/ 0 f15 1"/>
              <a:gd name="f24" fmla="*/ 1 f16 1"/>
              <a:gd name="f25" fmla="*/ 228678 f15 1"/>
              <a:gd name="f26" fmla="*/ 0 f16 1"/>
              <a:gd name="f27" fmla="*/ 4843502 f15 1"/>
              <a:gd name="f28" fmla="*/ f17 1 f2"/>
              <a:gd name="f29" fmla="*/ f20 1 5072180"/>
              <a:gd name="f30" fmla="*/ f21 1 4843502"/>
              <a:gd name="f31" fmla="*/ f22 1 5072180"/>
              <a:gd name="f32" fmla="*/ f23 1 4843502"/>
              <a:gd name="f33" fmla="*/ f24 1 5072180"/>
              <a:gd name="f34" fmla="*/ f25 1 4843502"/>
              <a:gd name="f35" fmla="*/ f26 1 5072180"/>
              <a:gd name="f36" fmla="*/ f27 1 4843502"/>
              <a:gd name="f37" fmla="*/ f5 1 f18"/>
              <a:gd name="f38" fmla="*/ f6 1 f18"/>
              <a:gd name="f39" fmla="*/ f5 1 f19"/>
              <a:gd name="f40" fmla="*/ f7 1 f19"/>
              <a:gd name="f41" fmla="+- f28 0 f1"/>
              <a:gd name="f42" fmla="*/ f29 1 f18"/>
              <a:gd name="f43" fmla="*/ f30 1 f19"/>
              <a:gd name="f44" fmla="*/ f31 1 f18"/>
              <a:gd name="f45" fmla="*/ f32 1 f19"/>
              <a:gd name="f46" fmla="*/ f33 1 f18"/>
              <a:gd name="f47" fmla="*/ f34 1 f19"/>
              <a:gd name="f48" fmla="*/ f35 1 f18"/>
              <a:gd name="f49" fmla="*/ f36 1 f19"/>
              <a:gd name="f50" fmla="*/ f37 f13 1"/>
              <a:gd name="f51" fmla="*/ f38 f13 1"/>
              <a:gd name="f52" fmla="*/ f40 f14 1"/>
              <a:gd name="f53" fmla="*/ f39 f14 1"/>
              <a:gd name="f54" fmla="*/ f42 f13 1"/>
              <a:gd name="f55" fmla="*/ f43 f14 1"/>
              <a:gd name="f56" fmla="*/ f44 f13 1"/>
              <a:gd name="f57" fmla="*/ f45 f14 1"/>
              <a:gd name="f58" fmla="*/ f46 f13 1"/>
              <a:gd name="f59" fmla="*/ f47 f14 1"/>
              <a:gd name="f60" fmla="*/ f48 f13 1"/>
              <a:gd name="f61" fmla="*/ f49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54" y="f55"/>
              </a:cxn>
              <a:cxn ang="f41">
                <a:pos x="f56" y="f57"/>
              </a:cxn>
              <a:cxn ang="f41">
                <a:pos x="f58" y="f59"/>
              </a:cxn>
              <a:cxn ang="f41">
                <a:pos x="f60" y="f61"/>
              </a:cxn>
            </a:cxnLst>
            <a:rect l="f50" t="f53" r="f51" b="f52"/>
            <a:pathLst>
              <a:path w="5072180" h="4843502">
                <a:moveTo>
                  <a:pt x="f6" y="f8"/>
                </a:moveTo>
                <a:lnTo>
                  <a:pt x="f9" y="f5"/>
                </a:lnTo>
                <a:lnTo>
                  <a:pt x="f10" y="f11"/>
                </a:lnTo>
                <a:lnTo>
                  <a:pt x="f5" y="f7"/>
                </a:lnTo>
                <a:close/>
              </a:path>
            </a:pathLst>
          </a:custGeom>
          <a:blipFill>
            <a:blip r:embed="rId3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Figura a mano libera: Forma 13">
            <a:extLst>
              <a:ext uri="{FF2B5EF4-FFF2-40B4-BE49-F238E27FC236}">
                <a16:creationId xmlns:a16="http://schemas.microsoft.com/office/drawing/2014/main" id="{3FF2283F-9DCD-4DBC-AF98-971C0FFC114E}"/>
              </a:ext>
            </a:extLst>
          </p:cNvPr>
          <p:cNvSpPr/>
          <p:nvPr/>
        </p:nvSpPr>
        <p:spPr>
          <a:xfrm rot="2700006">
            <a:off x="11438585" y="5665754"/>
            <a:ext cx="877778" cy="17555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77778"/>
              <a:gd name="f7" fmla="val 1755556"/>
              <a:gd name="f8" fmla="+- 0 0 -90"/>
              <a:gd name="f9" fmla="*/ f3 1 877778"/>
              <a:gd name="f10" fmla="*/ f4 1 1755556"/>
              <a:gd name="f11" fmla="+- f7 0 f5"/>
              <a:gd name="f12" fmla="+- f6 0 f5"/>
              <a:gd name="f13" fmla="*/ f8 f0 1"/>
              <a:gd name="f14" fmla="*/ f12 1 877778"/>
              <a:gd name="f15" fmla="*/ f11 1 1755556"/>
              <a:gd name="f16" fmla="*/ 0 f12 1"/>
              <a:gd name="f17" fmla="*/ 0 f11 1"/>
              <a:gd name="f18" fmla="*/ 877778 f12 1"/>
              <a:gd name="f19" fmla="*/ 877778 f11 1"/>
              <a:gd name="f20" fmla="*/ 1755556 f11 1"/>
              <a:gd name="f21" fmla="*/ f13 1 f2"/>
              <a:gd name="f22" fmla="*/ f16 1 877778"/>
              <a:gd name="f23" fmla="*/ f17 1 1755556"/>
              <a:gd name="f24" fmla="*/ f18 1 877778"/>
              <a:gd name="f25" fmla="*/ f19 1 1755556"/>
              <a:gd name="f26" fmla="*/ f20 1 1755556"/>
              <a:gd name="f27" fmla="*/ f5 1 f14"/>
              <a:gd name="f28" fmla="*/ f6 1 f14"/>
              <a:gd name="f29" fmla="*/ f5 1 f15"/>
              <a:gd name="f30" fmla="*/ f7 1 f15"/>
              <a:gd name="f31" fmla="+- f21 0 f1"/>
              <a:gd name="f32" fmla="*/ f22 1 f14"/>
              <a:gd name="f33" fmla="*/ f23 1 f15"/>
              <a:gd name="f34" fmla="*/ f24 1 f14"/>
              <a:gd name="f35" fmla="*/ f25 1 f15"/>
              <a:gd name="f36" fmla="*/ f26 1 f15"/>
              <a:gd name="f37" fmla="*/ f27 f9 1"/>
              <a:gd name="f38" fmla="*/ f28 f9 1"/>
              <a:gd name="f39" fmla="*/ f30 f10 1"/>
              <a:gd name="f40" fmla="*/ f29 f10 1"/>
              <a:gd name="f41" fmla="*/ f32 f9 1"/>
              <a:gd name="f42" fmla="*/ f33 f10 1"/>
              <a:gd name="f43" fmla="*/ f34 f9 1"/>
              <a:gd name="f44" fmla="*/ f35 f10 1"/>
              <a:gd name="f45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1" y="f42"/>
              </a:cxn>
              <a:cxn ang="f31">
                <a:pos x="f43" y="f44"/>
              </a:cxn>
              <a:cxn ang="f31">
                <a:pos x="f41" y="f45"/>
              </a:cxn>
            </a:cxnLst>
            <a:rect l="f37" t="f40" r="f38" b="f39"/>
            <a:pathLst>
              <a:path w="877778" h="1755556">
                <a:moveTo>
                  <a:pt x="f5" y="f5"/>
                </a:moveTo>
                <a:lnTo>
                  <a:pt x="f6" y="f6"/>
                </a:lnTo>
                <a:lnTo>
                  <a:pt x="f5" y="f7"/>
                </a:lnTo>
                <a:close/>
              </a:path>
            </a:pathLst>
          </a:custGeom>
          <a:solidFill>
            <a:srgbClr val="00335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Figura a mano libera: Forma 14">
            <a:extLst>
              <a:ext uri="{FF2B5EF4-FFF2-40B4-BE49-F238E27FC236}">
                <a16:creationId xmlns:a16="http://schemas.microsoft.com/office/drawing/2014/main" id="{0BECDC0E-5DCD-4F03-AED0-9F2484A3734F}"/>
              </a:ext>
            </a:extLst>
          </p:cNvPr>
          <p:cNvSpPr/>
          <p:nvPr/>
        </p:nvSpPr>
        <p:spPr>
          <a:xfrm rot="8100003" flipH="1">
            <a:off x="10582251" y="5841400"/>
            <a:ext cx="2372346" cy="11861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72348"/>
              <a:gd name="f7" fmla="val 1186174"/>
              <a:gd name="f8" fmla="+- 0 0 -90"/>
              <a:gd name="f9" fmla="*/ f3 1 2372348"/>
              <a:gd name="f10" fmla="*/ f4 1 1186174"/>
              <a:gd name="f11" fmla="+- f7 0 f5"/>
              <a:gd name="f12" fmla="+- f6 0 f5"/>
              <a:gd name="f13" fmla="*/ f8 f0 1"/>
              <a:gd name="f14" fmla="*/ f12 1 2372348"/>
              <a:gd name="f15" fmla="*/ f11 1 1186174"/>
              <a:gd name="f16" fmla="*/ 2372348 f12 1"/>
              <a:gd name="f17" fmla="*/ 1186174 f11 1"/>
              <a:gd name="f18" fmla="*/ 1186174 f12 1"/>
              <a:gd name="f19" fmla="*/ 0 f11 1"/>
              <a:gd name="f20" fmla="*/ 0 f12 1"/>
              <a:gd name="f21" fmla="*/ f13 1 f2"/>
              <a:gd name="f22" fmla="*/ f16 1 2372348"/>
              <a:gd name="f23" fmla="*/ f17 1 1186174"/>
              <a:gd name="f24" fmla="*/ f18 1 2372348"/>
              <a:gd name="f25" fmla="*/ f19 1 1186174"/>
              <a:gd name="f26" fmla="*/ f20 1 2372348"/>
              <a:gd name="f27" fmla="*/ f5 1 f14"/>
              <a:gd name="f28" fmla="*/ f6 1 f14"/>
              <a:gd name="f29" fmla="*/ f5 1 f15"/>
              <a:gd name="f30" fmla="*/ f7 1 f15"/>
              <a:gd name="f31" fmla="+- f21 0 f1"/>
              <a:gd name="f32" fmla="*/ f22 1 f14"/>
              <a:gd name="f33" fmla="*/ f23 1 f15"/>
              <a:gd name="f34" fmla="*/ f24 1 f14"/>
              <a:gd name="f35" fmla="*/ f25 1 f15"/>
              <a:gd name="f36" fmla="*/ f26 1 f14"/>
              <a:gd name="f37" fmla="*/ f27 f9 1"/>
              <a:gd name="f38" fmla="*/ f28 f9 1"/>
              <a:gd name="f39" fmla="*/ f30 f10 1"/>
              <a:gd name="f40" fmla="*/ f29 f10 1"/>
              <a:gd name="f41" fmla="*/ f32 f9 1"/>
              <a:gd name="f42" fmla="*/ f33 f10 1"/>
              <a:gd name="f43" fmla="*/ f34 f9 1"/>
              <a:gd name="f44" fmla="*/ f35 f10 1"/>
              <a:gd name="f45" fmla="*/ f3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1" y="f42"/>
              </a:cxn>
              <a:cxn ang="f31">
                <a:pos x="f43" y="f44"/>
              </a:cxn>
              <a:cxn ang="f31">
                <a:pos x="f45" y="f42"/>
              </a:cxn>
            </a:cxnLst>
            <a:rect l="f37" t="f40" r="f38" b="f39"/>
            <a:pathLst>
              <a:path w="2372348" h="1186174">
                <a:moveTo>
                  <a:pt x="f6" y="f7"/>
                </a:moveTo>
                <a:lnTo>
                  <a:pt x="f7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4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1" name="Gruppo 15">
            <a:extLst>
              <a:ext uri="{FF2B5EF4-FFF2-40B4-BE49-F238E27FC236}">
                <a16:creationId xmlns:a16="http://schemas.microsoft.com/office/drawing/2014/main" id="{B4E94934-D369-4F01-A1C5-315CB3EDD239}"/>
              </a:ext>
            </a:extLst>
          </p:cNvPr>
          <p:cNvGrpSpPr/>
          <p:nvPr/>
        </p:nvGrpSpPr>
        <p:grpSpPr>
          <a:xfrm>
            <a:off x="284419" y="-770125"/>
            <a:ext cx="1826464" cy="1532004"/>
            <a:chOff x="284419" y="-770125"/>
            <a:chExt cx="1826464" cy="1532004"/>
          </a:xfrm>
        </p:grpSpPr>
        <p:sp>
          <p:nvSpPr>
            <p:cNvPr id="12" name="Figura a mano libera: Forma 16">
              <a:extLst>
                <a:ext uri="{FF2B5EF4-FFF2-40B4-BE49-F238E27FC236}">
                  <a16:creationId xmlns:a16="http://schemas.microsoft.com/office/drawing/2014/main" id="{6D87C8D9-1B74-4832-BF2C-F1552468550E}"/>
                </a:ext>
              </a:extLst>
            </p:cNvPr>
            <p:cNvSpPr/>
            <p:nvPr/>
          </p:nvSpPr>
          <p:spPr>
            <a:xfrm rot="18900010">
              <a:off x="578879" y="-770125"/>
              <a:ext cx="1532004" cy="15320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" name="Figura a mano libera: Forma 17">
              <a:extLst>
                <a:ext uri="{FF2B5EF4-FFF2-40B4-BE49-F238E27FC236}">
                  <a16:creationId xmlns:a16="http://schemas.microsoft.com/office/drawing/2014/main" id="{9903C549-8F3D-444F-865D-153180A847E1}"/>
                </a:ext>
              </a:extLst>
            </p:cNvPr>
            <p:cNvSpPr/>
            <p:nvPr/>
          </p:nvSpPr>
          <p:spPr>
            <a:xfrm rot="2699990" flipH="1">
              <a:off x="284419" y="-763667"/>
              <a:ext cx="1519120" cy="1519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blipFill>
              <a:blip r:embed="rId3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14" name="Gruppo 18">
            <a:extLst>
              <a:ext uri="{FF2B5EF4-FFF2-40B4-BE49-F238E27FC236}">
                <a16:creationId xmlns:a16="http://schemas.microsoft.com/office/drawing/2014/main" id="{7C4304A2-1D5A-423A-BFF3-2CBF9D1E8D9F}"/>
              </a:ext>
            </a:extLst>
          </p:cNvPr>
          <p:cNvGrpSpPr/>
          <p:nvPr/>
        </p:nvGrpSpPr>
        <p:grpSpPr>
          <a:xfrm>
            <a:off x="1908974" y="-413332"/>
            <a:ext cx="986173" cy="818397"/>
            <a:chOff x="1908974" y="-413332"/>
            <a:chExt cx="986173" cy="818397"/>
          </a:xfrm>
        </p:grpSpPr>
        <p:sp>
          <p:nvSpPr>
            <p:cNvPr id="15" name="Figura a mano libera: Forma 19">
              <a:extLst>
                <a:ext uri="{FF2B5EF4-FFF2-40B4-BE49-F238E27FC236}">
                  <a16:creationId xmlns:a16="http://schemas.microsoft.com/office/drawing/2014/main" id="{1875CC28-FAC5-4341-BDE4-ACF5CE8B697C}"/>
                </a:ext>
              </a:extLst>
            </p:cNvPr>
            <p:cNvSpPr/>
            <p:nvPr/>
          </p:nvSpPr>
          <p:spPr>
            <a:xfrm rot="18900010">
              <a:off x="2076750" y="-413332"/>
              <a:ext cx="818397" cy="8183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6" name="Figura a mano libera: Forma 20">
              <a:extLst>
                <a:ext uri="{FF2B5EF4-FFF2-40B4-BE49-F238E27FC236}">
                  <a16:creationId xmlns:a16="http://schemas.microsoft.com/office/drawing/2014/main" id="{7DF9BE89-1905-40A5-A8F3-FD5344FA1AF0}"/>
                </a:ext>
              </a:extLst>
            </p:cNvPr>
            <p:cNvSpPr/>
            <p:nvPr/>
          </p:nvSpPr>
          <p:spPr>
            <a:xfrm rot="2699990" flipH="1">
              <a:off x="1908974" y="-399829"/>
              <a:ext cx="791413" cy="7914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blipFill>
              <a:blip r:embed="rId5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612FA7CD-95C7-45EE-A36B-9D100A182E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1847" y="4754880"/>
            <a:ext cx="6803136" cy="365760"/>
          </a:xfrm>
        </p:spPr>
        <p:txBody>
          <a:bodyPr/>
          <a:lstStyle>
            <a:lvl1pPr>
              <a:buNone/>
              <a:defRPr sz="1600" spc="300">
                <a:solidFill>
                  <a:srgbClr val="BAE4FF"/>
                </a:solidFill>
                <a:cs typeface="Arial" pitchFamily="34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" name="Segnaposto numero diapositiva 4">
            <a:extLst>
              <a:ext uri="{FF2B5EF4-FFF2-40B4-BE49-F238E27FC236}">
                <a16:creationId xmlns:a16="http://schemas.microsoft.com/office/drawing/2014/main" id="{BF8FBF65-11E3-440A-8C5C-9A3021CB33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52204" y="6315075"/>
            <a:ext cx="406395" cy="36512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Trade Gothic LT Pro" pitchFamily="34"/>
              </a:defRPr>
            </a:lvl1pPr>
          </a:lstStyle>
          <a:p>
            <a:pPr lvl="0"/>
            <a:fld id="{6A70E0A4-B6B6-402A-B48F-99DAC09EFCBC}" type="slidenum">
              <a:t>‹N›</a:t>
            </a:fld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C63612FF-CEC3-4D67-97E6-0F516F2760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2104" y="3886200"/>
            <a:ext cx="7781544" cy="859051"/>
          </a:xfrm>
        </p:spPr>
        <p:txBody>
          <a:bodyPr anchor="b"/>
          <a:lstStyle>
            <a:lvl1pPr>
              <a:defRPr sz="5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Titolo sezione 01</a:t>
            </a:r>
          </a:p>
        </p:txBody>
      </p:sp>
    </p:spTree>
    <p:extLst>
      <p:ext uri="{BB962C8B-B14F-4D97-AF65-F5344CB8AC3E}">
        <p14:creationId xmlns:p14="http://schemas.microsoft.com/office/powerpoint/2010/main" val="336467300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1">
            <a:extLst>
              <a:ext uri="{FF2B5EF4-FFF2-40B4-BE49-F238E27FC236}">
                <a16:creationId xmlns:a16="http://schemas.microsoft.com/office/drawing/2014/main" id="{EA6ECFF7-1529-47E3-9D71-326D3E71BF2A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0335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Figura a mano libera: Forma 33">
            <a:extLst>
              <a:ext uri="{FF2B5EF4-FFF2-40B4-BE49-F238E27FC236}">
                <a16:creationId xmlns:a16="http://schemas.microsoft.com/office/drawing/2014/main" id="{EFAB2FCB-3038-4A8F-AC7A-3E5D232CF058}"/>
              </a:ext>
            </a:extLst>
          </p:cNvPr>
          <p:cNvSpPr/>
          <p:nvPr/>
        </p:nvSpPr>
        <p:spPr>
          <a:xfrm rot="16199987" flipV="1">
            <a:off x="2855758" y="-2473521"/>
            <a:ext cx="6862745" cy="118097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62743"/>
              <a:gd name="f7" fmla="val 11809733"/>
              <a:gd name="f8" fmla="val 7708334"/>
              <a:gd name="f9" fmla="val 4147292"/>
              <a:gd name="f10" fmla="val 7708332"/>
              <a:gd name="f11" fmla="val 4147291"/>
              <a:gd name="f12" fmla="val 4987262"/>
              <a:gd name="f13" fmla="val 3835308"/>
              <a:gd name="f14" fmla="val 307017"/>
              <a:gd name="f15" fmla="+- 0 0 -90"/>
              <a:gd name="f16" fmla="*/ f3 1 6862743"/>
              <a:gd name="f17" fmla="*/ f4 1 11809733"/>
              <a:gd name="f18" fmla="+- f7 0 f5"/>
              <a:gd name="f19" fmla="+- f6 0 f5"/>
              <a:gd name="f20" fmla="*/ f15 f0 1"/>
              <a:gd name="f21" fmla="*/ f19 1 6862743"/>
              <a:gd name="f22" fmla="*/ f18 1 11809733"/>
              <a:gd name="f23" fmla="*/ 6862743 f19 1"/>
              <a:gd name="f24" fmla="*/ 11809733 f18 1"/>
              <a:gd name="f25" fmla="*/ 7708334 f18 1"/>
              <a:gd name="f26" fmla="*/ 4147292 f19 1"/>
              <a:gd name="f27" fmla="*/ 7708332 f18 1"/>
              <a:gd name="f28" fmla="*/ 4147291 f19 1"/>
              <a:gd name="f29" fmla="*/ 4987262 f18 1"/>
              <a:gd name="f30" fmla="*/ 3835308 f18 1"/>
              <a:gd name="f31" fmla="*/ 307017 f19 1"/>
              <a:gd name="f32" fmla="*/ 0 f18 1"/>
              <a:gd name="f33" fmla="*/ 0 f19 1"/>
              <a:gd name="f34" fmla="*/ f20 1 f2"/>
              <a:gd name="f35" fmla="*/ f23 1 6862743"/>
              <a:gd name="f36" fmla="*/ f24 1 11809733"/>
              <a:gd name="f37" fmla="*/ f25 1 11809733"/>
              <a:gd name="f38" fmla="*/ f26 1 6862743"/>
              <a:gd name="f39" fmla="*/ f27 1 11809733"/>
              <a:gd name="f40" fmla="*/ f28 1 6862743"/>
              <a:gd name="f41" fmla="*/ f29 1 11809733"/>
              <a:gd name="f42" fmla="*/ f30 1 11809733"/>
              <a:gd name="f43" fmla="*/ f31 1 6862743"/>
              <a:gd name="f44" fmla="*/ f32 1 11809733"/>
              <a:gd name="f45" fmla="*/ f33 1 6862743"/>
              <a:gd name="f46" fmla="*/ f5 1 f21"/>
              <a:gd name="f47" fmla="*/ f6 1 f21"/>
              <a:gd name="f48" fmla="*/ f5 1 f22"/>
              <a:gd name="f49" fmla="*/ f7 1 f22"/>
              <a:gd name="f50" fmla="+- f34 0 f1"/>
              <a:gd name="f51" fmla="*/ f35 1 f21"/>
              <a:gd name="f52" fmla="*/ f36 1 f22"/>
              <a:gd name="f53" fmla="*/ f37 1 f22"/>
              <a:gd name="f54" fmla="*/ f38 1 f21"/>
              <a:gd name="f55" fmla="*/ f39 1 f22"/>
              <a:gd name="f56" fmla="*/ f40 1 f21"/>
              <a:gd name="f57" fmla="*/ f41 1 f22"/>
              <a:gd name="f58" fmla="*/ f42 1 f22"/>
              <a:gd name="f59" fmla="*/ f43 1 f21"/>
              <a:gd name="f60" fmla="*/ f44 1 f22"/>
              <a:gd name="f61" fmla="*/ f45 1 f21"/>
              <a:gd name="f62" fmla="*/ f46 f16 1"/>
              <a:gd name="f63" fmla="*/ f47 f16 1"/>
              <a:gd name="f64" fmla="*/ f49 f17 1"/>
              <a:gd name="f65" fmla="*/ f48 f17 1"/>
              <a:gd name="f66" fmla="*/ f51 f16 1"/>
              <a:gd name="f67" fmla="*/ f52 f17 1"/>
              <a:gd name="f68" fmla="*/ f53 f17 1"/>
              <a:gd name="f69" fmla="*/ f54 f16 1"/>
              <a:gd name="f70" fmla="*/ f55 f17 1"/>
              <a:gd name="f71" fmla="*/ f56 f16 1"/>
              <a:gd name="f72" fmla="*/ f57 f17 1"/>
              <a:gd name="f73" fmla="*/ f58 f17 1"/>
              <a:gd name="f74" fmla="*/ f59 f16 1"/>
              <a:gd name="f75" fmla="*/ f60 f17 1"/>
              <a:gd name="f76" fmla="*/ f6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6" y="f67"/>
              </a:cxn>
              <a:cxn ang="f50">
                <a:pos x="f66" y="f68"/>
              </a:cxn>
              <a:cxn ang="f50">
                <a:pos x="f69" y="f68"/>
              </a:cxn>
              <a:cxn ang="f50">
                <a:pos x="f69" y="f70"/>
              </a:cxn>
              <a:cxn ang="f50">
                <a:pos x="f66" y="f70"/>
              </a:cxn>
              <a:cxn ang="f50">
                <a:pos x="f71" y="f72"/>
              </a:cxn>
              <a:cxn ang="f50">
                <a:pos x="f71" y="f73"/>
              </a:cxn>
              <a:cxn ang="f50">
                <a:pos x="f74" y="f75"/>
              </a:cxn>
              <a:cxn ang="f50">
                <a:pos x="f76" y="f75"/>
              </a:cxn>
              <a:cxn ang="f50">
                <a:pos x="f76" y="f67"/>
              </a:cxn>
            </a:cxnLst>
            <a:rect l="f62" t="f65" r="f63" b="f64"/>
            <a:pathLst>
              <a:path w="6862743" h="11809733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11" y="f12"/>
                </a:lnTo>
                <a:lnTo>
                  <a:pt x="f11" y="f13"/>
                </a:lnTo>
                <a:lnTo>
                  <a:pt x="f14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igura a mano libera: Forma 23">
            <a:extLst>
              <a:ext uri="{FF2B5EF4-FFF2-40B4-BE49-F238E27FC236}">
                <a16:creationId xmlns:a16="http://schemas.microsoft.com/office/drawing/2014/main" id="{2CFFCE47-E5AE-4CE8-B83E-0C766C4C3AE2}"/>
              </a:ext>
            </a:extLst>
          </p:cNvPr>
          <p:cNvSpPr/>
          <p:nvPr/>
        </p:nvSpPr>
        <p:spPr>
          <a:xfrm rot="16199987" flipV="1">
            <a:off x="2626802" y="-2626810"/>
            <a:ext cx="6862745" cy="121163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53871"/>
              <a:gd name="f7" fmla="val 12116353"/>
              <a:gd name="f8" fmla="val 8014954"/>
              <a:gd name="f9" fmla="val 4141930"/>
              <a:gd name="f10" fmla="val 8014952"/>
              <a:gd name="f11" fmla="val 5293882"/>
              <a:gd name="f12" fmla="val 4141928"/>
              <a:gd name="f13" fmla="+- 0 0 -90"/>
              <a:gd name="f14" fmla="*/ f3 1 6853871"/>
              <a:gd name="f15" fmla="*/ f4 1 12116353"/>
              <a:gd name="f16" fmla="+- f7 0 f5"/>
              <a:gd name="f17" fmla="+- f6 0 f5"/>
              <a:gd name="f18" fmla="*/ f13 f0 1"/>
              <a:gd name="f19" fmla="*/ f17 1 6853871"/>
              <a:gd name="f20" fmla="*/ f16 1 12116353"/>
              <a:gd name="f21" fmla="*/ 6853871 f17 1"/>
              <a:gd name="f22" fmla="*/ 12116353 f16 1"/>
              <a:gd name="f23" fmla="*/ 8014954 f16 1"/>
              <a:gd name="f24" fmla="*/ 4141930 f17 1"/>
              <a:gd name="f25" fmla="*/ 8014952 f16 1"/>
              <a:gd name="f26" fmla="*/ 5293882 f16 1"/>
              <a:gd name="f27" fmla="*/ 4141928 f16 1"/>
              <a:gd name="f28" fmla="*/ 0 f17 1"/>
              <a:gd name="f29" fmla="*/ 0 f16 1"/>
              <a:gd name="f30" fmla="*/ f18 1 f2"/>
              <a:gd name="f31" fmla="*/ f21 1 6853871"/>
              <a:gd name="f32" fmla="*/ f22 1 12116353"/>
              <a:gd name="f33" fmla="*/ f23 1 12116353"/>
              <a:gd name="f34" fmla="*/ f24 1 6853871"/>
              <a:gd name="f35" fmla="*/ f25 1 12116353"/>
              <a:gd name="f36" fmla="*/ f26 1 12116353"/>
              <a:gd name="f37" fmla="*/ f27 1 12116353"/>
              <a:gd name="f38" fmla="*/ f28 1 6853871"/>
              <a:gd name="f39" fmla="*/ f29 1 12116353"/>
              <a:gd name="f40" fmla="*/ f5 1 f19"/>
              <a:gd name="f41" fmla="*/ f6 1 f19"/>
              <a:gd name="f42" fmla="*/ f5 1 f20"/>
              <a:gd name="f43" fmla="*/ f7 1 f20"/>
              <a:gd name="f44" fmla="+- f30 0 f1"/>
              <a:gd name="f45" fmla="*/ f31 1 f19"/>
              <a:gd name="f46" fmla="*/ f32 1 f20"/>
              <a:gd name="f47" fmla="*/ f33 1 f20"/>
              <a:gd name="f48" fmla="*/ f34 1 f19"/>
              <a:gd name="f49" fmla="*/ f35 1 f20"/>
              <a:gd name="f50" fmla="*/ f36 1 f20"/>
              <a:gd name="f51" fmla="*/ f37 1 f20"/>
              <a:gd name="f52" fmla="*/ f38 1 f19"/>
              <a:gd name="f53" fmla="*/ f39 1 f20"/>
              <a:gd name="f54" fmla="*/ f40 f14 1"/>
              <a:gd name="f55" fmla="*/ f41 f14 1"/>
              <a:gd name="f56" fmla="*/ f43 f15 1"/>
              <a:gd name="f57" fmla="*/ f42 f15 1"/>
              <a:gd name="f58" fmla="*/ f45 f14 1"/>
              <a:gd name="f59" fmla="*/ f46 f15 1"/>
              <a:gd name="f60" fmla="*/ f47 f15 1"/>
              <a:gd name="f61" fmla="*/ f48 f14 1"/>
              <a:gd name="f62" fmla="*/ f49 f15 1"/>
              <a:gd name="f63" fmla="*/ f50 f15 1"/>
              <a:gd name="f64" fmla="*/ f51 f15 1"/>
              <a:gd name="f65" fmla="*/ f52 f14 1"/>
              <a:gd name="f66" fmla="*/ f53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58" y="f59"/>
              </a:cxn>
              <a:cxn ang="f44">
                <a:pos x="f58" y="f60"/>
              </a:cxn>
              <a:cxn ang="f44">
                <a:pos x="f61" y="f60"/>
              </a:cxn>
              <a:cxn ang="f44">
                <a:pos x="f61" y="f62"/>
              </a:cxn>
              <a:cxn ang="f44">
                <a:pos x="f58" y="f62"/>
              </a:cxn>
              <a:cxn ang="f44">
                <a:pos x="f61" y="f63"/>
              </a:cxn>
              <a:cxn ang="f44">
                <a:pos x="f61" y="f64"/>
              </a:cxn>
              <a:cxn ang="f44">
                <a:pos x="f65" y="f66"/>
              </a:cxn>
              <a:cxn ang="f44">
                <a:pos x="f65" y="f59"/>
              </a:cxn>
            </a:cxnLst>
            <a:rect l="f54" t="f57" r="f55" b="f56"/>
            <a:pathLst>
              <a:path w="6853871" h="12116353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2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Figura a mano libera: Forma 24">
            <a:extLst>
              <a:ext uri="{FF2B5EF4-FFF2-40B4-BE49-F238E27FC236}">
                <a16:creationId xmlns:a16="http://schemas.microsoft.com/office/drawing/2014/main" id="{99E6F5CC-0A3B-416F-8101-2EFA54B621DB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003352">
              <a:alpha val="8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6" name="Gruppo 25">
            <a:extLst>
              <a:ext uri="{FF2B5EF4-FFF2-40B4-BE49-F238E27FC236}">
                <a16:creationId xmlns:a16="http://schemas.microsoft.com/office/drawing/2014/main" id="{768C80A4-76D0-4B24-815E-8AC744A4BF80}"/>
              </a:ext>
            </a:extLst>
          </p:cNvPr>
          <p:cNvGrpSpPr/>
          <p:nvPr/>
        </p:nvGrpSpPr>
        <p:grpSpPr>
          <a:xfrm>
            <a:off x="9776063" y="2057402"/>
            <a:ext cx="4413569" cy="3934443"/>
            <a:chOff x="9776063" y="2057402"/>
            <a:chExt cx="4413569" cy="3934443"/>
          </a:xfrm>
        </p:grpSpPr>
        <p:sp>
          <p:nvSpPr>
            <p:cNvPr id="7" name="Figura a mano libera: Forma 26">
              <a:extLst>
                <a:ext uri="{FF2B5EF4-FFF2-40B4-BE49-F238E27FC236}">
                  <a16:creationId xmlns:a16="http://schemas.microsoft.com/office/drawing/2014/main" id="{E062846B-2B62-4338-8C33-133BB59328D1}"/>
                </a:ext>
              </a:extLst>
            </p:cNvPr>
            <p:cNvSpPr/>
            <p:nvPr/>
          </p:nvSpPr>
          <p:spPr>
            <a:xfrm rot="2700006">
              <a:off x="10138801" y="2049576"/>
              <a:ext cx="3579171" cy="43046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06148"/>
                <a:gd name="f7" fmla="val 5299239"/>
                <a:gd name="f8" fmla="val 4406147"/>
                <a:gd name="f9" fmla="val 3513056"/>
                <a:gd name="f10" fmla="val 1"/>
                <a:gd name="f11" fmla="+- 0 0 -90"/>
                <a:gd name="f12" fmla="*/ f3 1 4406148"/>
                <a:gd name="f13" fmla="*/ f4 1 5299239"/>
                <a:gd name="f14" fmla="+- f7 0 f5"/>
                <a:gd name="f15" fmla="+- f6 0 f5"/>
                <a:gd name="f16" fmla="*/ f11 f0 1"/>
                <a:gd name="f17" fmla="*/ f15 1 4406148"/>
                <a:gd name="f18" fmla="*/ f14 1 5299239"/>
                <a:gd name="f19" fmla="*/ 0 f15 1"/>
                <a:gd name="f20" fmla="*/ 0 f14 1"/>
                <a:gd name="f21" fmla="*/ 4406148 f15 1"/>
                <a:gd name="f22" fmla="*/ 4406147 f14 1"/>
                <a:gd name="f23" fmla="*/ 3513056 f15 1"/>
                <a:gd name="f24" fmla="*/ 5299239 f14 1"/>
                <a:gd name="f25" fmla="*/ 1 f15 1"/>
                <a:gd name="f26" fmla="*/ f16 1 f2"/>
                <a:gd name="f27" fmla="*/ f19 1 4406148"/>
                <a:gd name="f28" fmla="*/ f20 1 5299239"/>
                <a:gd name="f29" fmla="*/ f21 1 4406148"/>
                <a:gd name="f30" fmla="*/ f22 1 5299239"/>
                <a:gd name="f31" fmla="*/ f23 1 4406148"/>
                <a:gd name="f32" fmla="*/ f24 1 5299239"/>
                <a:gd name="f33" fmla="*/ f25 1 4406148"/>
                <a:gd name="f34" fmla="*/ f5 1 f17"/>
                <a:gd name="f35" fmla="*/ f6 1 f17"/>
                <a:gd name="f36" fmla="*/ f5 1 f18"/>
                <a:gd name="f37" fmla="*/ f7 1 f18"/>
                <a:gd name="f38" fmla="+- f26 0 f1"/>
                <a:gd name="f39" fmla="*/ f27 1 f17"/>
                <a:gd name="f40" fmla="*/ f28 1 f18"/>
                <a:gd name="f41" fmla="*/ f29 1 f17"/>
                <a:gd name="f42" fmla="*/ f30 1 f18"/>
                <a:gd name="f43" fmla="*/ f31 1 f17"/>
                <a:gd name="f44" fmla="*/ f32 1 f18"/>
                <a:gd name="f45" fmla="*/ f33 1 f17"/>
                <a:gd name="f46" fmla="*/ f34 f12 1"/>
                <a:gd name="f47" fmla="*/ f35 f12 1"/>
                <a:gd name="f48" fmla="*/ f37 f13 1"/>
                <a:gd name="f49" fmla="*/ f36 f13 1"/>
                <a:gd name="f50" fmla="*/ f39 f12 1"/>
                <a:gd name="f51" fmla="*/ f40 f13 1"/>
                <a:gd name="f52" fmla="*/ f41 f12 1"/>
                <a:gd name="f53" fmla="*/ f42 f13 1"/>
                <a:gd name="f54" fmla="*/ f43 f12 1"/>
                <a:gd name="f55" fmla="*/ f44 f13 1"/>
                <a:gd name="f56" fmla="*/ f4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0" y="f51"/>
                </a:cxn>
                <a:cxn ang="f38">
                  <a:pos x="f52" y="f53"/>
                </a:cxn>
                <a:cxn ang="f38">
                  <a:pos x="f54" y="f55"/>
                </a:cxn>
                <a:cxn ang="f38">
                  <a:pos x="f56" y="f55"/>
                </a:cxn>
              </a:cxnLst>
              <a:rect l="f46" t="f49" r="f47" b="f48"/>
              <a:pathLst>
                <a:path w="4406148" h="5299239">
                  <a:moveTo>
                    <a:pt x="f5" y="f5"/>
                  </a:moveTo>
                  <a:lnTo>
                    <a:pt x="f6" y="f8"/>
                  </a:lnTo>
                  <a:lnTo>
                    <a:pt x="f9" y="f7"/>
                  </a:lnTo>
                  <a:lnTo>
                    <a:pt x="f10" y="f7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" name="Figura a mano libera: Forma 27">
              <a:extLst>
                <a:ext uri="{FF2B5EF4-FFF2-40B4-BE49-F238E27FC236}">
                  <a16:creationId xmlns:a16="http://schemas.microsoft.com/office/drawing/2014/main" id="{793BC92A-2642-4F15-B6DC-DCB7158DC6AB}"/>
                </a:ext>
              </a:extLst>
            </p:cNvPr>
            <p:cNvSpPr/>
            <p:nvPr/>
          </p:nvSpPr>
          <p:spPr>
            <a:xfrm rot="8100003" flipH="1">
              <a:off x="10069428" y="2057402"/>
              <a:ext cx="4120204" cy="39344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72180"/>
                <a:gd name="f7" fmla="val 4843502"/>
                <a:gd name="f8" fmla="val 4843501"/>
                <a:gd name="f9" fmla="val 228679"/>
                <a:gd name="f10" fmla="val 1"/>
                <a:gd name="f11" fmla="val 228678"/>
                <a:gd name="f12" fmla="+- 0 0 -90"/>
                <a:gd name="f13" fmla="*/ f3 1 5072180"/>
                <a:gd name="f14" fmla="*/ f4 1 4843502"/>
                <a:gd name="f15" fmla="+- f7 0 f5"/>
                <a:gd name="f16" fmla="+- f6 0 f5"/>
                <a:gd name="f17" fmla="*/ f12 f0 1"/>
                <a:gd name="f18" fmla="*/ f16 1 5072180"/>
                <a:gd name="f19" fmla="*/ f15 1 4843502"/>
                <a:gd name="f20" fmla="*/ 5072180 f16 1"/>
                <a:gd name="f21" fmla="*/ 4843501 f15 1"/>
                <a:gd name="f22" fmla="*/ 228679 f16 1"/>
                <a:gd name="f23" fmla="*/ 0 f15 1"/>
                <a:gd name="f24" fmla="*/ 1 f16 1"/>
                <a:gd name="f25" fmla="*/ 228678 f15 1"/>
                <a:gd name="f26" fmla="*/ 0 f16 1"/>
                <a:gd name="f27" fmla="*/ 4843502 f15 1"/>
                <a:gd name="f28" fmla="*/ f17 1 f2"/>
                <a:gd name="f29" fmla="*/ f20 1 5072180"/>
                <a:gd name="f30" fmla="*/ f21 1 4843502"/>
                <a:gd name="f31" fmla="*/ f22 1 5072180"/>
                <a:gd name="f32" fmla="*/ f23 1 4843502"/>
                <a:gd name="f33" fmla="*/ f24 1 5072180"/>
                <a:gd name="f34" fmla="*/ f25 1 4843502"/>
                <a:gd name="f35" fmla="*/ f26 1 5072180"/>
                <a:gd name="f36" fmla="*/ f27 1 4843502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8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3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60" y="f61"/>
                </a:cxn>
              </a:cxnLst>
              <a:rect l="f50" t="f53" r="f51" b="f52"/>
              <a:pathLst>
                <a:path w="5072180" h="4843502">
                  <a:moveTo>
                    <a:pt x="f6" y="f8"/>
                  </a:moveTo>
                  <a:lnTo>
                    <a:pt x="f9" y="f5"/>
                  </a:lnTo>
                  <a:lnTo>
                    <a:pt x="f10" y="f11"/>
                  </a:lnTo>
                  <a:lnTo>
                    <a:pt x="f5" y="f7"/>
                  </a:lnTo>
                  <a:close/>
                </a:path>
              </a:pathLst>
            </a:custGeom>
            <a:blipFill>
              <a:blip r:embed="rId3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9" name="Figura a mano libera: Forma 28">
            <a:extLst>
              <a:ext uri="{FF2B5EF4-FFF2-40B4-BE49-F238E27FC236}">
                <a16:creationId xmlns:a16="http://schemas.microsoft.com/office/drawing/2014/main" id="{D2401F76-E1E4-4D0A-8326-C556C1A6B5D5}"/>
              </a:ext>
            </a:extLst>
          </p:cNvPr>
          <p:cNvSpPr/>
          <p:nvPr/>
        </p:nvSpPr>
        <p:spPr>
          <a:xfrm rot="2700006">
            <a:off x="11438585" y="5665754"/>
            <a:ext cx="877778" cy="17555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77778"/>
              <a:gd name="f7" fmla="val 1755556"/>
              <a:gd name="f8" fmla="+- 0 0 -90"/>
              <a:gd name="f9" fmla="*/ f3 1 877778"/>
              <a:gd name="f10" fmla="*/ f4 1 1755556"/>
              <a:gd name="f11" fmla="+- f7 0 f5"/>
              <a:gd name="f12" fmla="+- f6 0 f5"/>
              <a:gd name="f13" fmla="*/ f8 f0 1"/>
              <a:gd name="f14" fmla="*/ f12 1 877778"/>
              <a:gd name="f15" fmla="*/ f11 1 1755556"/>
              <a:gd name="f16" fmla="*/ 0 f12 1"/>
              <a:gd name="f17" fmla="*/ 0 f11 1"/>
              <a:gd name="f18" fmla="*/ 877778 f12 1"/>
              <a:gd name="f19" fmla="*/ 877778 f11 1"/>
              <a:gd name="f20" fmla="*/ 1755556 f11 1"/>
              <a:gd name="f21" fmla="*/ f13 1 f2"/>
              <a:gd name="f22" fmla="*/ f16 1 877778"/>
              <a:gd name="f23" fmla="*/ f17 1 1755556"/>
              <a:gd name="f24" fmla="*/ f18 1 877778"/>
              <a:gd name="f25" fmla="*/ f19 1 1755556"/>
              <a:gd name="f26" fmla="*/ f20 1 1755556"/>
              <a:gd name="f27" fmla="*/ f5 1 f14"/>
              <a:gd name="f28" fmla="*/ f6 1 f14"/>
              <a:gd name="f29" fmla="*/ f5 1 f15"/>
              <a:gd name="f30" fmla="*/ f7 1 f15"/>
              <a:gd name="f31" fmla="+- f21 0 f1"/>
              <a:gd name="f32" fmla="*/ f22 1 f14"/>
              <a:gd name="f33" fmla="*/ f23 1 f15"/>
              <a:gd name="f34" fmla="*/ f24 1 f14"/>
              <a:gd name="f35" fmla="*/ f25 1 f15"/>
              <a:gd name="f36" fmla="*/ f26 1 f15"/>
              <a:gd name="f37" fmla="*/ f27 f9 1"/>
              <a:gd name="f38" fmla="*/ f28 f9 1"/>
              <a:gd name="f39" fmla="*/ f30 f10 1"/>
              <a:gd name="f40" fmla="*/ f29 f10 1"/>
              <a:gd name="f41" fmla="*/ f32 f9 1"/>
              <a:gd name="f42" fmla="*/ f33 f10 1"/>
              <a:gd name="f43" fmla="*/ f34 f9 1"/>
              <a:gd name="f44" fmla="*/ f35 f10 1"/>
              <a:gd name="f45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1" y="f42"/>
              </a:cxn>
              <a:cxn ang="f31">
                <a:pos x="f43" y="f44"/>
              </a:cxn>
              <a:cxn ang="f31">
                <a:pos x="f41" y="f45"/>
              </a:cxn>
            </a:cxnLst>
            <a:rect l="f37" t="f40" r="f38" b="f39"/>
            <a:pathLst>
              <a:path w="877778" h="1755556">
                <a:moveTo>
                  <a:pt x="f5" y="f5"/>
                </a:moveTo>
                <a:lnTo>
                  <a:pt x="f6" y="f6"/>
                </a:lnTo>
                <a:lnTo>
                  <a:pt x="f5" y="f7"/>
                </a:lnTo>
                <a:close/>
              </a:path>
            </a:pathLst>
          </a:custGeom>
          <a:solidFill>
            <a:srgbClr val="00335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Figura a mano libera: Forma 29">
            <a:extLst>
              <a:ext uri="{FF2B5EF4-FFF2-40B4-BE49-F238E27FC236}">
                <a16:creationId xmlns:a16="http://schemas.microsoft.com/office/drawing/2014/main" id="{B59DFF16-3388-4BBA-969B-EA049E8094B4}"/>
              </a:ext>
            </a:extLst>
          </p:cNvPr>
          <p:cNvSpPr/>
          <p:nvPr/>
        </p:nvSpPr>
        <p:spPr>
          <a:xfrm rot="8100003" flipH="1">
            <a:off x="10582251" y="5841400"/>
            <a:ext cx="2372346" cy="11861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72348"/>
              <a:gd name="f7" fmla="val 1186174"/>
              <a:gd name="f8" fmla="+- 0 0 -90"/>
              <a:gd name="f9" fmla="*/ f3 1 2372348"/>
              <a:gd name="f10" fmla="*/ f4 1 1186174"/>
              <a:gd name="f11" fmla="+- f7 0 f5"/>
              <a:gd name="f12" fmla="+- f6 0 f5"/>
              <a:gd name="f13" fmla="*/ f8 f0 1"/>
              <a:gd name="f14" fmla="*/ f12 1 2372348"/>
              <a:gd name="f15" fmla="*/ f11 1 1186174"/>
              <a:gd name="f16" fmla="*/ 2372348 f12 1"/>
              <a:gd name="f17" fmla="*/ 1186174 f11 1"/>
              <a:gd name="f18" fmla="*/ 1186174 f12 1"/>
              <a:gd name="f19" fmla="*/ 0 f11 1"/>
              <a:gd name="f20" fmla="*/ 0 f12 1"/>
              <a:gd name="f21" fmla="*/ f13 1 f2"/>
              <a:gd name="f22" fmla="*/ f16 1 2372348"/>
              <a:gd name="f23" fmla="*/ f17 1 1186174"/>
              <a:gd name="f24" fmla="*/ f18 1 2372348"/>
              <a:gd name="f25" fmla="*/ f19 1 1186174"/>
              <a:gd name="f26" fmla="*/ f20 1 2372348"/>
              <a:gd name="f27" fmla="*/ f5 1 f14"/>
              <a:gd name="f28" fmla="*/ f6 1 f14"/>
              <a:gd name="f29" fmla="*/ f5 1 f15"/>
              <a:gd name="f30" fmla="*/ f7 1 f15"/>
              <a:gd name="f31" fmla="+- f21 0 f1"/>
              <a:gd name="f32" fmla="*/ f22 1 f14"/>
              <a:gd name="f33" fmla="*/ f23 1 f15"/>
              <a:gd name="f34" fmla="*/ f24 1 f14"/>
              <a:gd name="f35" fmla="*/ f25 1 f15"/>
              <a:gd name="f36" fmla="*/ f26 1 f14"/>
              <a:gd name="f37" fmla="*/ f27 f9 1"/>
              <a:gd name="f38" fmla="*/ f28 f9 1"/>
              <a:gd name="f39" fmla="*/ f30 f10 1"/>
              <a:gd name="f40" fmla="*/ f29 f10 1"/>
              <a:gd name="f41" fmla="*/ f32 f9 1"/>
              <a:gd name="f42" fmla="*/ f33 f10 1"/>
              <a:gd name="f43" fmla="*/ f34 f9 1"/>
              <a:gd name="f44" fmla="*/ f35 f10 1"/>
              <a:gd name="f45" fmla="*/ f3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1" y="f42"/>
              </a:cxn>
              <a:cxn ang="f31">
                <a:pos x="f43" y="f44"/>
              </a:cxn>
              <a:cxn ang="f31">
                <a:pos x="f45" y="f42"/>
              </a:cxn>
            </a:cxnLst>
            <a:rect l="f37" t="f40" r="f38" b="f39"/>
            <a:pathLst>
              <a:path w="2372348" h="1186174">
                <a:moveTo>
                  <a:pt x="f6" y="f7"/>
                </a:moveTo>
                <a:lnTo>
                  <a:pt x="f7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4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1" name="Gruppo 30">
            <a:extLst>
              <a:ext uri="{FF2B5EF4-FFF2-40B4-BE49-F238E27FC236}">
                <a16:creationId xmlns:a16="http://schemas.microsoft.com/office/drawing/2014/main" id="{BC04E160-C4B9-479A-901F-B172C44E3E40}"/>
              </a:ext>
            </a:extLst>
          </p:cNvPr>
          <p:cNvGrpSpPr/>
          <p:nvPr/>
        </p:nvGrpSpPr>
        <p:grpSpPr>
          <a:xfrm>
            <a:off x="9835221" y="6336481"/>
            <a:ext cx="1209441" cy="1052474"/>
            <a:chOff x="9835221" y="6336481"/>
            <a:chExt cx="1209441" cy="1052474"/>
          </a:xfrm>
        </p:grpSpPr>
        <p:sp>
          <p:nvSpPr>
            <p:cNvPr id="12" name="Figura a mano libera: Forma 31">
              <a:extLst>
                <a:ext uri="{FF2B5EF4-FFF2-40B4-BE49-F238E27FC236}">
                  <a16:creationId xmlns:a16="http://schemas.microsoft.com/office/drawing/2014/main" id="{4E57739B-66B0-4F90-8621-C9A617E055D0}"/>
                </a:ext>
              </a:extLst>
            </p:cNvPr>
            <p:cNvSpPr/>
            <p:nvPr/>
          </p:nvSpPr>
          <p:spPr>
            <a:xfrm rot="13500015" flipH="1">
              <a:off x="9992188" y="6336481"/>
              <a:ext cx="1052474" cy="10524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" name="Figura a mano libera: Forma 32">
              <a:extLst>
                <a:ext uri="{FF2B5EF4-FFF2-40B4-BE49-F238E27FC236}">
                  <a16:creationId xmlns:a16="http://schemas.microsoft.com/office/drawing/2014/main" id="{D21E3722-8157-4E56-9616-D11A46BFECDC}"/>
                </a:ext>
              </a:extLst>
            </p:cNvPr>
            <p:cNvSpPr/>
            <p:nvPr/>
          </p:nvSpPr>
          <p:spPr>
            <a:xfrm rot="8099985">
              <a:off x="9835221" y="6340907"/>
              <a:ext cx="1043623" cy="10436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blipFill>
              <a:blip r:embed="rId3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4" name="Titolo 1">
            <a:extLst>
              <a:ext uri="{FF2B5EF4-FFF2-40B4-BE49-F238E27FC236}">
                <a16:creationId xmlns:a16="http://schemas.microsoft.com/office/drawing/2014/main" id="{82B8C76F-A023-4E81-B6BF-4A66C1FE71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2104" y="3886200"/>
            <a:ext cx="7781544" cy="859051"/>
          </a:xfrm>
        </p:spPr>
        <p:txBody>
          <a:bodyPr anchor="b"/>
          <a:lstStyle>
            <a:lvl1pPr>
              <a:defRPr sz="5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Titolo sezione 01</a:t>
            </a: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D7573B55-BB34-43D3-83A0-2E0297EC82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754880"/>
            <a:ext cx="6803136" cy="365760"/>
          </a:xfrm>
        </p:spPr>
        <p:txBody>
          <a:bodyPr/>
          <a:lstStyle>
            <a:lvl1pPr>
              <a:buNone/>
              <a:defRPr sz="1600" spc="300">
                <a:solidFill>
                  <a:srgbClr val="BAE4FF"/>
                </a:solidFill>
                <a:cs typeface="Arial" pitchFamily="34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numero diapositiva 4">
            <a:extLst>
              <a:ext uri="{FF2B5EF4-FFF2-40B4-BE49-F238E27FC236}">
                <a16:creationId xmlns:a16="http://schemas.microsoft.com/office/drawing/2014/main" id="{ECBEF93D-5E96-4E6C-90F5-0FCE0B0B2C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52204" y="6315075"/>
            <a:ext cx="406395" cy="36512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Trade Gothic LT Pro" pitchFamily="34"/>
              </a:defRPr>
            </a:lvl1pPr>
          </a:lstStyle>
          <a:p>
            <a:pPr lvl="0"/>
            <a:fld id="{2A7BCCD2-0042-45BE-A777-79A15D304F6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53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21">
            <a:extLst>
              <a:ext uri="{FF2B5EF4-FFF2-40B4-BE49-F238E27FC236}">
                <a16:creationId xmlns:a16="http://schemas.microsoft.com/office/drawing/2014/main" id="{095179F0-0CDC-4B56-8890-2E8511518CF9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0335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Figura a mano libera: Forma 33">
            <a:extLst>
              <a:ext uri="{FF2B5EF4-FFF2-40B4-BE49-F238E27FC236}">
                <a16:creationId xmlns:a16="http://schemas.microsoft.com/office/drawing/2014/main" id="{E4DCCA8F-DBC3-4B71-B496-672E923CCA15}"/>
              </a:ext>
            </a:extLst>
          </p:cNvPr>
          <p:cNvSpPr/>
          <p:nvPr/>
        </p:nvSpPr>
        <p:spPr>
          <a:xfrm rot="16199987" flipV="1">
            <a:off x="2855758" y="-2473521"/>
            <a:ext cx="6862745" cy="1180973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62743"/>
              <a:gd name="f7" fmla="val 11809733"/>
              <a:gd name="f8" fmla="val 7708334"/>
              <a:gd name="f9" fmla="val 4147292"/>
              <a:gd name="f10" fmla="val 7708332"/>
              <a:gd name="f11" fmla="val 4147291"/>
              <a:gd name="f12" fmla="val 4987262"/>
              <a:gd name="f13" fmla="val 3835308"/>
              <a:gd name="f14" fmla="val 307017"/>
              <a:gd name="f15" fmla="+- 0 0 -90"/>
              <a:gd name="f16" fmla="*/ f3 1 6862743"/>
              <a:gd name="f17" fmla="*/ f4 1 11809733"/>
              <a:gd name="f18" fmla="+- f7 0 f5"/>
              <a:gd name="f19" fmla="+- f6 0 f5"/>
              <a:gd name="f20" fmla="*/ f15 f0 1"/>
              <a:gd name="f21" fmla="*/ f19 1 6862743"/>
              <a:gd name="f22" fmla="*/ f18 1 11809733"/>
              <a:gd name="f23" fmla="*/ 6862743 f19 1"/>
              <a:gd name="f24" fmla="*/ 11809733 f18 1"/>
              <a:gd name="f25" fmla="*/ 7708334 f18 1"/>
              <a:gd name="f26" fmla="*/ 4147292 f19 1"/>
              <a:gd name="f27" fmla="*/ 7708332 f18 1"/>
              <a:gd name="f28" fmla="*/ 4147291 f19 1"/>
              <a:gd name="f29" fmla="*/ 4987262 f18 1"/>
              <a:gd name="f30" fmla="*/ 3835308 f18 1"/>
              <a:gd name="f31" fmla="*/ 307017 f19 1"/>
              <a:gd name="f32" fmla="*/ 0 f18 1"/>
              <a:gd name="f33" fmla="*/ 0 f19 1"/>
              <a:gd name="f34" fmla="*/ f20 1 f2"/>
              <a:gd name="f35" fmla="*/ f23 1 6862743"/>
              <a:gd name="f36" fmla="*/ f24 1 11809733"/>
              <a:gd name="f37" fmla="*/ f25 1 11809733"/>
              <a:gd name="f38" fmla="*/ f26 1 6862743"/>
              <a:gd name="f39" fmla="*/ f27 1 11809733"/>
              <a:gd name="f40" fmla="*/ f28 1 6862743"/>
              <a:gd name="f41" fmla="*/ f29 1 11809733"/>
              <a:gd name="f42" fmla="*/ f30 1 11809733"/>
              <a:gd name="f43" fmla="*/ f31 1 6862743"/>
              <a:gd name="f44" fmla="*/ f32 1 11809733"/>
              <a:gd name="f45" fmla="*/ f33 1 6862743"/>
              <a:gd name="f46" fmla="*/ f5 1 f21"/>
              <a:gd name="f47" fmla="*/ f6 1 f21"/>
              <a:gd name="f48" fmla="*/ f5 1 f22"/>
              <a:gd name="f49" fmla="*/ f7 1 f22"/>
              <a:gd name="f50" fmla="+- f34 0 f1"/>
              <a:gd name="f51" fmla="*/ f35 1 f21"/>
              <a:gd name="f52" fmla="*/ f36 1 f22"/>
              <a:gd name="f53" fmla="*/ f37 1 f22"/>
              <a:gd name="f54" fmla="*/ f38 1 f21"/>
              <a:gd name="f55" fmla="*/ f39 1 f22"/>
              <a:gd name="f56" fmla="*/ f40 1 f21"/>
              <a:gd name="f57" fmla="*/ f41 1 f22"/>
              <a:gd name="f58" fmla="*/ f42 1 f22"/>
              <a:gd name="f59" fmla="*/ f43 1 f21"/>
              <a:gd name="f60" fmla="*/ f44 1 f22"/>
              <a:gd name="f61" fmla="*/ f45 1 f21"/>
              <a:gd name="f62" fmla="*/ f46 f16 1"/>
              <a:gd name="f63" fmla="*/ f47 f16 1"/>
              <a:gd name="f64" fmla="*/ f49 f17 1"/>
              <a:gd name="f65" fmla="*/ f48 f17 1"/>
              <a:gd name="f66" fmla="*/ f51 f16 1"/>
              <a:gd name="f67" fmla="*/ f52 f17 1"/>
              <a:gd name="f68" fmla="*/ f53 f17 1"/>
              <a:gd name="f69" fmla="*/ f54 f16 1"/>
              <a:gd name="f70" fmla="*/ f55 f17 1"/>
              <a:gd name="f71" fmla="*/ f56 f16 1"/>
              <a:gd name="f72" fmla="*/ f57 f17 1"/>
              <a:gd name="f73" fmla="*/ f58 f17 1"/>
              <a:gd name="f74" fmla="*/ f59 f16 1"/>
              <a:gd name="f75" fmla="*/ f60 f17 1"/>
              <a:gd name="f76" fmla="*/ f6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66" y="f67"/>
              </a:cxn>
              <a:cxn ang="f50">
                <a:pos x="f66" y="f68"/>
              </a:cxn>
              <a:cxn ang="f50">
                <a:pos x="f69" y="f68"/>
              </a:cxn>
              <a:cxn ang="f50">
                <a:pos x="f69" y="f70"/>
              </a:cxn>
              <a:cxn ang="f50">
                <a:pos x="f66" y="f70"/>
              </a:cxn>
              <a:cxn ang="f50">
                <a:pos x="f71" y="f72"/>
              </a:cxn>
              <a:cxn ang="f50">
                <a:pos x="f71" y="f73"/>
              </a:cxn>
              <a:cxn ang="f50">
                <a:pos x="f74" y="f75"/>
              </a:cxn>
              <a:cxn ang="f50">
                <a:pos x="f76" y="f75"/>
              </a:cxn>
              <a:cxn ang="f50">
                <a:pos x="f76" y="f67"/>
              </a:cxn>
            </a:cxnLst>
            <a:rect l="f62" t="f65" r="f63" b="f64"/>
            <a:pathLst>
              <a:path w="6862743" h="11809733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11" y="f12"/>
                </a:lnTo>
                <a:lnTo>
                  <a:pt x="f11" y="f13"/>
                </a:lnTo>
                <a:lnTo>
                  <a:pt x="f14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igura a mano libera: Forma 23">
            <a:extLst>
              <a:ext uri="{FF2B5EF4-FFF2-40B4-BE49-F238E27FC236}">
                <a16:creationId xmlns:a16="http://schemas.microsoft.com/office/drawing/2014/main" id="{4C2024D2-07F7-4C5B-8D8B-8B8ACBDA1C96}"/>
              </a:ext>
            </a:extLst>
          </p:cNvPr>
          <p:cNvSpPr/>
          <p:nvPr/>
        </p:nvSpPr>
        <p:spPr>
          <a:xfrm rot="16199987" flipV="1">
            <a:off x="2626802" y="-2626810"/>
            <a:ext cx="6862745" cy="1211634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53871"/>
              <a:gd name="f7" fmla="val 12116353"/>
              <a:gd name="f8" fmla="val 8014954"/>
              <a:gd name="f9" fmla="val 4141930"/>
              <a:gd name="f10" fmla="val 8014952"/>
              <a:gd name="f11" fmla="val 5293882"/>
              <a:gd name="f12" fmla="val 4141928"/>
              <a:gd name="f13" fmla="+- 0 0 -90"/>
              <a:gd name="f14" fmla="*/ f3 1 6853871"/>
              <a:gd name="f15" fmla="*/ f4 1 12116353"/>
              <a:gd name="f16" fmla="+- f7 0 f5"/>
              <a:gd name="f17" fmla="+- f6 0 f5"/>
              <a:gd name="f18" fmla="*/ f13 f0 1"/>
              <a:gd name="f19" fmla="*/ f17 1 6853871"/>
              <a:gd name="f20" fmla="*/ f16 1 12116353"/>
              <a:gd name="f21" fmla="*/ 6853871 f17 1"/>
              <a:gd name="f22" fmla="*/ 12116353 f16 1"/>
              <a:gd name="f23" fmla="*/ 8014954 f16 1"/>
              <a:gd name="f24" fmla="*/ 4141930 f17 1"/>
              <a:gd name="f25" fmla="*/ 8014952 f16 1"/>
              <a:gd name="f26" fmla="*/ 5293882 f16 1"/>
              <a:gd name="f27" fmla="*/ 4141928 f16 1"/>
              <a:gd name="f28" fmla="*/ 0 f17 1"/>
              <a:gd name="f29" fmla="*/ 0 f16 1"/>
              <a:gd name="f30" fmla="*/ f18 1 f2"/>
              <a:gd name="f31" fmla="*/ f21 1 6853871"/>
              <a:gd name="f32" fmla="*/ f22 1 12116353"/>
              <a:gd name="f33" fmla="*/ f23 1 12116353"/>
              <a:gd name="f34" fmla="*/ f24 1 6853871"/>
              <a:gd name="f35" fmla="*/ f25 1 12116353"/>
              <a:gd name="f36" fmla="*/ f26 1 12116353"/>
              <a:gd name="f37" fmla="*/ f27 1 12116353"/>
              <a:gd name="f38" fmla="*/ f28 1 6853871"/>
              <a:gd name="f39" fmla="*/ f29 1 12116353"/>
              <a:gd name="f40" fmla="*/ f5 1 f19"/>
              <a:gd name="f41" fmla="*/ f6 1 f19"/>
              <a:gd name="f42" fmla="*/ f5 1 f20"/>
              <a:gd name="f43" fmla="*/ f7 1 f20"/>
              <a:gd name="f44" fmla="+- f30 0 f1"/>
              <a:gd name="f45" fmla="*/ f31 1 f19"/>
              <a:gd name="f46" fmla="*/ f32 1 f20"/>
              <a:gd name="f47" fmla="*/ f33 1 f20"/>
              <a:gd name="f48" fmla="*/ f34 1 f19"/>
              <a:gd name="f49" fmla="*/ f35 1 f20"/>
              <a:gd name="f50" fmla="*/ f36 1 f20"/>
              <a:gd name="f51" fmla="*/ f37 1 f20"/>
              <a:gd name="f52" fmla="*/ f38 1 f19"/>
              <a:gd name="f53" fmla="*/ f39 1 f20"/>
              <a:gd name="f54" fmla="*/ f40 f14 1"/>
              <a:gd name="f55" fmla="*/ f41 f14 1"/>
              <a:gd name="f56" fmla="*/ f43 f15 1"/>
              <a:gd name="f57" fmla="*/ f42 f15 1"/>
              <a:gd name="f58" fmla="*/ f45 f14 1"/>
              <a:gd name="f59" fmla="*/ f46 f15 1"/>
              <a:gd name="f60" fmla="*/ f47 f15 1"/>
              <a:gd name="f61" fmla="*/ f48 f14 1"/>
              <a:gd name="f62" fmla="*/ f49 f15 1"/>
              <a:gd name="f63" fmla="*/ f50 f15 1"/>
              <a:gd name="f64" fmla="*/ f51 f15 1"/>
              <a:gd name="f65" fmla="*/ f52 f14 1"/>
              <a:gd name="f66" fmla="*/ f53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58" y="f59"/>
              </a:cxn>
              <a:cxn ang="f44">
                <a:pos x="f58" y="f60"/>
              </a:cxn>
              <a:cxn ang="f44">
                <a:pos x="f61" y="f60"/>
              </a:cxn>
              <a:cxn ang="f44">
                <a:pos x="f61" y="f62"/>
              </a:cxn>
              <a:cxn ang="f44">
                <a:pos x="f58" y="f62"/>
              </a:cxn>
              <a:cxn ang="f44">
                <a:pos x="f61" y="f63"/>
              </a:cxn>
              <a:cxn ang="f44">
                <a:pos x="f61" y="f64"/>
              </a:cxn>
              <a:cxn ang="f44">
                <a:pos x="f65" y="f66"/>
              </a:cxn>
              <a:cxn ang="f44">
                <a:pos x="f65" y="f59"/>
              </a:cxn>
            </a:cxnLst>
            <a:rect l="f54" t="f57" r="f55" b="f56"/>
            <a:pathLst>
              <a:path w="6853871" h="12116353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2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Figura a mano libera: Forma 24">
            <a:extLst>
              <a:ext uri="{FF2B5EF4-FFF2-40B4-BE49-F238E27FC236}">
                <a16:creationId xmlns:a16="http://schemas.microsoft.com/office/drawing/2014/main" id="{26043519-B929-4019-A822-3B9426BF74C0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003352">
              <a:alpha val="8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Ovale 3">
            <a:extLst>
              <a:ext uri="{FF2B5EF4-FFF2-40B4-BE49-F238E27FC236}">
                <a16:creationId xmlns:a16="http://schemas.microsoft.com/office/drawing/2014/main" id="{2706FD39-112C-44E3-B695-742C471FE1B8}"/>
              </a:ext>
            </a:extLst>
          </p:cNvPr>
          <p:cNvSpPr/>
          <p:nvPr/>
        </p:nvSpPr>
        <p:spPr>
          <a:xfrm>
            <a:off x="533396" y="914400"/>
            <a:ext cx="1944910" cy="194491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003352"/>
          </a:solidFill>
          <a:ln w="76196" cap="flat">
            <a:solidFill>
              <a:srgbClr val="0065A4">
                <a:alpha val="55000"/>
              </a:srgbClr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224E267-DFA8-4843-B87C-1D6DFF7A578E}"/>
              </a:ext>
            </a:extLst>
          </p:cNvPr>
          <p:cNvSpPr txBox="1"/>
          <p:nvPr/>
        </p:nvSpPr>
        <p:spPr>
          <a:xfrm>
            <a:off x="956992" y="923306"/>
            <a:ext cx="1005117" cy="28593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400" b="0" i="0" u="none" strike="noStrike" kern="1200" cap="none" spc="0" baseline="0">
                <a:solidFill>
                  <a:srgbClr val="2FAFFF"/>
                </a:solidFill>
                <a:uFillTx/>
                <a:latin typeface="Trebuchet MS"/>
              </a:rPr>
              <a:t>"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A132BB8E-A38C-4146-AABA-00F0FDFD02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96" y="3200400"/>
            <a:ext cx="7551060" cy="2859310"/>
          </a:xfrm>
        </p:spPr>
        <p:txBody>
          <a:bodyPr anchor="t"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Citazione</a:t>
            </a:r>
          </a:p>
        </p:txBody>
      </p:sp>
      <p:sp>
        <p:nvSpPr>
          <p:cNvPr id="9" name="Segnaposto numero diapositiva 4">
            <a:extLst>
              <a:ext uri="{FF2B5EF4-FFF2-40B4-BE49-F238E27FC236}">
                <a16:creationId xmlns:a16="http://schemas.microsoft.com/office/drawing/2014/main" id="{5FF97240-3E19-46E2-B3C2-08174B2879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52204" y="6315075"/>
            <a:ext cx="406395" cy="36512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Trade Gothic LT Pro" pitchFamily="34"/>
              </a:defRPr>
            </a:lvl1pPr>
          </a:lstStyle>
          <a:p>
            <a:pPr lvl="0"/>
            <a:fld id="{2B4E85BC-1BFF-42C3-BEF8-5FAC273A4C3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25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+ testo">
    <p:bg>
      <p:bgPr>
        <a:solidFill>
          <a:srgbClr val="47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0">
            <a:extLst>
              <a:ext uri="{FF2B5EF4-FFF2-40B4-BE49-F238E27FC236}">
                <a16:creationId xmlns:a16="http://schemas.microsoft.com/office/drawing/2014/main" id="{375EBB93-FDF2-440D-B38F-73F680124C49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prstGeom prst="rect">
            <a:avLst/>
          </a:prstGeom>
          <a:solidFill>
            <a:srgbClr val="299CA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Figura a mano libera: Forma 9">
            <a:extLst>
              <a:ext uri="{FF2B5EF4-FFF2-40B4-BE49-F238E27FC236}">
                <a16:creationId xmlns:a16="http://schemas.microsoft.com/office/drawing/2014/main" id="{4A4C1430-F4D1-4BDA-8B67-A3A778A1AA24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1"/>
              <a:gd name="f7" fmla="val 6884191"/>
              <a:gd name="f8" fmla="val 7540222"/>
              <a:gd name="f9" fmla="val 10260629"/>
              <a:gd name="f10" fmla="val 2725573"/>
              <a:gd name="f11" fmla="val 11286710"/>
              <a:gd name="f12" fmla="val 12192000"/>
              <a:gd name="f13" fmla="val 3632581"/>
              <a:gd name="f14" fmla="+- 0 0 -90"/>
              <a:gd name="f15" fmla="*/ f3 1 12192001"/>
              <a:gd name="f16" fmla="*/ f4 1 6884191"/>
              <a:gd name="f17" fmla="+- f7 0 f5"/>
              <a:gd name="f18" fmla="+- f6 0 f5"/>
              <a:gd name="f19" fmla="*/ f14 f0 1"/>
              <a:gd name="f20" fmla="*/ f18 1 12192001"/>
              <a:gd name="f21" fmla="*/ f17 1 6884191"/>
              <a:gd name="f22" fmla="*/ 0 f18 1"/>
              <a:gd name="f23" fmla="*/ 0 f17 1"/>
              <a:gd name="f24" fmla="*/ 7540222 f18 1"/>
              <a:gd name="f25" fmla="*/ 10260629 f18 1"/>
              <a:gd name="f26" fmla="*/ 2725573 f17 1"/>
              <a:gd name="f27" fmla="*/ 11286710 f18 1"/>
              <a:gd name="f28" fmla="*/ 12192000 f18 1"/>
              <a:gd name="f29" fmla="*/ 3632581 f17 1"/>
              <a:gd name="f30" fmla="*/ 12192001 f18 1"/>
              <a:gd name="f31" fmla="*/ 6884191 f17 1"/>
              <a:gd name="f32" fmla="*/ f19 1 f2"/>
              <a:gd name="f33" fmla="*/ f22 1 12192001"/>
              <a:gd name="f34" fmla="*/ f23 1 6884191"/>
              <a:gd name="f35" fmla="*/ f24 1 12192001"/>
              <a:gd name="f36" fmla="*/ f25 1 12192001"/>
              <a:gd name="f37" fmla="*/ f26 1 6884191"/>
              <a:gd name="f38" fmla="*/ f27 1 12192001"/>
              <a:gd name="f39" fmla="*/ f28 1 12192001"/>
              <a:gd name="f40" fmla="*/ f29 1 6884191"/>
              <a:gd name="f41" fmla="*/ f30 1 12192001"/>
              <a:gd name="f42" fmla="*/ f31 1 6884191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0"/>
              <a:gd name="f51" fmla="*/ f36 1 f20"/>
              <a:gd name="f52" fmla="*/ f37 1 f21"/>
              <a:gd name="f53" fmla="*/ f38 1 f20"/>
              <a:gd name="f54" fmla="*/ f39 1 f20"/>
              <a:gd name="f55" fmla="*/ f40 1 f21"/>
              <a:gd name="f56" fmla="*/ f41 1 f20"/>
              <a:gd name="f57" fmla="*/ f42 1 f21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5 1"/>
              <a:gd name="f65" fmla="*/ f51 f15 1"/>
              <a:gd name="f66" fmla="*/ f52 f16 1"/>
              <a:gd name="f67" fmla="*/ f53 f15 1"/>
              <a:gd name="f68" fmla="*/ f54 f15 1"/>
              <a:gd name="f69" fmla="*/ f55 f16 1"/>
              <a:gd name="f70" fmla="*/ f56 f15 1"/>
              <a:gd name="f71" fmla="*/ f57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4" y="f63"/>
              </a:cxn>
              <a:cxn ang="f47">
                <a:pos x="f65" y="f66"/>
              </a:cxn>
              <a:cxn ang="f47">
                <a:pos x="f67" y="f66"/>
              </a:cxn>
              <a:cxn ang="f47">
                <a:pos x="f68" y="f69"/>
              </a:cxn>
              <a:cxn ang="f47">
                <a:pos x="f70" y="f71"/>
              </a:cxn>
              <a:cxn ang="f47">
                <a:pos x="f62" y="f71"/>
              </a:cxn>
            </a:cxnLst>
            <a:rect l="f58" t="f61" r="f59" b="f60"/>
            <a:pathLst>
              <a:path w="12192001" h="6884191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lnTo>
                  <a:pt x="f11" y="f10"/>
                </a:lnTo>
                <a:lnTo>
                  <a:pt x="f12" y="f13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47C3D3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igura a mano libera: Forma 7">
            <a:extLst>
              <a:ext uri="{FF2B5EF4-FFF2-40B4-BE49-F238E27FC236}">
                <a16:creationId xmlns:a16="http://schemas.microsoft.com/office/drawing/2014/main" id="{C8B74181-8D45-48EA-BB8A-B4ECD181D859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003352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1350072-74F0-4937-82CD-124A1529A6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498" y="542925"/>
            <a:ext cx="11214101" cy="535527"/>
          </a:xfrm>
        </p:spPr>
        <p:txBody>
          <a:bodyPr anchor="t">
            <a:spAutoFit/>
          </a:bodyPr>
          <a:lstStyle>
            <a:lvl1pPr>
              <a:defRPr sz="3200" b="1" spc="-7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8637DAAB-2C68-4EB2-AA15-02A5530AAA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52204" y="6315075"/>
            <a:ext cx="406395" cy="36512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Trade Gothic LT Pro" pitchFamily="34"/>
              </a:defRPr>
            </a:lvl1pPr>
          </a:lstStyle>
          <a:p>
            <a:pPr lvl="0"/>
            <a:fld id="{4651BBB0-714D-4412-88C8-152AADB4C999}" type="slidenum">
              <a:t>‹N›</a:t>
            </a:fld>
            <a:endParaRPr lang="it-IT"/>
          </a:p>
        </p:txBody>
      </p:sp>
      <p:grpSp>
        <p:nvGrpSpPr>
          <p:cNvPr id="7" name="Gruppo 14">
            <a:extLst>
              <a:ext uri="{FF2B5EF4-FFF2-40B4-BE49-F238E27FC236}">
                <a16:creationId xmlns:a16="http://schemas.microsoft.com/office/drawing/2014/main" id="{99B45864-18DA-4201-B0C1-ADCC41DCFD4B}"/>
              </a:ext>
            </a:extLst>
          </p:cNvPr>
          <p:cNvGrpSpPr/>
          <p:nvPr/>
        </p:nvGrpSpPr>
        <p:grpSpPr>
          <a:xfrm>
            <a:off x="444503" y="-267763"/>
            <a:ext cx="645306" cy="535527"/>
            <a:chOff x="444503" y="-267763"/>
            <a:chExt cx="645306" cy="535527"/>
          </a:xfrm>
        </p:grpSpPr>
        <p:sp>
          <p:nvSpPr>
            <p:cNvPr id="8" name="Figura a mano libera: Forma 15">
              <a:extLst>
                <a:ext uri="{FF2B5EF4-FFF2-40B4-BE49-F238E27FC236}">
                  <a16:creationId xmlns:a16="http://schemas.microsoft.com/office/drawing/2014/main" id="{715D7424-58B2-4FE2-93BF-104499F3F818}"/>
                </a:ext>
              </a:extLst>
            </p:cNvPr>
            <p:cNvSpPr/>
            <p:nvPr/>
          </p:nvSpPr>
          <p:spPr>
            <a:xfrm rot="18900010">
              <a:off x="554282" y="-267763"/>
              <a:ext cx="535527" cy="535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" name="Figura a mano libera: Forma 16">
              <a:extLst>
                <a:ext uri="{FF2B5EF4-FFF2-40B4-BE49-F238E27FC236}">
                  <a16:creationId xmlns:a16="http://schemas.microsoft.com/office/drawing/2014/main" id="{A0CA2186-93DD-4866-BCAB-90B85DBF96A4}"/>
                </a:ext>
              </a:extLst>
            </p:cNvPr>
            <p:cNvSpPr/>
            <p:nvPr/>
          </p:nvSpPr>
          <p:spPr>
            <a:xfrm rot="2699990" flipH="1">
              <a:off x="444503" y="-258928"/>
              <a:ext cx="517870" cy="5178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blipFill>
              <a:blip r:embed="rId2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0" name="Segnaposto testo 22">
            <a:extLst>
              <a:ext uri="{FF2B5EF4-FFF2-40B4-BE49-F238E27FC236}">
                <a16:creationId xmlns:a16="http://schemas.microsoft.com/office/drawing/2014/main" id="{05317010-37DC-4D81-848E-3FCC4879B8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498" y="1625382"/>
            <a:ext cx="6718297" cy="40932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rgbClr val="FFFFFF"/>
                </a:solidFill>
                <a:cs typeface="Arial" pitchFamily="34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rgbClr val="FFFFFF"/>
                </a:solidFill>
                <a:cs typeface="Arial" pitchFamily="34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rgbClr val="FFFFFF"/>
                </a:solidFill>
                <a:cs typeface="Arial" pitchFamily="34"/>
              </a:defRPr>
            </a:lvl3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352011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bg>
      <p:bgPr>
        <a:solidFill>
          <a:srgbClr val="47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0">
            <a:extLst>
              <a:ext uri="{FF2B5EF4-FFF2-40B4-BE49-F238E27FC236}">
                <a16:creationId xmlns:a16="http://schemas.microsoft.com/office/drawing/2014/main" id="{A18176F4-E8FF-4D7A-97E1-A269023E4A76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prstGeom prst="rect">
            <a:avLst/>
          </a:prstGeom>
          <a:solidFill>
            <a:srgbClr val="299CA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Figura a mano libera: Forma 9">
            <a:extLst>
              <a:ext uri="{FF2B5EF4-FFF2-40B4-BE49-F238E27FC236}">
                <a16:creationId xmlns:a16="http://schemas.microsoft.com/office/drawing/2014/main" id="{2FAC058F-B021-4998-8697-C78A70903318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1"/>
              <a:gd name="f7" fmla="val 6884191"/>
              <a:gd name="f8" fmla="val 7540222"/>
              <a:gd name="f9" fmla="val 10260629"/>
              <a:gd name="f10" fmla="val 2725573"/>
              <a:gd name="f11" fmla="val 11286710"/>
              <a:gd name="f12" fmla="val 12192000"/>
              <a:gd name="f13" fmla="val 3632581"/>
              <a:gd name="f14" fmla="+- 0 0 -90"/>
              <a:gd name="f15" fmla="*/ f3 1 12192001"/>
              <a:gd name="f16" fmla="*/ f4 1 6884191"/>
              <a:gd name="f17" fmla="+- f7 0 f5"/>
              <a:gd name="f18" fmla="+- f6 0 f5"/>
              <a:gd name="f19" fmla="*/ f14 f0 1"/>
              <a:gd name="f20" fmla="*/ f18 1 12192001"/>
              <a:gd name="f21" fmla="*/ f17 1 6884191"/>
              <a:gd name="f22" fmla="*/ 0 f18 1"/>
              <a:gd name="f23" fmla="*/ 0 f17 1"/>
              <a:gd name="f24" fmla="*/ 7540222 f18 1"/>
              <a:gd name="f25" fmla="*/ 10260629 f18 1"/>
              <a:gd name="f26" fmla="*/ 2725573 f17 1"/>
              <a:gd name="f27" fmla="*/ 11286710 f18 1"/>
              <a:gd name="f28" fmla="*/ 12192000 f18 1"/>
              <a:gd name="f29" fmla="*/ 3632581 f17 1"/>
              <a:gd name="f30" fmla="*/ 12192001 f18 1"/>
              <a:gd name="f31" fmla="*/ 6884191 f17 1"/>
              <a:gd name="f32" fmla="*/ f19 1 f2"/>
              <a:gd name="f33" fmla="*/ f22 1 12192001"/>
              <a:gd name="f34" fmla="*/ f23 1 6884191"/>
              <a:gd name="f35" fmla="*/ f24 1 12192001"/>
              <a:gd name="f36" fmla="*/ f25 1 12192001"/>
              <a:gd name="f37" fmla="*/ f26 1 6884191"/>
              <a:gd name="f38" fmla="*/ f27 1 12192001"/>
              <a:gd name="f39" fmla="*/ f28 1 12192001"/>
              <a:gd name="f40" fmla="*/ f29 1 6884191"/>
              <a:gd name="f41" fmla="*/ f30 1 12192001"/>
              <a:gd name="f42" fmla="*/ f31 1 6884191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0"/>
              <a:gd name="f51" fmla="*/ f36 1 f20"/>
              <a:gd name="f52" fmla="*/ f37 1 f21"/>
              <a:gd name="f53" fmla="*/ f38 1 f20"/>
              <a:gd name="f54" fmla="*/ f39 1 f20"/>
              <a:gd name="f55" fmla="*/ f40 1 f21"/>
              <a:gd name="f56" fmla="*/ f41 1 f20"/>
              <a:gd name="f57" fmla="*/ f42 1 f21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5 1"/>
              <a:gd name="f65" fmla="*/ f51 f15 1"/>
              <a:gd name="f66" fmla="*/ f52 f16 1"/>
              <a:gd name="f67" fmla="*/ f53 f15 1"/>
              <a:gd name="f68" fmla="*/ f54 f15 1"/>
              <a:gd name="f69" fmla="*/ f55 f16 1"/>
              <a:gd name="f70" fmla="*/ f56 f15 1"/>
              <a:gd name="f71" fmla="*/ f57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4" y="f63"/>
              </a:cxn>
              <a:cxn ang="f47">
                <a:pos x="f65" y="f66"/>
              </a:cxn>
              <a:cxn ang="f47">
                <a:pos x="f67" y="f66"/>
              </a:cxn>
              <a:cxn ang="f47">
                <a:pos x="f68" y="f69"/>
              </a:cxn>
              <a:cxn ang="f47">
                <a:pos x="f70" y="f71"/>
              </a:cxn>
              <a:cxn ang="f47">
                <a:pos x="f62" y="f71"/>
              </a:cxn>
            </a:cxnLst>
            <a:rect l="f58" t="f61" r="f59" b="f60"/>
            <a:pathLst>
              <a:path w="12192001" h="6884191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lnTo>
                  <a:pt x="f11" y="f10"/>
                </a:lnTo>
                <a:lnTo>
                  <a:pt x="f12" y="f13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47C3D3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igura a mano libera: Forma 17">
            <a:extLst>
              <a:ext uri="{FF2B5EF4-FFF2-40B4-BE49-F238E27FC236}">
                <a16:creationId xmlns:a16="http://schemas.microsoft.com/office/drawing/2014/main" id="{51F489A2-F10F-4D2B-B6BE-8AAC37C357A4}"/>
              </a:ext>
            </a:extLst>
          </p:cNvPr>
          <p:cNvSpPr/>
          <p:nvPr/>
        </p:nvSpPr>
        <p:spPr>
          <a:xfrm rot="16199987" flipV="1">
            <a:off x="2964833" y="-2364446"/>
            <a:ext cx="6862745" cy="115916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62744"/>
              <a:gd name="f7" fmla="val 11591639"/>
              <a:gd name="f8" fmla="val 5240223"/>
              <a:gd name="f9" fmla="val 4145656"/>
              <a:gd name="f10" fmla="val 5240222"/>
              <a:gd name="f11" fmla="val 2519152"/>
              <a:gd name="f12" fmla="val 1367198"/>
              <a:gd name="f13" fmla="val 2775863"/>
              <a:gd name="f14" fmla="+- 0 0 -90"/>
              <a:gd name="f15" fmla="*/ f3 1 6862744"/>
              <a:gd name="f16" fmla="*/ f4 1 11591639"/>
              <a:gd name="f17" fmla="+- f7 0 f5"/>
              <a:gd name="f18" fmla="+- f6 0 f5"/>
              <a:gd name="f19" fmla="*/ f14 f0 1"/>
              <a:gd name="f20" fmla="*/ f18 1 6862744"/>
              <a:gd name="f21" fmla="*/ f17 1 11591639"/>
              <a:gd name="f22" fmla="*/ 6862744 f18 1"/>
              <a:gd name="f23" fmla="*/ 11591639 f17 1"/>
              <a:gd name="f24" fmla="*/ 5240223 f17 1"/>
              <a:gd name="f25" fmla="*/ 4145656 f18 1"/>
              <a:gd name="f26" fmla="*/ 5240222 f17 1"/>
              <a:gd name="f27" fmla="*/ 2519152 f17 1"/>
              <a:gd name="f28" fmla="*/ 1367198 f17 1"/>
              <a:gd name="f29" fmla="*/ 2775863 f18 1"/>
              <a:gd name="f30" fmla="*/ 0 f17 1"/>
              <a:gd name="f31" fmla="*/ 0 f18 1"/>
              <a:gd name="f32" fmla="*/ f19 1 f2"/>
              <a:gd name="f33" fmla="*/ f22 1 6862744"/>
              <a:gd name="f34" fmla="*/ f23 1 11591639"/>
              <a:gd name="f35" fmla="*/ f24 1 11591639"/>
              <a:gd name="f36" fmla="*/ f25 1 6862744"/>
              <a:gd name="f37" fmla="*/ f26 1 11591639"/>
              <a:gd name="f38" fmla="*/ f27 1 11591639"/>
              <a:gd name="f39" fmla="*/ f28 1 11591639"/>
              <a:gd name="f40" fmla="*/ f29 1 6862744"/>
              <a:gd name="f41" fmla="*/ f30 1 11591639"/>
              <a:gd name="f42" fmla="*/ f31 1 6862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62744" h="11591639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2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Figura a mano libera: Forma 11">
            <a:extLst>
              <a:ext uri="{FF2B5EF4-FFF2-40B4-BE49-F238E27FC236}">
                <a16:creationId xmlns:a16="http://schemas.microsoft.com/office/drawing/2014/main" id="{8B23296F-E8CF-4AF1-913B-143E17379E8B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3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Figura a mano libera: Forma 7">
            <a:extLst>
              <a:ext uri="{FF2B5EF4-FFF2-40B4-BE49-F238E27FC236}">
                <a16:creationId xmlns:a16="http://schemas.microsoft.com/office/drawing/2014/main" id="{5DAC241F-8AEE-49BC-A3FC-C764F67E1642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003352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B9DD14FA-5E2D-4E76-BA9E-EC1CC1B98C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498" y="542925"/>
            <a:ext cx="11214101" cy="535527"/>
          </a:xfrm>
        </p:spPr>
        <p:txBody>
          <a:bodyPr anchor="t">
            <a:spAutoFit/>
          </a:bodyPr>
          <a:lstStyle>
            <a:lvl1pPr>
              <a:defRPr sz="3200" b="1" spc="-7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grpSp>
        <p:nvGrpSpPr>
          <p:cNvPr id="8" name="Gruppo 14">
            <a:extLst>
              <a:ext uri="{FF2B5EF4-FFF2-40B4-BE49-F238E27FC236}">
                <a16:creationId xmlns:a16="http://schemas.microsoft.com/office/drawing/2014/main" id="{65BDCF4B-1B8F-4A43-9BA0-FCCA4C19CAE7}"/>
              </a:ext>
            </a:extLst>
          </p:cNvPr>
          <p:cNvGrpSpPr/>
          <p:nvPr/>
        </p:nvGrpSpPr>
        <p:grpSpPr>
          <a:xfrm>
            <a:off x="444503" y="-267763"/>
            <a:ext cx="645306" cy="535527"/>
            <a:chOff x="444503" y="-267763"/>
            <a:chExt cx="645306" cy="535527"/>
          </a:xfrm>
        </p:grpSpPr>
        <p:sp>
          <p:nvSpPr>
            <p:cNvPr id="9" name="Figura a mano libera: Forma 15">
              <a:extLst>
                <a:ext uri="{FF2B5EF4-FFF2-40B4-BE49-F238E27FC236}">
                  <a16:creationId xmlns:a16="http://schemas.microsoft.com/office/drawing/2014/main" id="{A2F5DEAC-954C-4AD5-99D6-66774D60C63E}"/>
                </a:ext>
              </a:extLst>
            </p:cNvPr>
            <p:cNvSpPr/>
            <p:nvPr/>
          </p:nvSpPr>
          <p:spPr>
            <a:xfrm rot="18900010">
              <a:off x="554282" y="-267763"/>
              <a:ext cx="535527" cy="535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" name="Figura a mano libera: Forma 16">
              <a:extLst>
                <a:ext uri="{FF2B5EF4-FFF2-40B4-BE49-F238E27FC236}">
                  <a16:creationId xmlns:a16="http://schemas.microsoft.com/office/drawing/2014/main" id="{8B563CF5-F87F-45BF-BC26-42450A0D8B93}"/>
                </a:ext>
              </a:extLst>
            </p:cNvPr>
            <p:cNvSpPr/>
            <p:nvPr/>
          </p:nvSpPr>
          <p:spPr>
            <a:xfrm rot="2699990" flipH="1">
              <a:off x="444503" y="-258928"/>
              <a:ext cx="517870" cy="5178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blipFill>
              <a:blip r:embed="rId4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11" name="Gruppo 5">
            <a:extLst>
              <a:ext uri="{FF2B5EF4-FFF2-40B4-BE49-F238E27FC236}">
                <a16:creationId xmlns:a16="http://schemas.microsoft.com/office/drawing/2014/main" id="{A51E2C4E-BE08-4F9B-8954-1EED020068B4}"/>
              </a:ext>
            </a:extLst>
          </p:cNvPr>
          <p:cNvGrpSpPr/>
          <p:nvPr/>
        </p:nvGrpSpPr>
        <p:grpSpPr>
          <a:xfrm>
            <a:off x="0" y="1357408"/>
            <a:ext cx="12191996" cy="4846320"/>
            <a:chOff x="0" y="1357408"/>
            <a:chExt cx="12191996" cy="4846320"/>
          </a:xfrm>
        </p:grpSpPr>
        <p:sp>
          <p:nvSpPr>
            <p:cNvPr id="12" name="Rettangolo: Angolo singolo ritagliato 18">
              <a:extLst>
                <a:ext uri="{FF2B5EF4-FFF2-40B4-BE49-F238E27FC236}">
                  <a16:creationId xmlns:a16="http://schemas.microsoft.com/office/drawing/2014/main" id="{B393AD85-F5A9-4625-91A8-45B9CFA320E1}"/>
                </a:ext>
              </a:extLst>
            </p:cNvPr>
            <p:cNvSpPr/>
            <p:nvPr/>
          </p:nvSpPr>
          <p:spPr>
            <a:xfrm flipV="1">
              <a:off x="0" y="1357408"/>
              <a:ext cx="12191996" cy="484632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8 f14 1"/>
                <a:gd name="f23" fmla="*/ f17 f14 1"/>
                <a:gd name="f24" fmla="min f21 f20"/>
                <a:gd name="f25" fmla="*/ f24 f3 1"/>
                <a:gd name="f26" fmla="*/ f25 1 100000"/>
                <a:gd name="f27" fmla="+- f17 0 f26"/>
                <a:gd name="f28" fmla="*/ f26 1 2"/>
                <a:gd name="f29" fmla="*/ f26 f14 1"/>
                <a:gd name="f30" fmla="+- f27 f17 0"/>
                <a:gd name="f31" fmla="*/ f28 f14 1"/>
                <a:gd name="f32" fmla="*/ f27 f14 1"/>
                <a:gd name="f33" fmla="*/ f30 1 2"/>
                <a:gd name="f34" fmla="*/ f3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31" r="f34" b="f22"/>
              <a:pathLst>
                <a:path>
                  <a:moveTo>
                    <a:pt x="f19" y="f19"/>
                  </a:moveTo>
                  <a:lnTo>
                    <a:pt x="f32" y="f19"/>
                  </a:lnTo>
                  <a:lnTo>
                    <a:pt x="f23" y="f29"/>
                  </a:lnTo>
                  <a:lnTo>
                    <a:pt x="f23" y="f22"/>
                  </a:lnTo>
                  <a:lnTo>
                    <a:pt x="f19" y="f22"/>
                  </a:lnTo>
                  <a:close/>
                </a:path>
              </a:pathLst>
            </a:custGeom>
            <a:blipFill>
              <a:blip r:embed="rId5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" name="Rettangolo: Angolo singolo ritagliato 2">
              <a:extLst>
                <a:ext uri="{FF2B5EF4-FFF2-40B4-BE49-F238E27FC236}">
                  <a16:creationId xmlns:a16="http://schemas.microsoft.com/office/drawing/2014/main" id="{D2208330-2178-47AE-B7F7-85DDE055A591}"/>
                </a:ext>
              </a:extLst>
            </p:cNvPr>
            <p:cNvSpPr/>
            <p:nvPr/>
          </p:nvSpPr>
          <p:spPr>
            <a:xfrm flipV="1">
              <a:off x="0" y="1357408"/>
              <a:ext cx="12191996" cy="484632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val 19670"/>
                <a:gd name="f5" fmla="abs f0"/>
                <a:gd name="f6" fmla="abs f1"/>
                <a:gd name="f7" fmla="abs f2"/>
                <a:gd name="f8" fmla="?: f5 f0 1"/>
                <a:gd name="f9" fmla="?: f6 f1 1"/>
                <a:gd name="f10" fmla="?: f7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3 f15 1"/>
                <a:gd name="f21" fmla="+- f19 0 f3"/>
                <a:gd name="f22" fmla="+- f18 0 f3"/>
                <a:gd name="f23" fmla="*/ f19 f15 1"/>
                <a:gd name="f24" fmla="*/ f18 f15 1"/>
                <a:gd name="f25" fmla="min f22 f21"/>
                <a:gd name="f26" fmla="*/ f25 f4 1"/>
                <a:gd name="f27" fmla="*/ f26 1 100000"/>
                <a:gd name="f28" fmla="+- f18 0 f27"/>
                <a:gd name="f29" fmla="*/ f27 1 2"/>
                <a:gd name="f30" fmla="*/ f27 f15 1"/>
                <a:gd name="f31" fmla="+- f28 f18 0"/>
                <a:gd name="f32" fmla="*/ f29 f15 1"/>
                <a:gd name="f33" fmla="*/ f28 f15 1"/>
                <a:gd name="f34" fmla="*/ f31 1 2"/>
                <a:gd name="f35" fmla="*/ f3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32" r="f35" b="f23"/>
              <a:pathLst>
                <a:path>
                  <a:moveTo>
                    <a:pt x="f20" y="f20"/>
                  </a:moveTo>
                  <a:lnTo>
                    <a:pt x="f33" y="f20"/>
                  </a:lnTo>
                  <a:lnTo>
                    <a:pt x="f24" y="f30"/>
                  </a:lnTo>
                  <a:lnTo>
                    <a:pt x="f24" y="f23"/>
                  </a:lnTo>
                  <a:lnTo>
                    <a:pt x="f20" y="f23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4" name="Figura a mano libera: Forma 23">
            <a:extLst>
              <a:ext uri="{FF2B5EF4-FFF2-40B4-BE49-F238E27FC236}">
                <a16:creationId xmlns:a16="http://schemas.microsoft.com/office/drawing/2014/main" id="{DCA1DC24-93AD-4648-8A7A-75D3872955B9}"/>
              </a:ext>
            </a:extLst>
          </p:cNvPr>
          <p:cNvSpPr/>
          <p:nvPr/>
        </p:nvSpPr>
        <p:spPr>
          <a:xfrm flipH="1">
            <a:off x="10782303" y="5448296"/>
            <a:ext cx="1409703" cy="14097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54341"/>
              <a:gd name="f7" fmla="+- 0 0 -90"/>
              <a:gd name="f8" fmla="*/ f3 1 754341"/>
              <a:gd name="f9" fmla="*/ f4 1 754341"/>
              <a:gd name="f10" fmla="+- f6 0 f5"/>
              <a:gd name="f11" fmla="*/ f7 f0 1"/>
              <a:gd name="f12" fmla="*/ f10 1 754341"/>
              <a:gd name="f13" fmla="*/ 754341 f10 1"/>
              <a:gd name="f14" fmla="*/ 0 f10 1"/>
              <a:gd name="f15" fmla="*/ f11 1 f2"/>
              <a:gd name="f16" fmla="*/ f13 1 754341"/>
              <a:gd name="f17" fmla="*/ f14 1 754341"/>
              <a:gd name="f18" fmla="*/ f5 1 f12"/>
              <a:gd name="f19" fmla="*/ f6 1 f12"/>
              <a:gd name="f20" fmla="+- f15 0 f1"/>
              <a:gd name="f21" fmla="*/ f16 1 f12"/>
              <a:gd name="f22" fmla="*/ f17 1 f12"/>
              <a:gd name="f23" fmla="*/ f18 f8 1"/>
              <a:gd name="f24" fmla="*/ f19 f8 1"/>
              <a:gd name="f25" fmla="*/ f19 f9 1"/>
              <a:gd name="f26" fmla="*/ f18 f9 1"/>
              <a:gd name="f27" fmla="*/ f21 f8 1"/>
              <a:gd name="f28" fmla="*/ f21 f9 1"/>
              <a:gd name="f29" fmla="*/ f22 f8 1"/>
              <a:gd name="f30" fmla="*/ f2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7" y="f28"/>
              </a:cxn>
              <a:cxn ang="f20">
                <a:pos x="f29" y="f28"/>
              </a:cxn>
              <a:cxn ang="f20">
                <a:pos x="f29" y="f30"/>
              </a:cxn>
            </a:cxnLst>
            <a:rect l="f23" t="f26" r="f24" b="f25"/>
            <a:pathLst>
              <a:path w="754341" h="754341">
                <a:moveTo>
                  <a:pt x="f6" y="f6"/>
                </a:move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blipFill>
            <a:blip r:embed="rId6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" name="Segnaposto numero diapositiva 4">
            <a:extLst>
              <a:ext uri="{FF2B5EF4-FFF2-40B4-BE49-F238E27FC236}">
                <a16:creationId xmlns:a16="http://schemas.microsoft.com/office/drawing/2014/main" id="{9FB82E93-9833-4C82-92D5-C2D0089046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52204" y="6315075"/>
            <a:ext cx="406395" cy="36512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Trade Gothic LT Pro" pitchFamily="34"/>
              </a:defRPr>
            </a:lvl1pPr>
          </a:lstStyle>
          <a:p>
            <a:pPr lvl="0"/>
            <a:fld id="{B852DDD2-CAE2-45AA-8DC1-1CEB686691A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5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bg>
      <p:bgPr>
        <a:solidFill>
          <a:srgbClr val="47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0">
            <a:extLst>
              <a:ext uri="{FF2B5EF4-FFF2-40B4-BE49-F238E27FC236}">
                <a16:creationId xmlns:a16="http://schemas.microsoft.com/office/drawing/2014/main" id="{0FD03261-C4A5-4559-A8C2-ADA1A1AC61F1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prstGeom prst="rect">
            <a:avLst/>
          </a:prstGeom>
          <a:solidFill>
            <a:srgbClr val="299CA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Figura a mano libera: Forma 9">
            <a:extLst>
              <a:ext uri="{FF2B5EF4-FFF2-40B4-BE49-F238E27FC236}">
                <a16:creationId xmlns:a16="http://schemas.microsoft.com/office/drawing/2014/main" id="{46C0F6F4-95E9-4B97-8D91-6944E81B798E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1"/>
              <a:gd name="f7" fmla="val 6884191"/>
              <a:gd name="f8" fmla="val 7540222"/>
              <a:gd name="f9" fmla="val 10260629"/>
              <a:gd name="f10" fmla="val 2725573"/>
              <a:gd name="f11" fmla="val 11286710"/>
              <a:gd name="f12" fmla="val 12192000"/>
              <a:gd name="f13" fmla="val 3632581"/>
              <a:gd name="f14" fmla="+- 0 0 -90"/>
              <a:gd name="f15" fmla="*/ f3 1 12192001"/>
              <a:gd name="f16" fmla="*/ f4 1 6884191"/>
              <a:gd name="f17" fmla="+- f7 0 f5"/>
              <a:gd name="f18" fmla="+- f6 0 f5"/>
              <a:gd name="f19" fmla="*/ f14 f0 1"/>
              <a:gd name="f20" fmla="*/ f18 1 12192001"/>
              <a:gd name="f21" fmla="*/ f17 1 6884191"/>
              <a:gd name="f22" fmla="*/ 0 f18 1"/>
              <a:gd name="f23" fmla="*/ 0 f17 1"/>
              <a:gd name="f24" fmla="*/ 7540222 f18 1"/>
              <a:gd name="f25" fmla="*/ 10260629 f18 1"/>
              <a:gd name="f26" fmla="*/ 2725573 f17 1"/>
              <a:gd name="f27" fmla="*/ 11286710 f18 1"/>
              <a:gd name="f28" fmla="*/ 12192000 f18 1"/>
              <a:gd name="f29" fmla="*/ 3632581 f17 1"/>
              <a:gd name="f30" fmla="*/ 12192001 f18 1"/>
              <a:gd name="f31" fmla="*/ 6884191 f17 1"/>
              <a:gd name="f32" fmla="*/ f19 1 f2"/>
              <a:gd name="f33" fmla="*/ f22 1 12192001"/>
              <a:gd name="f34" fmla="*/ f23 1 6884191"/>
              <a:gd name="f35" fmla="*/ f24 1 12192001"/>
              <a:gd name="f36" fmla="*/ f25 1 12192001"/>
              <a:gd name="f37" fmla="*/ f26 1 6884191"/>
              <a:gd name="f38" fmla="*/ f27 1 12192001"/>
              <a:gd name="f39" fmla="*/ f28 1 12192001"/>
              <a:gd name="f40" fmla="*/ f29 1 6884191"/>
              <a:gd name="f41" fmla="*/ f30 1 12192001"/>
              <a:gd name="f42" fmla="*/ f31 1 6884191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0"/>
              <a:gd name="f51" fmla="*/ f36 1 f20"/>
              <a:gd name="f52" fmla="*/ f37 1 f21"/>
              <a:gd name="f53" fmla="*/ f38 1 f20"/>
              <a:gd name="f54" fmla="*/ f39 1 f20"/>
              <a:gd name="f55" fmla="*/ f40 1 f21"/>
              <a:gd name="f56" fmla="*/ f41 1 f20"/>
              <a:gd name="f57" fmla="*/ f42 1 f21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5 1"/>
              <a:gd name="f65" fmla="*/ f51 f15 1"/>
              <a:gd name="f66" fmla="*/ f52 f16 1"/>
              <a:gd name="f67" fmla="*/ f53 f15 1"/>
              <a:gd name="f68" fmla="*/ f54 f15 1"/>
              <a:gd name="f69" fmla="*/ f55 f16 1"/>
              <a:gd name="f70" fmla="*/ f56 f15 1"/>
              <a:gd name="f71" fmla="*/ f57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4" y="f63"/>
              </a:cxn>
              <a:cxn ang="f47">
                <a:pos x="f65" y="f66"/>
              </a:cxn>
              <a:cxn ang="f47">
                <a:pos x="f67" y="f66"/>
              </a:cxn>
              <a:cxn ang="f47">
                <a:pos x="f68" y="f69"/>
              </a:cxn>
              <a:cxn ang="f47">
                <a:pos x="f70" y="f71"/>
              </a:cxn>
              <a:cxn ang="f47">
                <a:pos x="f62" y="f71"/>
              </a:cxn>
            </a:cxnLst>
            <a:rect l="f58" t="f61" r="f59" b="f60"/>
            <a:pathLst>
              <a:path w="12192001" h="6884191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lnTo>
                  <a:pt x="f11" y="f10"/>
                </a:lnTo>
                <a:lnTo>
                  <a:pt x="f12" y="f13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47C3D3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igura a mano libera: Forma 17">
            <a:extLst>
              <a:ext uri="{FF2B5EF4-FFF2-40B4-BE49-F238E27FC236}">
                <a16:creationId xmlns:a16="http://schemas.microsoft.com/office/drawing/2014/main" id="{34480EBF-2138-4513-8265-33A907AB822E}"/>
              </a:ext>
            </a:extLst>
          </p:cNvPr>
          <p:cNvSpPr/>
          <p:nvPr/>
        </p:nvSpPr>
        <p:spPr>
          <a:xfrm rot="16199987" flipV="1">
            <a:off x="2964833" y="-2364446"/>
            <a:ext cx="6862745" cy="115916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62744"/>
              <a:gd name="f7" fmla="val 11591639"/>
              <a:gd name="f8" fmla="val 5240223"/>
              <a:gd name="f9" fmla="val 4145656"/>
              <a:gd name="f10" fmla="val 5240222"/>
              <a:gd name="f11" fmla="val 2519152"/>
              <a:gd name="f12" fmla="val 1367198"/>
              <a:gd name="f13" fmla="val 2775863"/>
              <a:gd name="f14" fmla="+- 0 0 -90"/>
              <a:gd name="f15" fmla="*/ f3 1 6862744"/>
              <a:gd name="f16" fmla="*/ f4 1 11591639"/>
              <a:gd name="f17" fmla="+- f7 0 f5"/>
              <a:gd name="f18" fmla="+- f6 0 f5"/>
              <a:gd name="f19" fmla="*/ f14 f0 1"/>
              <a:gd name="f20" fmla="*/ f18 1 6862744"/>
              <a:gd name="f21" fmla="*/ f17 1 11591639"/>
              <a:gd name="f22" fmla="*/ 6862744 f18 1"/>
              <a:gd name="f23" fmla="*/ 11591639 f17 1"/>
              <a:gd name="f24" fmla="*/ 5240223 f17 1"/>
              <a:gd name="f25" fmla="*/ 4145656 f18 1"/>
              <a:gd name="f26" fmla="*/ 5240222 f17 1"/>
              <a:gd name="f27" fmla="*/ 2519152 f17 1"/>
              <a:gd name="f28" fmla="*/ 1367198 f17 1"/>
              <a:gd name="f29" fmla="*/ 2775863 f18 1"/>
              <a:gd name="f30" fmla="*/ 0 f17 1"/>
              <a:gd name="f31" fmla="*/ 0 f18 1"/>
              <a:gd name="f32" fmla="*/ f19 1 f2"/>
              <a:gd name="f33" fmla="*/ f22 1 6862744"/>
              <a:gd name="f34" fmla="*/ f23 1 11591639"/>
              <a:gd name="f35" fmla="*/ f24 1 11591639"/>
              <a:gd name="f36" fmla="*/ f25 1 6862744"/>
              <a:gd name="f37" fmla="*/ f26 1 11591639"/>
              <a:gd name="f38" fmla="*/ f27 1 11591639"/>
              <a:gd name="f39" fmla="*/ f28 1 11591639"/>
              <a:gd name="f40" fmla="*/ f29 1 6862744"/>
              <a:gd name="f41" fmla="*/ f30 1 11591639"/>
              <a:gd name="f42" fmla="*/ f31 1 6862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62744" h="11591639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2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Figura a mano libera: Forma 11">
            <a:extLst>
              <a:ext uri="{FF2B5EF4-FFF2-40B4-BE49-F238E27FC236}">
                <a16:creationId xmlns:a16="http://schemas.microsoft.com/office/drawing/2014/main" id="{3D34969E-E168-45E1-A6B8-D085A5D3E8D5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3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Figura a mano libera: Forma 7">
            <a:extLst>
              <a:ext uri="{FF2B5EF4-FFF2-40B4-BE49-F238E27FC236}">
                <a16:creationId xmlns:a16="http://schemas.microsoft.com/office/drawing/2014/main" id="{905DC1A1-101A-4401-B23B-D2BEEB7DB150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003352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644DF0A-F78E-43B6-8DAC-CD97D0C810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498" y="542925"/>
            <a:ext cx="11214101" cy="535527"/>
          </a:xfrm>
        </p:spPr>
        <p:txBody>
          <a:bodyPr anchor="t">
            <a:spAutoFit/>
          </a:bodyPr>
          <a:lstStyle>
            <a:lvl1pPr>
              <a:defRPr sz="3200" b="1" spc="-7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grpSp>
        <p:nvGrpSpPr>
          <p:cNvPr id="8" name="Gruppo 14">
            <a:extLst>
              <a:ext uri="{FF2B5EF4-FFF2-40B4-BE49-F238E27FC236}">
                <a16:creationId xmlns:a16="http://schemas.microsoft.com/office/drawing/2014/main" id="{0FD90C1C-C0F3-49FC-AA22-BEFBD5BCF69F}"/>
              </a:ext>
            </a:extLst>
          </p:cNvPr>
          <p:cNvGrpSpPr/>
          <p:nvPr/>
        </p:nvGrpSpPr>
        <p:grpSpPr>
          <a:xfrm>
            <a:off x="444503" y="-267763"/>
            <a:ext cx="645306" cy="535527"/>
            <a:chOff x="444503" y="-267763"/>
            <a:chExt cx="645306" cy="535527"/>
          </a:xfrm>
        </p:grpSpPr>
        <p:sp>
          <p:nvSpPr>
            <p:cNvPr id="9" name="Figura a mano libera: Forma 15">
              <a:extLst>
                <a:ext uri="{FF2B5EF4-FFF2-40B4-BE49-F238E27FC236}">
                  <a16:creationId xmlns:a16="http://schemas.microsoft.com/office/drawing/2014/main" id="{79038556-397E-42B7-B391-499C0ABE6B66}"/>
                </a:ext>
              </a:extLst>
            </p:cNvPr>
            <p:cNvSpPr/>
            <p:nvPr/>
          </p:nvSpPr>
          <p:spPr>
            <a:xfrm rot="18900010">
              <a:off x="554282" y="-267763"/>
              <a:ext cx="535527" cy="535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" name="Figura a mano libera: Forma 16">
              <a:extLst>
                <a:ext uri="{FF2B5EF4-FFF2-40B4-BE49-F238E27FC236}">
                  <a16:creationId xmlns:a16="http://schemas.microsoft.com/office/drawing/2014/main" id="{D19EDF28-339B-49BB-9C23-E5D43B525ADC}"/>
                </a:ext>
              </a:extLst>
            </p:cNvPr>
            <p:cNvSpPr/>
            <p:nvPr/>
          </p:nvSpPr>
          <p:spPr>
            <a:xfrm rot="2699990" flipH="1">
              <a:off x="444503" y="-258928"/>
              <a:ext cx="517870" cy="5178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blipFill>
              <a:blip r:embed="rId4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11" name="Gruppo 5">
            <a:extLst>
              <a:ext uri="{FF2B5EF4-FFF2-40B4-BE49-F238E27FC236}">
                <a16:creationId xmlns:a16="http://schemas.microsoft.com/office/drawing/2014/main" id="{73440615-70E3-47EF-ACE8-4DB47360352C}"/>
              </a:ext>
            </a:extLst>
          </p:cNvPr>
          <p:cNvGrpSpPr/>
          <p:nvPr/>
        </p:nvGrpSpPr>
        <p:grpSpPr>
          <a:xfrm>
            <a:off x="0" y="1357408"/>
            <a:ext cx="12191996" cy="4846320"/>
            <a:chOff x="0" y="1357408"/>
            <a:chExt cx="12191996" cy="4846320"/>
          </a:xfrm>
        </p:grpSpPr>
        <p:sp>
          <p:nvSpPr>
            <p:cNvPr id="12" name="Rettangolo: Angolo singolo ritagliato 18">
              <a:extLst>
                <a:ext uri="{FF2B5EF4-FFF2-40B4-BE49-F238E27FC236}">
                  <a16:creationId xmlns:a16="http://schemas.microsoft.com/office/drawing/2014/main" id="{C1A3879E-AD90-4103-921B-6B007167778C}"/>
                </a:ext>
              </a:extLst>
            </p:cNvPr>
            <p:cNvSpPr/>
            <p:nvPr/>
          </p:nvSpPr>
          <p:spPr>
            <a:xfrm flipV="1">
              <a:off x="0" y="1357408"/>
              <a:ext cx="12191996" cy="484632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8 f14 1"/>
                <a:gd name="f23" fmla="*/ f17 f14 1"/>
                <a:gd name="f24" fmla="min f21 f20"/>
                <a:gd name="f25" fmla="*/ f24 f3 1"/>
                <a:gd name="f26" fmla="*/ f25 1 100000"/>
                <a:gd name="f27" fmla="+- f17 0 f26"/>
                <a:gd name="f28" fmla="*/ f26 1 2"/>
                <a:gd name="f29" fmla="*/ f26 f14 1"/>
                <a:gd name="f30" fmla="+- f27 f17 0"/>
                <a:gd name="f31" fmla="*/ f28 f14 1"/>
                <a:gd name="f32" fmla="*/ f27 f14 1"/>
                <a:gd name="f33" fmla="*/ f30 1 2"/>
                <a:gd name="f34" fmla="*/ f3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31" r="f34" b="f22"/>
              <a:pathLst>
                <a:path>
                  <a:moveTo>
                    <a:pt x="f19" y="f19"/>
                  </a:moveTo>
                  <a:lnTo>
                    <a:pt x="f32" y="f19"/>
                  </a:lnTo>
                  <a:lnTo>
                    <a:pt x="f23" y="f29"/>
                  </a:lnTo>
                  <a:lnTo>
                    <a:pt x="f23" y="f22"/>
                  </a:lnTo>
                  <a:lnTo>
                    <a:pt x="f19" y="f22"/>
                  </a:lnTo>
                  <a:close/>
                </a:path>
              </a:pathLst>
            </a:custGeom>
            <a:blipFill>
              <a:blip r:embed="rId5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" name="Rettangolo: Angolo singolo ritagliato 2">
              <a:extLst>
                <a:ext uri="{FF2B5EF4-FFF2-40B4-BE49-F238E27FC236}">
                  <a16:creationId xmlns:a16="http://schemas.microsoft.com/office/drawing/2014/main" id="{3BC18359-6EBC-4660-9EC5-1A8208966F27}"/>
                </a:ext>
              </a:extLst>
            </p:cNvPr>
            <p:cNvSpPr/>
            <p:nvPr/>
          </p:nvSpPr>
          <p:spPr>
            <a:xfrm flipV="1">
              <a:off x="0" y="1357408"/>
              <a:ext cx="12191996" cy="484632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val 19670"/>
                <a:gd name="f5" fmla="abs f0"/>
                <a:gd name="f6" fmla="abs f1"/>
                <a:gd name="f7" fmla="abs f2"/>
                <a:gd name="f8" fmla="?: f5 f0 1"/>
                <a:gd name="f9" fmla="?: f6 f1 1"/>
                <a:gd name="f10" fmla="?: f7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3 f15 1"/>
                <a:gd name="f21" fmla="+- f19 0 f3"/>
                <a:gd name="f22" fmla="+- f18 0 f3"/>
                <a:gd name="f23" fmla="*/ f19 f15 1"/>
                <a:gd name="f24" fmla="*/ f18 f15 1"/>
                <a:gd name="f25" fmla="min f22 f21"/>
                <a:gd name="f26" fmla="*/ f25 f4 1"/>
                <a:gd name="f27" fmla="*/ f26 1 100000"/>
                <a:gd name="f28" fmla="+- f18 0 f27"/>
                <a:gd name="f29" fmla="*/ f27 1 2"/>
                <a:gd name="f30" fmla="*/ f27 f15 1"/>
                <a:gd name="f31" fmla="+- f28 f18 0"/>
                <a:gd name="f32" fmla="*/ f29 f15 1"/>
                <a:gd name="f33" fmla="*/ f28 f15 1"/>
                <a:gd name="f34" fmla="*/ f31 1 2"/>
                <a:gd name="f35" fmla="*/ f3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32" r="f35" b="f23"/>
              <a:pathLst>
                <a:path>
                  <a:moveTo>
                    <a:pt x="f20" y="f20"/>
                  </a:moveTo>
                  <a:lnTo>
                    <a:pt x="f33" y="f20"/>
                  </a:lnTo>
                  <a:lnTo>
                    <a:pt x="f24" y="f30"/>
                  </a:lnTo>
                  <a:lnTo>
                    <a:pt x="f24" y="f23"/>
                  </a:lnTo>
                  <a:lnTo>
                    <a:pt x="f20" y="f23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4" name="Figura a mano libera: Forma 23">
            <a:extLst>
              <a:ext uri="{FF2B5EF4-FFF2-40B4-BE49-F238E27FC236}">
                <a16:creationId xmlns:a16="http://schemas.microsoft.com/office/drawing/2014/main" id="{A9AECE52-729D-4C3B-9F5F-E5DFFF25B2A8}"/>
              </a:ext>
            </a:extLst>
          </p:cNvPr>
          <p:cNvSpPr/>
          <p:nvPr/>
        </p:nvSpPr>
        <p:spPr>
          <a:xfrm flipH="1">
            <a:off x="10782303" y="5448296"/>
            <a:ext cx="1409703" cy="14097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54341"/>
              <a:gd name="f7" fmla="+- 0 0 -90"/>
              <a:gd name="f8" fmla="*/ f3 1 754341"/>
              <a:gd name="f9" fmla="*/ f4 1 754341"/>
              <a:gd name="f10" fmla="+- f6 0 f5"/>
              <a:gd name="f11" fmla="*/ f7 f0 1"/>
              <a:gd name="f12" fmla="*/ f10 1 754341"/>
              <a:gd name="f13" fmla="*/ 754341 f10 1"/>
              <a:gd name="f14" fmla="*/ 0 f10 1"/>
              <a:gd name="f15" fmla="*/ f11 1 f2"/>
              <a:gd name="f16" fmla="*/ f13 1 754341"/>
              <a:gd name="f17" fmla="*/ f14 1 754341"/>
              <a:gd name="f18" fmla="*/ f5 1 f12"/>
              <a:gd name="f19" fmla="*/ f6 1 f12"/>
              <a:gd name="f20" fmla="+- f15 0 f1"/>
              <a:gd name="f21" fmla="*/ f16 1 f12"/>
              <a:gd name="f22" fmla="*/ f17 1 f12"/>
              <a:gd name="f23" fmla="*/ f18 f8 1"/>
              <a:gd name="f24" fmla="*/ f19 f8 1"/>
              <a:gd name="f25" fmla="*/ f19 f9 1"/>
              <a:gd name="f26" fmla="*/ f18 f9 1"/>
              <a:gd name="f27" fmla="*/ f21 f8 1"/>
              <a:gd name="f28" fmla="*/ f21 f9 1"/>
              <a:gd name="f29" fmla="*/ f22 f8 1"/>
              <a:gd name="f30" fmla="*/ f2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7" y="f28"/>
              </a:cxn>
              <a:cxn ang="f20">
                <a:pos x="f29" y="f28"/>
              </a:cxn>
              <a:cxn ang="f20">
                <a:pos x="f29" y="f30"/>
              </a:cxn>
            </a:cxnLst>
            <a:rect l="f23" t="f26" r="f24" b="f25"/>
            <a:pathLst>
              <a:path w="754341" h="754341">
                <a:moveTo>
                  <a:pt x="f6" y="f6"/>
                </a:move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blipFill>
            <a:blip r:embed="rId6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" name="Segnaposto numero diapositiva 4">
            <a:extLst>
              <a:ext uri="{FF2B5EF4-FFF2-40B4-BE49-F238E27FC236}">
                <a16:creationId xmlns:a16="http://schemas.microsoft.com/office/drawing/2014/main" id="{FDF71A8C-AE09-4E64-828C-DCFA542F39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52204" y="6315075"/>
            <a:ext cx="406395" cy="36512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Trade Gothic LT Pro" pitchFamily="34"/>
              </a:defRPr>
            </a:lvl1pPr>
          </a:lstStyle>
          <a:p>
            <a:pPr lvl="0"/>
            <a:fld id="{9A5712B2-3817-43D1-8529-D119792026C8}" type="slidenum">
              <a:t>‹N›</a:t>
            </a:fld>
            <a:endParaRPr lang="it-IT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7EF6D6CA-A09D-4B4A-AB25-691A4247276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3365" y="1825627"/>
            <a:ext cx="11215234" cy="435133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8696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bg>
      <p:bgPr>
        <a:solidFill>
          <a:srgbClr val="47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0">
            <a:extLst>
              <a:ext uri="{FF2B5EF4-FFF2-40B4-BE49-F238E27FC236}">
                <a16:creationId xmlns:a16="http://schemas.microsoft.com/office/drawing/2014/main" id="{048F0544-D352-4B08-B18F-E1A3A93695B6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prstGeom prst="rect">
            <a:avLst/>
          </a:prstGeom>
          <a:solidFill>
            <a:srgbClr val="299CA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Figura a mano libera: Forma 9">
            <a:extLst>
              <a:ext uri="{FF2B5EF4-FFF2-40B4-BE49-F238E27FC236}">
                <a16:creationId xmlns:a16="http://schemas.microsoft.com/office/drawing/2014/main" id="{0DB53487-52F2-4F71-8492-8975738AE9CD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1"/>
              <a:gd name="f7" fmla="val 6884191"/>
              <a:gd name="f8" fmla="val 7540222"/>
              <a:gd name="f9" fmla="val 10260629"/>
              <a:gd name="f10" fmla="val 2725573"/>
              <a:gd name="f11" fmla="val 11286710"/>
              <a:gd name="f12" fmla="val 12192000"/>
              <a:gd name="f13" fmla="val 3632581"/>
              <a:gd name="f14" fmla="+- 0 0 -90"/>
              <a:gd name="f15" fmla="*/ f3 1 12192001"/>
              <a:gd name="f16" fmla="*/ f4 1 6884191"/>
              <a:gd name="f17" fmla="+- f7 0 f5"/>
              <a:gd name="f18" fmla="+- f6 0 f5"/>
              <a:gd name="f19" fmla="*/ f14 f0 1"/>
              <a:gd name="f20" fmla="*/ f18 1 12192001"/>
              <a:gd name="f21" fmla="*/ f17 1 6884191"/>
              <a:gd name="f22" fmla="*/ 0 f18 1"/>
              <a:gd name="f23" fmla="*/ 0 f17 1"/>
              <a:gd name="f24" fmla="*/ 7540222 f18 1"/>
              <a:gd name="f25" fmla="*/ 10260629 f18 1"/>
              <a:gd name="f26" fmla="*/ 2725573 f17 1"/>
              <a:gd name="f27" fmla="*/ 11286710 f18 1"/>
              <a:gd name="f28" fmla="*/ 12192000 f18 1"/>
              <a:gd name="f29" fmla="*/ 3632581 f17 1"/>
              <a:gd name="f30" fmla="*/ 12192001 f18 1"/>
              <a:gd name="f31" fmla="*/ 6884191 f17 1"/>
              <a:gd name="f32" fmla="*/ f19 1 f2"/>
              <a:gd name="f33" fmla="*/ f22 1 12192001"/>
              <a:gd name="f34" fmla="*/ f23 1 6884191"/>
              <a:gd name="f35" fmla="*/ f24 1 12192001"/>
              <a:gd name="f36" fmla="*/ f25 1 12192001"/>
              <a:gd name="f37" fmla="*/ f26 1 6884191"/>
              <a:gd name="f38" fmla="*/ f27 1 12192001"/>
              <a:gd name="f39" fmla="*/ f28 1 12192001"/>
              <a:gd name="f40" fmla="*/ f29 1 6884191"/>
              <a:gd name="f41" fmla="*/ f30 1 12192001"/>
              <a:gd name="f42" fmla="*/ f31 1 6884191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0"/>
              <a:gd name="f51" fmla="*/ f36 1 f20"/>
              <a:gd name="f52" fmla="*/ f37 1 f21"/>
              <a:gd name="f53" fmla="*/ f38 1 f20"/>
              <a:gd name="f54" fmla="*/ f39 1 f20"/>
              <a:gd name="f55" fmla="*/ f40 1 f21"/>
              <a:gd name="f56" fmla="*/ f41 1 f20"/>
              <a:gd name="f57" fmla="*/ f42 1 f21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5 1"/>
              <a:gd name="f65" fmla="*/ f51 f15 1"/>
              <a:gd name="f66" fmla="*/ f52 f16 1"/>
              <a:gd name="f67" fmla="*/ f53 f15 1"/>
              <a:gd name="f68" fmla="*/ f54 f15 1"/>
              <a:gd name="f69" fmla="*/ f55 f16 1"/>
              <a:gd name="f70" fmla="*/ f56 f15 1"/>
              <a:gd name="f71" fmla="*/ f57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4" y="f63"/>
              </a:cxn>
              <a:cxn ang="f47">
                <a:pos x="f65" y="f66"/>
              </a:cxn>
              <a:cxn ang="f47">
                <a:pos x="f67" y="f66"/>
              </a:cxn>
              <a:cxn ang="f47">
                <a:pos x="f68" y="f69"/>
              </a:cxn>
              <a:cxn ang="f47">
                <a:pos x="f70" y="f71"/>
              </a:cxn>
              <a:cxn ang="f47">
                <a:pos x="f62" y="f71"/>
              </a:cxn>
            </a:cxnLst>
            <a:rect l="f58" t="f61" r="f59" b="f60"/>
            <a:pathLst>
              <a:path w="12192001" h="6884191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lnTo>
                  <a:pt x="f11" y="f10"/>
                </a:lnTo>
                <a:lnTo>
                  <a:pt x="f12" y="f13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47C3D3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igura a mano libera: Forma 17">
            <a:extLst>
              <a:ext uri="{FF2B5EF4-FFF2-40B4-BE49-F238E27FC236}">
                <a16:creationId xmlns:a16="http://schemas.microsoft.com/office/drawing/2014/main" id="{38820EB7-89EC-4837-B801-A608A79BB167}"/>
              </a:ext>
            </a:extLst>
          </p:cNvPr>
          <p:cNvSpPr/>
          <p:nvPr/>
        </p:nvSpPr>
        <p:spPr>
          <a:xfrm rot="16199987" flipV="1">
            <a:off x="2964833" y="-2364446"/>
            <a:ext cx="6862745" cy="115916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62744"/>
              <a:gd name="f7" fmla="val 11591639"/>
              <a:gd name="f8" fmla="val 5240223"/>
              <a:gd name="f9" fmla="val 4145656"/>
              <a:gd name="f10" fmla="val 5240222"/>
              <a:gd name="f11" fmla="val 2519152"/>
              <a:gd name="f12" fmla="val 1367198"/>
              <a:gd name="f13" fmla="val 2775863"/>
              <a:gd name="f14" fmla="+- 0 0 -90"/>
              <a:gd name="f15" fmla="*/ f3 1 6862744"/>
              <a:gd name="f16" fmla="*/ f4 1 11591639"/>
              <a:gd name="f17" fmla="+- f7 0 f5"/>
              <a:gd name="f18" fmla="+- f6 0 f5"/>
              <a:gd name="f19" fmla="*/ f14 f0 1"/>
              <a:gd name="f20" fmla="*/ f18 1 6862744"/>
              <a:gd name="f21" fmla="*/ f17 1 11591639"/>
              <a:gd name="f22" fmla="*/ 6862744 f18 1"/>
              <a:gd name="f23" fmla="*/ 11591639 f17 1"/>
              <a:gd name="f24" fmla="*/ 5240223 f17 1"/>
              <a:gd name="f25" fmla="*/ 4145656 f18 1"/>
              <a:gd name="f26" fmla="*/ 5240222 f17 1"/>
              <a:gd name="f27" fmla="*/ 2519152 f17 1"/>
              <a:gd name="f28" fmla="*/ 1367198 f17 1"/>
              <a:gd name="f29" fmla="*/ 2775863 f18 1"/>
              <a:gd name="f30" fmla="*/ 0 f17 1"/>
              <a:gd name="f31" fmla="*/ 0 f18 1"/>
              <a:gd name="f32" fmla="*/ f19 1 f2"/>
              <a:gd name="f33" fmla="*/ f22 1 6862744"/>
              <a:gd name="f34" fmla="*/ f23 1 11591639"/>
              <a:gd name="f35" fmla="*/ f24 1 11591639"/>
              <a:gd name="f36" fmla="*/ f25 1 6862744"/>
              <a:gd name="f37" fmla="*/ f26 1 11591639"/>
              <a:gd name="f38" fmla="*/ f27 1 11591639"/>
              <a:gd name="f39" fmla="*/ f28 1 11591639"/>
              <a:gd name="f40" fmla="*/ f29 1 6862744"/>
              <a:gd name="f41" fmla="*/ f30 1 11591639"/>
              <a:gd name="f42" fmla="*/ f31 1 6862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62744" h="11591639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2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Figura a mano libera: Forma 11">
            <a:extLst>
              <a:ext uri="{FF2B5EF4-FFF2-40B4-BE49-F238E27FC236}">
                <a16:creationId xmlns:a16="http://schemas.microsoft.com/office/drawing/2014/main" id="{46EFBC91-640F-4C25-AC4F-89929DD35FAE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3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Figura a mano libera: Forma 7">
            <a:extLst>
              <a:ext uri="{FF2B5EF4-FFF2-40B4-BE49-F238E27FC236}">
                <a16:creationId xmlns:a16="http://schemas.microsoft.com/office/drawing/2014/main" id="{65CFE1BC-E6AC-4378-93E7-EA965FCAD3AA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003352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71BAA8B-4E22-47E2-8251-F9324A6009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498" y="542925"/>
            <a:ext cx="11214101" cy="535527"/>
          </a:xfrm>
        </p:spPr>
        <p:txBody>
          <a:bodyPr anchor="t">
            <a:spAutoFit/>
          </a:bodyPr>
          <a:lstStyle>
            <a:lvl1pPr>
              <a:defRPr sz="3200" b="1" spc="-7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grpSp>
        <p:nvGrpSpPr>
          <p:cNvPr id="8" name="Gruppo 14">
            <a:extLst>
              <a:ext uri="{FF2B5EF4-FFF2-40B4-BE49-F238E27FC236}">
                <a16:creationId xmlns:a16="http://schemas.microsoft.com/office/drawing/2014/main" id="{7F4D35D8-9DD6-43CF-AE18-F5CCDC7267E9}"/>
              </a:ext>
            </a:extLst>
          </p:cNvPr>
          <p:cNvGrpSpPr/>
          <p:nvPr/>
        </p:nvGrpSpPr>
        <p:grpSpPr>
          <a:xfrm>
            <a:off x="444503" y="-267763"/>
            <a:ext cx="645306" cy="535527"/>
            <a:chOff x="444503" y="-267763"/>
            <a:chExt cx="645306" cy="535527"/>
          </a:xfrm>
        </p:grpSpPr>
        <p:sp>
          <p:nvSpPr>
            <p:cNvPr id="9" name="Figura a mano libera: Forma 15">
              <a:extLst>
                <a:ext uri="{FF2B5EF4-FFF2-40B4-BE49-F238E27FC236}">
                  <a16:creationId xmlns:a16="http://schemas.microsoft.com/office/drawing/2014/main" id="{75A2ECEE-99E4-4409-8C71-6D5BA1D55662}"/>
                </a:ext>
              </a:extLst>
            </p:cNvPr>
            <p:cNvSpPr/>
            <p:nvPr/>
          </p:nvSpPr>
          <p:spPr>
            <a:xfrm rot="18900010">
              <a:off x="554282" y="-267763"/>
              <a:ext cx="535527" cy="535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" name="Figura a mano libera: Forma 16">
              <a:extLst>
                <a:ext uri="{FF2B5EF4-FFF2-40B4-BE49-F238E27FC236}">
                  <a16:creationId xmlns:a16="http://schemas.microsoft.com/office/drawing/2014/main" id="{11F89527-9C2E-4BE3-A92C-9EE3E19D95EB}"/>
                </a:ext>
              </a:extLst>
            </p:cNvPr>
            <p:cNvSpPr/>
            <p:nvPr/>
          </p:nvSpPr>
          <p:spPr>
            <a:xfrm rot="2699990" flipH="1">
              <a:off x="444503" y="-258928"/>
              <a:ext cx="517870" cy="5178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blipFill>
              <a:blip r:embed="rId4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11" name="Gruppo 5">
            <a:extLst>
              <a:ext uri="{FF2B5EF4-FFF2-40B4-BE49-F238E27FC236}">
                <a16:creationId xmlns:a16="http://schemas.microsoft.com/office/drawing/2014/main" id="{2C41C0C7-EF97-4FEE-8622-AD8629D55BB9}"/>
              </a:ext>
            </a:extLst>
          </p:cNvPr>
          <p:cNvGrpSpPr/>
          <p:nvPr/>
        </p:nvGrpSpPr>
        <p:grpSpPr>
          <a:xfrm>
            <a:off x="0" y="1357408"/>
            <a:ext cx="12191996" cy="4846320"/>
            <a:chOff x="0" y="1357408"/>
            <a:chExt cx="12191996" cy="4846320"/>
          </a:xfrm>
        </p:grpSpPr>
        <p:sp>
          <p:nvSpPr>
            <p:cNvPr id="12" name="Rettangolo: Angolo singolo ritagliato 18">
              <a:extLst>
                <a:ext uri="{FF2B5EF4-FFF2-40B4-BE49-F238E27FC236}">
                  <a16:creationId xmlns:a16="http://schemas.microsoft.com/office/drawing/2014/main" id="{772785C2-4682-4058-9F0D-C8A7E08CD347}"/>
                </a:ext>
              </a:extLst>
            </p:cNvPr>
            <p:cNvSpPr/>
            <p:nvPr/>
          </p:nvSpPr>
          <p:spPr>
            <a:xfrm flipV="1">
              <a:off x="0" y="1357408"/>
              <a:ext cx="12191996" cy="484632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8 f14 1"/>
                <a:gd name="f23" fmla="*/ f17 f14 1"/>
                <a:gd name="f24" fmla="min f21 f20"/>
                <a:gd name="f25" fmla="*/ f24 f3 1"/>
                <a:gd name="f26" fmla="*/ f25 1 100000"/>
                <a:gd name="f27" fmla="+- f17 0 f26"/>
                <a:gd name="f28" fmla="*/ f26 1 2"/>
                <a:gd name="f29" fmla="*/ f26 f14 1"/>
                <a:gd name="f30" fmla="+- f27 f17 0"/>
                <a:gd name="f31" fmla="*/ f28 f14 1"/>
                <a:gd name="f32" fmla="*/ f27 f14 1"/>
                <a:gd name="f33" fmla="*/ f30 1 2"/>
                <a:gd name="f34" fmla="*/ f3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31" r="f34" b="f22"/>
              <a:pathLst>
                <a:path>
                  <a:moveTo>
                    <a:pt x="f19" y="f19"/>
                  </a:moveTo>
                  <a:lnTo>
                    <a:pt x="f32" y="f19"/>
                  </a:lnTo>
                  <a:lnTo>
                    <a:pt x="f23" y="f29"/>
                  </a:lnTo>
                  <a:lnTo>
                    <a:pt x="f23" y="f22"/>
                  </a:lnTo>
                  <a:lnTo>
                    <a:pt x="f19" y="f22"/>
                  </a:lnTo>
                  <a:close/>
                </a:path>
              </a:pathLst>
            </a:custGeom>
            <a:blipFill>
              <a:blip r:embed="rId5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" name="Rettangolo: Angolo singolo ritagliato 2">
              <a:extLst>
                <a:ext uri="{FF2B5EF4-FFF2-40B4-BE49-F238E27FC236}">
                  <a16:creationId xmlns:a16="http://schemas.microsoft.com/office/drawing/2014/main" id="{4852CF00-5EA5-404B-9F21-0944BC39701A}"/>
                </a:ext>
              </a:extLst>
            </p:cNvPr>
            <p:cNvSpPr/>
            <p:nvPr/>
          </p:nvSpPr>
          <p:spPr>
            <a:xfrm flipV="1">
              <a:off x="0" y="1357408"/>
              <a:ext cx="12191996" cy="484632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val 19670"/>
                <a:gd name="f5" fmla="abs f0"/>
                <a:gd name="f6" fmla="abs f1"/>
                <a:gd name="f7" fmla="abs f2"/>
                <a:gd name="f8" fmla="?: f5 f0 1"/>
                <a:gd name="f9" fmla="?: f6 f1 1"/>
                <a:gd name="f10" fmla="?: f7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3 f15 1"/>
                <a:gd name="f21" fmla="+- f19 0 f3"/>
                <a:gd name="f22" fmla="+- f18 0 f3"/>
                <a:gd name="f23" fmla="*/ f19 f15 1"/>
                <a:gd name="f24" fmla="*/ f18 f15 1"/>
                <a:gd name="f25" fmla="min f22 f21"/>
                <a:gd name="f26" fmla="*/ f25 f4 1"/>
                <a:gd name="f27" fmla="*/ f26 1 100000"/>
                <a:gd name="f28" fmla="+- f18 0 f27"/>
                <a:gd name="f29" fmla="*/ f27 1 2"/>
                <a:gd name="f30" fmla="*/ f27 f15 1"/>
                <a:gd name="f31" fmla="+- f28 f18 0"/>
                <a:gd name="f32" fmla="*/ f29 f15 1"/>
                <a:gd name="f33" fmla="*/ f28 f15 1"/>
                <a:gd name="f34" fmla="*/ f31 1 2"/>
                <a:gd name="f35" fmla="*/ f3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32" r="f35" b="f23"/>
              <a:pathLst>
                <a:path>
                  <a:moveTo>
                    <a:pt x="f20" y="f20"/>
                  </a:moveTo>
                  <a:lnTo>
                    <a:pt x="f33" y="f20"/>
                  </a:lnTo>
                  <a:lnTo>
                    <a:pt x="f24" y="f30"/>
                  </a:lnTo>
                  <a:lnTo>
                    <a:pt x="f24" y="f23"/>
                  </a:lnTo>
                  <a:lnTo>
                    <a:pt x="f20" y="f23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4" name="Figura a mano libera: Forma 23">
            <a:extLst>
              <a:ext uri="{FF2B5EF4-FFF2-40B4-BE49-F238E27FC236}">
                <a16:creationId xmlns:a16="http://schemas.microsoft.com/office/drawing/2014/main" id="{467830FB-2422-4E88-8F18-D1D0139A95B2}"/>
              </a:ext>
            </a:extLst>
          </p:cNvPr>
          <p:cNvSpPr/>
          <p:nvPr/>
        </p:nvSpPr>
        <p:spPr>
          <a:xfrm flipH="1">
            <a:off x="10782303" y="5448296"/>
            <a:ext cx="1409703" cy="14097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54341"/>
              <a:gd name="f7" fmla="+- 0 0 -90"/>
              <a:gd name="f8" fmla="*/ f3 1 754341"/>
              <a:gd name="f9" fmla="*/ f4 1 754341"/>
              <a:gd name="f10" fmla="+- f6 0 f5"/>
              <a:gd name="f11" fmla="*/ f7 f0 1"/>
              <a:gd name="f12" fmla="*/ f10 1 754341"/>
              <a:gd name="f13" fmla="*/ 754341 f10 1"/>
              <a:gd name="f14" fmla="*/ 0 f10 1"/>
              <a:gd name="f15" fmla="*/ f11 1 f2"/>
              <a:gd name="f16" fmla="*/ f13 1 754341"/>
              <a:gd name="f17" fmla="*/ f14 1 754341"/>
              <a:gd name="f18" fmla="*/ f5 1 f12"/>
              <a:gd name="f19" fmla="*/ f6 1 f12"/>
              <a:gd name="f20" fmla="+- f15 0 f1"/>
              <a:gd name="f21" fmla="*/ f16 1 f12"/>
              <a:gd name="f22" fmla="*/ f17 1 f12"/>
              <a:gd name="f23" fmla="*/ f18 f8 1"/>
              <a:gd name="f24" fmla="*/ f19 f8 1"/>
              <a:gd name="f25" fmla="*/ f19 f9 1"/>
              <a:gd name="f26" fmla="*/ f18 f9 1"/>
              <a:gd name="f27" fmla="*/ f21 f8 1"/>
              <a:gd name="f28" fmla="*/ f21 f9 1"/>
              <a:gd name="f29" fmla="*/ f22 f8 1"/>
              <a:gd name="f30" fmla="*/ f2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7" y="f28"/>
              </a:cxn>
              <a:cxn ang="f20">
                <a:pos x="f29" y="f28"/>
              </a:cxn>
              <a:cxn ang="f20">
                <a:pos x="f29" y="f30"/>
              </a:cxn>
            </a:cxnLst>
            <a:rect l="f23" t="f26" r="f24" b="f25"/>
            <a:pathLst>
              <a:path w="754341" h="754341">
                <a:moveTo>
                  <a:pt x="f6" y="f6"/>
                </a:move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blipFill>
            <a:blip r:embed="rId6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" name="Segnaposto numero diapositiva 4">
            <a:extLst>
              <a:ext uri="{FF2B5EF4-FFF2-40B4-BE49-F238E27FC236}">
                <a16:creationId xmlns:a16="http://schemas.microsoft.com/office/drawing/2014/main" id="{39400865-F107-449A-83FD-8D05EC6AB3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52204" y="6315075"/>
            <a:ext cx="406395" cy="36512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Trade Gothic LT Pro" pitchFamily="34"/>
              </a:defRPr>
            </a:lvl1pPr>
          </a:lstStyle>
          <a:p>
            <a:pPr lvl="0"/>
            <a:fld id="{5E057709-6B92-4776-BA6A-3A9DBBD702A2}" type="slidenum">
              <a:t>‹N›</a:t>
            </a:fld>
            <a:endParaRPr lang="it-IT"/>
          </a:p>
        </p:txBody>
      </p:sp>
      <p:sp>
        <p:nvSpPr>
          <p:cNvPr id="16" name="Segnaposto testo 2">
            <a:extLst>
              <a:ext uri="{FF2B5EF4-FFF2-40B4-BE49-F238E27FC236}">
                <a16:creationId xmlns:a16="http://schemas.microsoft.com/office/drawing/2014/main" id="{730DF88B-A0F7-4A51-BC3B-91F3C1F4E7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498" y="1681160"/>
            <a:ext cx="5157782" cy="823910"/>
          </a:xfrm>
        </p:spPr>
        <p:txBody>
          <a:bodyPr anchorCtr="1"/>
          <a:lstStyle>
            <a:lvl1pPr marL="0" indent="0" algn="ctr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B708685D-715B-4883-B86A-03DD80E846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00807" y="1681160"/>
            <a:ext cx="5157792" cy="823910"/>
          </a:xfrm>
        </p:spPr>
        <p:txBody>
          <a:bodyPr anchorCtr="1"/>
          <a:lstStyle>
            <a:lvl1pPr marL="0" indent="0" algn="ctr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B56617E0-A8F1-4C5F-ACD4-736AC9F9DD2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4498" y="2505071"/>
            <a:ext cx="5157782" cy="3684583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400">
                <a:solidFill>
                  <a:srgbClr val="FFFFFF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9" name="Segnaposto contenuto 5">
            <a:extLst>
              <a:ext uri="{FF2B5EF4-FFF2-40B4-BE49-F238E27FC236}">
                <a16:creationId xmlns:a16="http://schemas.microsoft.com/office/drawing/2014/main" id="{E17A59EA-9F48-406E-B467-BE18E994DD1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475415" y="2505071"/>
            <a:ext cx="5183184" cy="3684583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400">
                <a:solidFill>
                  <a:srgbClr val="FFFFFF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4405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e contenuti">
    <p:bg>
      <p:bgPr>
        <a:solidFill>
          <a:srgbClr val="47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0">
            <a:extLst>
              <a:ext uri="{FF2B5EF4-FFF2-40B4-BE49-F238E27FC236}">
                <a16:creationId xmlns:a16="http://schemas.microsoft.com/office/drawing/2014/main" id="{C9A1AE1D-05E5-4E52-A25C-AD4D3A5B25B9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prstGeom prst="rect">
            <a:avLst/>
          </a:prstGeom>
          <a:solidFill>
            <a:srgbClr val="299CA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Figura a mano libera: Forma 9">
            <a:extLst>
              <a:ext uri="{FF2B5EF4-FFF2-40B4-BE49-F238E27FC236}">
                <a16:creationId xmlns:a16="http://schemas.microsoft.com/office/drawing/2014/main" id="{993B9065-A653-4598-8E59-B4A37C67AD06}"/>
              </a:ext>
            </a:extLst>
          </p:cNvPr>
          <p:cNvSpPr/>
          <p:nvPr/>
        </p:nvSpPr>
        <p:spPr>
          <a:xfrm>
            <a:off x="0" y="0"/>
            <a:ext cx="12191996" cy="68841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1"/>
              <a:gd name="f7" fmla="val 6884191"/>
              <a:gd name="f8" fmla="val 7540222"/>
              <a:gd name="f9" fmla="val 10260629"/>
              <a:gd name="f10" fmla="val 2725573"/>
              <a:gd name="f11" fmla="val 11286710"/>
              <a:gd name="f12" fmla="val 12192000"/>
              <a:gd name="f13" fmla="val 3632581"/>
              <a:gd name="f14" fmla="+- 0 0 -90"/>
              <a:gd name="f15" fmla="*/ f3 1 12192001"/>
              <a:gd name="f16" fmla="*/ f4 1 6884191"/>
              <a:gd name="f17" fmla="+- f7 0 f5"/>
              <a:gd name="f18" fmla="+- f6 0 f5"/>
              <a:gd name="f19" fmla="*/ f14 f0 1"/>
              <a:gd name="f20" fmla="*/ f18 1 12192001"/>
              <a:gd name="f21" fmla="*/ f17 1 6884191"/>
              <a:gd name="f22" fmla="*/ 0 f18 1"/>
              <a:gd name="f23" fmla="*/ 0 f17 1"/>
              <a:gd name="f24" fmla="*/ 7540222 f18 1"/>
              <a:gd name="f25" fmla="*/ 10260629 f18 1"/>
              <a:gd name="f26" fmla="*/ 2725573 f17 1"/>
              <a:gd name="f27" fmla="*/ 11286710 f18 1"/>
              <a:gd name="f28" fmla="*/ 12192000 f18 1"/>
              <a:gd name="f29" fmla="*/ 3632581 f17 1"/>
              <a:gd name="f30" fmla="*/ 12192001 f18 1"/>
              <a:gd name="f31" fmla="*/ 6884191 f17 1"/>
              <a:gd name="f32" fmla="*/ f19 1 f2"/>
              <a:gd name="f33" fmla="*/ f22 1 12192001"/>
              <a:gd name="f34" fmla="*/ f23 1 6884191"/>
              <a:gd name="f35" fmla="*/ f24 1 12192001"/>
              <a:gd name="f36" fmla="*/ f25 1 12192001"/>
              <a:gd name="f37" fmla="*/ f26 1 6884191"/>
              <a:gd name="f38" fmla="*/ f27 1 12192001"/>
              <a:gd name="f39" fmla="*/ f28 1 12192001"/>
              <a:gd name="f40" fmla="*/ f29 1 6884191"/>
              <a:gd name="f41" fmla="*/ f30 1 12192001"/>
              <a:gd name="f42" fmla="*/ f31 1 6884191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0"/>
              <a:gd name="f51" fmla="*/ f36 1 f20"/>
              <a:gd name="f52" fmla="*/ f37 1 f21"/>
              <a:gd name="f53" fmla="*/ f38 1 f20"/>
              <a:gd name="f54" fmla="*/ f39 1 f20"/>
              <a:gd name="f55" fmla="*/ f40 1 f21"/>
              <a:gd name="f56" fmla="*/ f41 1 f20"/>
              <a:gd name="f57" fmla="*/ f42 1 f21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5 1"/>
              <a:gd name="f65" fmla="*/ f51 f15 1"/>
              <a:gd name="f66" fmla="*/ f52 f16 1"/>
              <a:gd name="f67" fmla="*/ f53 f15 1"/>
              <a:gd name="f68" fmla="*/ f54 f15 1"/>
              <a:gd name="f69" fmla="*/ f55 f16 1"/>
              <a:gd name="f70" fmla="*/ f56 f15 1"/>
              <a:gd name="f71" fmla="*/ f57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4" y="f63"/>
              </a:cxn>
              <a:cxn ang="f47">
                <a:pos x="f65" y="f66"/>
              </a:cxn>
              <a:cxn ang="f47">
                <a:pos x="f67" y="f66"/>
              </a:cxn>
              <a:cxn ang="f47">
                <a:pos x="f68" y="f69"/>
              </a:cxn>
              <a:cxn ang="f47">
                <a:pos x="f70" y="f71"/>
              </a:cxn>
              <a:cxn ang="f47">
                <a:pos x="f62" y="f71"/>
              </a:cxn>
            </a:cxnLst>
            <a:rect l="f58" t="f61" r="f59" b="f60"/>
            <a:pathLst>
              <a:path w="12192001" h="6884191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lnTo>
                  <a:pt x="f11" y="f10"/>
                </a:lnTo>
                <a:lnTo>
                  <a:pt x="f12" y="f13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47C3D3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igura a mano libera: Forma 17">
            <a:extLst>
              <a:ext uri="{FF2B5EF4-FFF2-40B4-BE49-F238E27FC236}">
                <a16:creationId xmlns:a16="http://schemas.microsoft.com/office/drawing/2014/main" id="{6F8EBD9F-41BD-4A57-8C0B-0FF21830DEED}"/>
              </a:ext>
            </a:extLst>
          </p:cNvPr>
          <p:cNvSpPr/>
          <p:nvPr/>
        </p:nvSpPr>
        <p:spPr>
          <a:xfrm rot="16199987" flipV="1">
            <a:off x="2964833" y="-2364446"/>
            <a:ext cx="6862745" cy="115916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62744"/>
              <a:gd name="f7" fmla="val 11591639"/>
              <a:gd name="f8" fmla="val 5240223"/>
              <a:gd name="f9" fmla="val 4145656"/>
              <a:gd name="f10" fmla="val 5240222"/>
              <a:gd name="f11" fmla="val 2519152"/>
              <a:gd name="f12" fmla="val 1367198"/>
              <a:gd name="f13" fmla="val 2775863"/>
              <a:gd name="f14" fmla="+- 0 0 -90"/>
              <a:gd name="f15" fmla="*/ f3 1 6862744"/>
              <a:gd name="f16" fmla="*/ f4 1 11591639"/>
              <a:gd name="f17" fmla="+- f7 0 f5"/>
              <a:gd name="f18" fmla="+- f6 0 f5"/>
              <a:gd name="f19" fmla="*/ f14 f0 1"/>
              <a:gd name="f20" fmla="*/ f18 1 6862744"/>
              <a:gd name="f21" fmla="*/ f17 1 11591639"/>
              <a:gd name="f22" fmla="*/ 6862744 f18 1"/>
              <a:gd name="f23" fmla="*/ 11591639 f17 1"/>
              <a:gd name="f24" fmla="*/ 5240223 f17 1"/>
              <a:gd name="f25" fmla="*/ 4145656 f18 1"/>
              <a:gd name="f26" fmla="*/ 5240222 f17 1"/>
              <a:gd name="f27" fmla="*/ 2519152 f17 1"/>
              <a:gd name="f28" fmla="*/ 1367198 f17 1"/>
              <a:gd name="f29" fmla="*/ 2775863 f18 1"/>
              <a:gd name="f30" fmla="*/ 0 f17 1"/>
              <a:gd name="f31" fmla="*/ 0 f18 1"/>
              <a:gd name="f32" fmla="*/ f19 1 f2"/>
              <a:gd name="f33" fmla="*/ f22 1 6862744"/>
              <a:gd name="f34" fmla="*/ f23 1 11591639"/>
              <a:gd name="f35" fmla="*/ f24 1 11591639"/>
              <a:gd name="f36" fmla="*/ f25 1 6862744"/>
              <a:gd name="f37" fmla="*/ f26 1 11591639"/>
              <a:gd name="f38" fmla="*/ f27 1 11591639"/>
              <a:gd name="f39" fmla="*/ f28 1 11591639"/>
              <a:gd name="f40" fmla="*/ f29 1 6862744"/>
              <a:gd name="f41" fmla="*/ f30 1 11591639"/>
              <a:gd name="f42" fmla="*/ f31 1 6862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62744" h="11591639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2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Figura a mano libera: Forma 11">
            <a:extLst>
              <a:ext uri="{FF2B5EF4-FFF2-40B4-BE49-F238E27FC236}">
                <a16:creationId xmlns:a16="http://schemas.microsoft.com/office/drawing/2014/main" id="{E0D2A7BD-5D66-4C39-BC83-981E8B7AA5FA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3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Figura a mano libera: Forma 7">
            <a:extLst>
              <a:ext uri="{FF2B5EF4-FFF2-40B4-BE49-F238E27FC236}">
                <a16:creationId xmlns:a16="http://schemas.microsoft.com/office/drawing/2014/main" id="{4355407F-7A04-4F98-936F-940F16C1C1F9}"/>
              </a:ext>
            </a:extLst>
          </p:cNvPr>
          <p:cNvSpPr/>
          <p:nvPr/>
        </p:nvSpPr>
        <p:spPr>
          <a:xfrm rot="16199987" flipV="1">
            <a:off x="2664626" y="-2664644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003352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EF62C87-4BF0-478F-90CE-44EDB21A0B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498" y="542925"/>
            <a:ext cx="11214101" cy="535527"/>
          </a:xfrm>
        </p:spPr>
        <p:txBody>
          <a:bodyPr anchor="t">
            <a:spAutoFit/>
          </a:bodyPr>
          <a:lstStyle>
            <a:lvl1pPr>
              <a:defRPr sz="3200" b="1" spc="-7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grpSp>
        <p:nvGrpSpPr>
          <p:cNvPr id="8" name="Gruppo 14">
            <a:extLst>
              <a:ext uri="{FF2B5EF4-FFF2-40B4-BE49-F238E27FC236}">
                <a16:creationId xmlns:a16="http://schemas.microsoft.com/office/drawing/2014/main" id="{13ADFD61-FD97-4DBE-9ACA-BC4CFE5360D5}"/>
              </a:ext>
            </a:extLst>
          </p:cNvPr>
          <p:cNvGrpSpPr/>
          <p:nvPr/>
        </p:nvGrpSpPr>
        <p:grpSpPr>
          <a:xfrm>
            <a:off x="444503" y="-267763"/>
            <a:ext cx="645306" cy="535527"/>
            <a:chOff x="444503" y="-267763"/>
            <a:chExt cx="645306" cy="535527"/>
          </a:xfrm>
        </p:grpSpPr>
        <p:sp>
          <p:nvSpPr>
            <p:cNvPr id="9" name="Figura a mano libera: Forma 15">
              <a:extLst>
                <a:ext uri="{FF2B5EF4-FFF2-40B4-BE49-F238E27FC236}">
                  <a16:creationId xmlns:a16="http://schemas.microsoft.com/office/drawing/2014/main" id="{827F4FC9-0246-40A8-B2E4-3EDE337CBA82}"/>
                </a:ext>
              </a:extLst>
            </p:cNvPr>
            <p:cNvSpPr/>
            <p:nvPr/>
          </p:nvSpPr>
          <p:spPr>
            <a:xfrm rot="18900010">
              <a:off x="554282" y="-267763"/>
              <a:ext cx="535527" cy="535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" name="Figura a mano libera: Forma 16">
              <a:extLst>
                <a:ext uri="{FF2B5EF4-FFF2-40B4-BE49-F238E27FC236}">
                  <a16:creationId xmlns:a16="http://schemas.microsoft.com/office/drawing/2014/main" id="{456298B3-6113-4161-A215-7452BA3DF038}"/>
                </a:ext>
              </a:extLst>
            </p:cNvPr>
            <p:cNvSpPr/>
            <p:nvPr/>
          </p:nvSpPr>
          <p:spPr>
            <a:xfrm rot="2699990" flipH="1">
              <a:off x="444503" y="-258928"/>
              <a:ext cx="517870" cy="5178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blipFill>
              <a:blip r:embed="rId4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11" name="Gruppo 5">
            <a:extLst>
              <a:ext uri="{FF2B5EF4-FFF2-40B4-BE49-F238E27FC236}">
                <a16:creationId xmlns:a16="http://schemas.microsoft.com/office/drawing/2014/main" id="{2D88D129-AEBB-43E5-AF30-1AA69427B4DF}"/>
              </a:ext>
            </a:extLst>
          </p:cNvPr>
          <p:cNvGrpSpPr/>
          <p:nvPr/>
        </p:nvGrpSpPr>
        <p:grpSpPr>
          <a:xfrm>
            <a:off x="0" y="1357408"/>
            <a:ext cx="12191996" cy="4846320"/>
            <a:chOff x="0" y="1357408"/>
            <a:chExt cx="12191996" cy="4846320"/>
          </a:xfrm>
        </p:grpSpPr>
        <p:sp>
          <p:nvSpPr>
            <p:cNvPr id="12" name="Rettangolo: Angolo singolo ritagliato 18">
              <a:extLst>
                <a:ext uri="{FF2B5EF4-FFF2-40B4-BE49-F238E27FC236}">
                  <a16:creationId xmlns:a16="http://schemas.microsoft.com/office/drawing/2014/main" id="{C6AAC0E1-D55B-4DC5-9D05-C3D2B87E9999}"/>
                </a:ext>
              </a:extLst>
            </p:cNvPr>
            <p:cNvSpPr/>
            <p:nvPr/>
          </p:nvSpPr>
          <p:spPr>
            <a:xfrm flipV="1">
              <a:off x="0" y="1357408"/>
              <a:ext cx="12191996" cy="484632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8 f14 1"/>
                <a:gd name="f23" fmla="*/ f17 f14 1"/>
                <a:gd name="f24" fmla="min f21 f20"/>
                <a:gd name="f25" fmla="*/ f24 f3 1"/>
                <a:gd name="f26" fmla="*/ f25 1 100000"/>
                <a:gd name="f27" fmla="+- f17 0 f26"/>
                <a:gd name="f28" fmla="*/ f26 1 2"/>
                <a:gd name="f29" fmla="*/ f26 f14 1"/>
                <a:gd name="f30" fmla="+- f27 f17 0"/>
                <a:gd name="f31" fmla="*/ f28 f14 1"/>
                <a:gd name="f32" fmla="*/ f27 f14 1"/>
                <a:gd name="f33" fmla="*/ f30 1 2"/>
                <a:gd name="f34" fmla="*/ f3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31" r="f34" b="f22"/>
              <a:pathLst>
                <a:path>
                  <a:moveTo>
                    <a:pt x="f19" y="f19"/>
                  </a:moveTo>
                  <a:lnTo>
                    <a:pt x="f32" y="f19"/>
                  </a:lnTo>
                  <a:lnTo>
                    <a:pt x="f23" y="f29"/>
                  </a:lnTo>
                  <a:lnTo>
                    <a:pt x="f23" y="f22"/>
                  </a:lnTo>
                  <a:lnTo>
                    <a:pt x="f19" y="f22"/>
                  </a:lnTo>
                  <a:close/>
                </a:path>
              </a:pathLst>
            </a:custGeom>
            <a:blipFill>
              <a:blip r:embed="rId5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" name="Rettangolo: Angolo singolo ritagliato 2">
              <a:extLst>
                <a:ext uri="{FF2B5EF4-FFF2-40B4-BE49-F238E27FC236}">
                  <a16:creationId xmlns:a16="http://schemas.microsoft.com/office/drawing/2014/main" id="{D816BE6C-5800-4C14-9D2A-9440A32BE7A7}"/>
                </a:ext>
              </a:extLst>
            </p:cNvPr>
            <p:cNvSpPr/>
            <p:nvPr/>
          </p:nvSpPr>
          <p:spPr>
            <a:xfrm flipV="1">
              <a:off x="0" y="1357408"/>
              <a:ext cx="12191996" cy="484632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val 19670"/>
                <a:gd name="f5" fmla="abs f0"/>
                <a:gd name="f6" fmla="abs f1"/>
                <a:gd name="f7" fmla="abs f2"/>
                <a:gd name="f8" fmla="?: f5 f0 1"/>
                <a:gd name="f9" fmla="?: f6 f1 1"/>
                <a:gd name="f10" fmla="?: f7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3 f15 1"/>
                <a:gd name="f21" fmla="+- f19 0 f3"/>
                <a:gd name="f22" fmla="+- f18 0 f3"/>
                <a:gd name="f23" fmla="*/ f19 f15 1"/>
                <a:gd name="f24" fmla="*/ f18 f15 1"/>
                <a:gd name="f25" fmla="min f22 f21"/>
                <a:gd name="f26" fmla="*/ f25 f4 1"/>
                <a:gd name="f27" fmla="*/ f26 1 100000"/>
                <a:gd name="f28" fmla="+- f18 0 f27"/>
                <a:gd name="f29" fmla="*/ f27 1 2"/>
                <a:gd name="f30" fmla="*/ f27 f15 1"/>
                <a:gd name="f31" fmla="+- f28 f18 0"/>
                <a:gd name="f32" fmla="*/ f29 f15 1"/>
                <a:gd name="f33" fmla="*/ f28 f15 1"/>
                <a:gd name="f34" fmla="*/ f31 1 2"/>
                <a:gd name="f35" fmla="*/ f3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32" r="f35" b="f23"/>
              <a:pathLst>
                <a:path>
                  <a:moveTo>
                    <a:pt x="f20" y="f20"/>
                  </a:moveTo>
                  <a:lnTo>
                    <a:pt x="f33" y="f20"/>
                  </a:lnTo>
                  <a:lnTo>
                    <a:pt x="f24" y="f30"/>
                  </a:lnTo>
                  <a:lnTo>
                    <a:pt x="f24" y="f23"/>
                  </a:lnTo>
                  <a:lnTo>
                    <a:pt x="f20" y="f23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4" name="Figura a mano libera: Forma 23">
            <a:extLst>
              <a:ext uri="{FF2B5EF4-FFF2-40B4-BE49-F238E27FC236}">
                <a16:creationId xmlns:a16="http://schemas.microsoft.com/office/drawing/2014/main" id="{811220CF-58F6-40F6-A17A-DA4765B7C9A2}"/>
              </a:ext>
            </a:extLst>
          </p:cNvPr>
          <p:cNvSpPr/>
          <p:nvPr/>
        </p:nvSpPr>
        <p:spPr>
          <a:xfrm flipH="1">
            <a:off x="10782303" y="5448296"/>
            <a:ext cx="1409703" cy="14097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54341"/>
              <a:gd name="f7" fmla="+- 0 0 -90"/>
              <a:gd name="f8" fmla="*/ f3 1 754341"/>
              <a:gd name="f9" fmla="*/ f4 1 754341"/>
              <a:gd name="f10" fmla="+- f6 0 f5"/>
              <a:gd name="f11" fmla="*/ f7 f0 1"/>
              <a:gd name="f12" fmla="*/ f10 1 754341"/>
              <a:gd name="f13" fmla="*/ 754341 f10 1"/>
              <a:gd name="f14" fmla="*/ 0 f10 1"/>
              <a:gd name="f15" fmla="*/ f11 1 f2"/>
              <a:gd name="f16" fmla="*/ f13 1 754341"/>
              <a:gd name="f17" fmla="*/ f14 1 754341"/>
              <a:gd name="f18" fmla="*/ f5 1 f12"/>
              <a:gd name="f19" fmla="*/ f6 1 f12"/>
              <a:gd name="f20" fmla="+- f15 0 f1"/>
              <a:gd name="f21" fmla="*/ f16 1 f12"/>
              <a:gd name="f22" fmla="*/ f17 1 f12"/>
              <a:gd name="f23" fmla="*/ f18 f8 1"/>
              <a:gd name="f24" fmla="*/ f19 f8 1"/>
              <a:gd name="f25" fmla="*/ f19 f9 1"/>
              <a:gd name="f26" fmla="*/ f18 f9 1"/>
              <a:gd name="f27" fmla="*/ f21 f8 1"/>
              <a:gd name="f28" fmla="*/ f21 f9 1"/>
              <a:gd name="f29" fmla="*/ f22 f8 1"/>
              <a:gd name="f30" fmla="*/ f2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7" y="f28"/>
              </a:cxn>
              <a:cxn ang="f20">
                <a:pos x="f29" y="f28"/>
              </a:cxn>
              <a:cxn ang="f20">
                <a:pos x="f29" y="f30"/>
              </a:cxn>
            </a:cxnLst>
            <a:rect l="f23" t="f26" r="f24" b="f25"/>
            <a:pathLst>
              <a:path w="754341" h="754341">
                <a:moveTo>
                  <a:pt x="f6" y="f6"/>
                </a:move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blipFill>
            <a:blip r:embed="rId6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" name="Segnaposto numero diapositiva 4">
            <a:extLst>
              <a:ext uri="{FF2B5EF4-FFF2-40B4-BE49-F238E27FC236}">
                <a16:creationId xmlns:a16="http://schemas.microsoft.com/office/drawing/2014/main" id="{D8E4A6E1-8C85-4A52-AB46-E0A29D5CF3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252204" y="6315075"/>
            <a:ext cx="406395" cy="365129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Trade Gothic LT Pro" pitchFamily="34"/>
              </a:defRPr>
            </a:lvl1pPr>
          </a:lstStyle>
          <a:p>
            <a:pPr lvl="0"/>
            <a:fld id="{82392717-2581-4E9D-A86A-CC5D4004DE80}" type="slidenum">
              <a:t>‹N›</a:t>
            </a:fld>
            <a:endParaRPr lang="it-IT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4B7B41CF-3C22-478D-A561-AE301E4F757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3365" y="1517711"/>
            <a:ext cx="5184437" cy="4659252"/>
          </a:xfrm>
        </p:spPr>
        <p:txBody>
          <a:bodyPr/>
          <a:lstStyle>
            <a:lvl1pPr marL="457200" indent="-457200">
              <a:defRPr sz="2000">
                <a:solidFill>
                  <a:srgbClr val="FFFFFF"/>
                </a:solidFill>
              </a:defRPr>
            </a:lvl1pPr>
            <a:lvl2pPr marL="800100" indent="-342900">
              <a:defRPr sz="1800">
                <a:solidFill>
                  <a:srgbClr val="FFFFFF"/>
                </a:solidFill>
              </a:defRPr>
            </a:lvl2pPr>
            <a:lvl3pPr marL="1257300" indent="-342900">
              <a:defRPr sz="1600">
                <a:solidFill>
                  <a:srgbClr val="FFFFFF"/>
                </a:solidFill>
              </a:defRPr>
            </a:lvl3pPr>
            <a:lvl4pPr marL="1657350" indent="-285750">
              <a:defRPr sz="1400">
                <a:solidFill>
                  <a:srgbClr val="FFFFFF"/>
                </a:solidFill>
              </a:defRPr>
            </a:lvl4pPr>
            <a:lvl5pPr marL="2114549" indent="-28575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7" name="Segnaposto contenuto 3">
            <a:extLst>
              <a:ext uri="{FF2B5EF4-FFF2-40B4-BE49-F238E27FC236}">
                <a16:creationId xmlns:a16="http://schemas.microsoft.com/office/drawing/2014/main" id="{1C3F45FB-EE52-4093-95D9-28A40A39F1D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474162" y="1517711"/>
            <a:ext cx="5184437" cy="4659252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3935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69DB809-5A71-4DDA-89BE-54FBE646BD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820396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D5CB65-1A42-4FD6-BFD8-09EBE5B227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820396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76B90185-0262-4A5A-8A7E-D4ADCCC0B0A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112502" y="6356351"/>
            <a:ext cx="6603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fld id="{77886381-FAEF-4522-B25F-4EE0D654AC58}" type="slidenum">
              <a:t>‹N›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9CADE5C-8A1D-4DF3-97D9-5ECBA3970B0C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299CA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Figura a mano libera: Forma 9">
            <a:extLst>
              <a:ext uri="{FF2B5EF4-FFF2-40B4-BE49-F238E27FC236}">
                <a16:creationId xmlns:a16="http://schemas.microsoft.com/office/drawing/2014/main" id="{716DD5B0-B7A1-4D16-9E51-98CE51175609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1"/>
              <a:gd name="f7" fmla="val 6884191"/>
              <a:gd name="f8" fmla="val 7540222"/>
              <a:gd name="f9" fmla="val 10260629"/>
              <a:gd name="f10" fmla="val 2725573"/>
              <a:gd name="f11" fmla="val 11286710"/>
              <a:gd name="f12" fmla="val 12192000"/>
              <a:gd name="f13" fmla="val 3632581"/>
              <a:gd name="f14" fmla="+- 0 0 -90"/>
              <a:gd name="f15" fmla="*/ f3 1 12192001"/>
              <a:gd name="f16" fmla="*/ f4 1 6884191"/>
              <a:gd name="f17" fmla="+- f7 0 f5"/>
              <a:gd name="f18" fmla="+- f6 0 f5"/>
              <a:gd name="f19" fmla="*/ f14 f0 1"/>
              <a:gd name="f20" fmla="*/ f18 1 12192001"/>
              <a:gd name="f21" fmla="*/ f17 1 6884191"/>
              <a:gd name="f22" fmla="*/ 0 f18 1"/>
              <a:gd name="f23" fmla="*/ 0 f17 1"/>
              <a:gd name="f24" fmla="*/ 7540222 f18 1"/>
              <a:gd name="f25" fmla="*/ 10260629 f18 1"/>
              <a:gd name="f26" fmla="*/ 2725573 f17 1"/>
              <a:gd name="f27" fmla="*/ 11286710 f18 1"/>
              <a:gd name="f28" fmla="*/ 12192000 f18 1"/>
              <a:gd name="f29" fmla="*/ 3632581 f17 1"/>
              <a:gd name="f30" fmla="*/ 12192001 f18 1"/>
              <a:gd name="f31" fmla="*/ 6884191 f17 1"/>
              <a:gd name="f32" fmla="*/ f19 1 f2"/>
              <a:gd name="f33" fmla="*/ f22 1 12192001"/>
              <a:gd name="f34" fmla="*/ f23 1 6884191"/>
              <a:gd name="f35" fmla="*/ f24 1 12192001"/>
              <a:gd name="f36" fmla="*/ f25 1 12192001"/>
              <a:gd name="f37" fmla="*/ f26 1 6884191"/>
              <a:gd name="f38" fmla="*/ f27 1 12192001"/>
              <a:gd name="f39" fmla="*/ f28 1 12192001"/>
              <a:gd name="f40" fmla="*/ f29 1 6884191"/>
              <a:gd name="f41" fmla="*/ f30 1 12192001"/>
              <a:gd name="f42" fmla="*/ f31 1 6884191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0"/>
              <a:gd name="f51" fmla="*/ f36 1 f20"/>
              <a:gd name="f52" fmla="*/ f37 1 f21"/>
              <a:gd name="f53" fmla="*/ f38 1 f20"/>
              <a:gd name="f54" fmla="*/ f39 1 f20"/>
              <a:gd name="f55" fmla="*/ f40 1 f21"/>
              <a:gd name="f56" fmla="*/ f41 1 f20"/>
              <a:gd name="f57" fmla="*/ f42 1 f21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5 1"/>
              <a:gd name="f65" fmla="*/ f51 f15 1"/>
              <a:gd name="f66" fmla="*/ f52 f16 1"/>
              <a:gd name="f67" fmla="*/ f53 f15 1"/>
              <a:gd name="f68" fmla="*/ f54 f15 1"/>
              <a:gd name="f69" fmla="*/ f55 f16 1"/>
              <a:gd name="f70" fmla="*/ f56 f15 1"/>
              <a:gd name="f71" fmla="*/ f57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4" y="f63"/>
              </a:cxn>
              <a:cxn ang="f47">
                <a:pos x="f65" y="f66"/>
              </a:cxn>
              <a:cxn ang="f47">
                <a:pos x="f67" y="f66"/>
              </a:cxn>
              <a:cxn ang="f47">
                <a:pos x="f68" y="f69"/>
              </a:cxn>
              <a:cxn ang="f47">
                <a:pos x="f70" y="f71"/>
              </a:cxn>
              <a:cxn ang="f47">
                <a:pos x="f62" y="f71"/>
              </a:cxn>
            </a:cxnLst>
            <a:rect l="f58" t="f61" r="f59" b="f60"/>
            <a:pathLst>
              <a:path w="12192001" h="6884191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lnTo>
                  <a:pt x="f11" y="f10"/>
                </a:lnTo>
                <a:lnTo>
                  <a:pt x="f12" y="f13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47C3D3">
              <a:alpha val="7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Figura a mano libera: Forma 17">
            <a:extLst>
              <a:ext uri="{FF2B5EF4-FFF2-40B4-BE49-F238E27FC236}">
                <a16:creationId xmlns:a16="http://schemas.microsoft.com/office/drawing/2014/main" id="{9BACFF67-A138-4E7D-B68C-32F6FBFDDB3C}"/>
              </a:ext>
            </a:extLst>
          </p:cNvPr>
          <p:cNvSpPr/>
          <p:nvPr/>
        </p:nvSpPr>
        <p:spPr>
          <a:xfrm rot="16199987" flipV="1">
            <a:off x="2964833" y="-2364446"/>
            <a:ext cx="6862745" cy="115916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62744"/>
              <a:gd name="f7" fmla="val 11591639"/>
              <a:gd name="f8" fmla="val 5240223"/>
              <a:gd name="f9" fmla="val 4145656"/>
              <a:gd name="f10" fmla="val 5240222"/>
              <a:gd name="f11" fmla="val 2519152"/>
              <a:gd name="f12" fmla="val 1367198"/>
              <a:gd name="f13" fmla="val 2775863"/>
              <a:gd name="f14" fmla="+- 0 0 -90"/>
              <a:gd name="f15" fmla="*/ f3 1 6862744"/>
              <a:gd name="f16" fmla="*/ f4 1 11591639"/>
              <a:gd name="f17" fmla="+- f7 0 f5"/>
              <a:gd name="f18" fmla="+- f6 0 f5"/>
              <a:gd name="f19" fmla="*/ f14 f0 1"/>
              <a:gd name="f20" fmla="*/ f18 1 6862744"/>
              <a:gd name="f21" fmla="*/ f17 1 11591639"/>
              <a:gd name="f22" fmla="*/ 6862744 f18 1"/>
              <a:gd name="f23" fmla="*/ 11591639 f17 1"/>
              <a:gd name="f24" fmla="*/ 5240223 f17 1"/>
              <a:gd name="f25" fmla="*/ 4145656 f18 1"/>
              <a:gd name="f26" fmla="*/ 5240222 f17 1"/>
              <a:gd name="f27" fmla="*/ 2519152 f17 1"/>
              <a:gd name="f28" fmla="*/ 1367198 f17 1"/>
              <a:gd name="f29" fmla="*/ 2775863 f18 1"/>
              <a:gd name="f30" fmla="*/ 0 f17 1"/>
              <a:gd name="f31" fmla="*/ 0 f18 1"/>
              <a:gd name="f32" fmla="*/ f19 1 f2"/>
              <a:gd name="f33" fmla="*/ f22 1 6862744"/>
              <a:gd name="f34" fmla="*/ f23 1 11591639"/>
              <a:gd name="f35" fmla="*/ f24 1 11591639"/>
              <a:gd name="f36" fmla="*/ f25 1 6862744"/>
              <a:gd name="f37" fmla="*/ f26 1 11591639"/>
              <a:gd name="f38" fmla="*/ f27 1 11591639"/>
              <a:gd name="f39" fmla="*/ f28 1 11591639"/>
              <a:gd name="f40" fmla="*/ f29 1 6862744"/>
              <a:gd name="f41" fmla="*/ f30 1 11591639"/>
              <a:gd name="f42" fmla="*/ f31 1 6862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62744" h="11591639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19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Figura a mano libera: Forma 11">
            <a:extLst>
              <a:ext uri="{FF2B5EF4-FFF2-40B4-BE49-F238E27FC236}">
                <a16:creationId xmlns:a16="http://schemas.microsoft.com/office/drawing/2014/main" id="{C5AD3AE6-0CA0-4F14-B3A2-26CF140DAB27}"/>
              </a:ext>
            </a:extLst>
          </p:cNvPr>
          <p:cNvSpPr/>
          <p:nvPr/>
        </p:nvSpPr>
        <p:spPr>
          <a:xfrm rot="16199987" flipV="1">
            <a:off x="2664626" y="-2669390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blipFill>
            <a:blip r:embed="rId20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Figura a mano libera: Forma 7">
            <a:extLst>
              <a:ext uri="{FF2B5EF4-FFF2-40B4-BE49-F238E27FC236}">
                <a16:creationId xmlns:a16="http://schemas.microsoft.com/office/drawing/2014/main" id="{546B07BB-1421-4484-B5C9-69D7A926C1E1}"/>
              </a:ext>
            </a:extLst>
          </p:cNvPr>
          <p:cNvSpPr/>
          <p:nvPr/>
        </p:nvSpPr>
        <p:spPr>
          <a:xfrm rot="16199987" flipV="1">
            <a:off x="2664626" y="-2669390"/>
            <a:ext cx="6862745" cy="121919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49744"/>
              <a:gd name="f7" fmla="val 12192000"/>
              <a:gd name="f8" fmla="val 5840584"/>
              <a:gd name="f9" fmla="val 4137803"/>
              <a:gd name="f10" fmla="val 5840583"/>
              <a:gd name="f11" fmla="val 3119513"/>
              <a:gd name="f12" fmla="val 1967559"/>
              <a:gd name="f13" fmla="val 2170243"/>
              <a:gd name="f14" fmla="+- 0 0 -90"/>
              <a:gd name="f15" fmla="*/ f3 1 6849744"/>
              <a:gd name="f16" fmla="*/ f4 1 12192000"/>
              <a:gd name="f17" fmla="+- f7 0 f5"/>
              <a:gd name="f18" fmla="+- f6 0 f5"/>
              <a:gd name="f19" fmla="*/ f14 f0 1"/>
              <a:gd name="f20" fmla="*/ f18 1 6849744"/>
              <a:gd name="f21" fmla="*/ f17 1 12192000"/>
              <a:gd name="f22" fmla="*/ 6849744 f18 1"/>
              <a:gd name="f23" fmla="*/ 12192000 f17 1"/>
              <a:gd name="f24" fmla="*/ 5840584 f17 1"/>
              <a:gd name="f25" fmla="*/ 4137803 f18 1"/>
              <a:gd name="f26" fmla="*/ 5840583 f17 1"/>
              <a:gd name="f27" fmla="*/ 3119513 f17 1"/>
              <a:gd name="f28" fmla="*/ 1967559 f17 1"/>
              <a:gd name="f29" fmla="*/ 2170243 f18 1"/>
              <a:gd name="f30" fmla="*/ 0 f17 1"/>
              <a:gd name="f31" fmla="*/ 0 f18 1"/>
              <a:gd name="f32" fmla="*/ f19 1 f2"/>
              <a:gd name="f33" fmla="*/ f22 1 6849744"/>
              <a:gd name="f34" fmla="*/ f23 1 12192000"/>
              <a:gd name="f35" fmla="*/ f24 1 12192000"/>
              <a:gd name="f36" fmla="*/ f25 1 6849744"/>
              <a:gd name="f37" fmla="*/ f26 1 12192000"/>
              <a:gd name="f38" fmla="*/ f27 1 12192000"/>
              <a:gd name="f39" fmla="*/ f28 1 12192000"/>
              <a:gd name="f40" fmla="*/ f29 1 6849744"/>
              <a:gd name="f41" fmla="*/ f30 1 12192000"/>
              <a:gd name="f42" fmla="*/ f31 1 6849744"/>
              <a:gd name="f43" fmla="*/ f5 1 f20"/>
              <a:gd name="f44" fmla="*/ f6 1 f20"/>
              <a:gd name="f45" fmla="*/ f5 1 f21"/>
              <a:gd name="f46" fmla="*/ f7 1 f21"/>
              <a:gd name="f47" fmla="+- f32 0 f1"/>
              <a:gd name="f48" fmla="*/ f33 1 f20"/>
              <a:gd name="f49" fmla="*/ f34 1 f21"/>
              <a:gd name="f50" fmla="*/ f35 1 f21"/>
              <a:gd name="f51" fmla="*/ f36 1 f20"/>
              <a:gd name="f52" fmla="*/ f37 1 f21"/>
              <a:gd name="f53" fmla="*/ f38 1 f21"/>
              <a:gd name="f54" fmla="*/ f39 1 f21"/>
              <a:gd name="f55" fmla="*/ f40 1 f20"/>
              <a:gd name="f56" fmla="*/ f41 1 f21"/>
              <a:gd name="f57" fmla="*/ f42 1 f20"/>
              <a:gd name="f58" fmla="*/ f43 f15 1"/>
              <a:gd name="f59" fmla="*/ f44 f15 1"/>
              <a:gd name="f60" fmla="*/ f46 f16 1"/>
              <a:gd name="f61" fmla="*/ f45 f16 1"/>
              <a:gd name="f62" fmla="*/ f48 f15 1"/>
              <a:gd name="f63" fmla="*/ f49 f16 1"/>
              <a:gd name="f64" fmla="*/ f50 f16 1"/>
              <a:gd name="f65" fmla="*/ f51 f15 1"/>
              <a:gd name="f66" fmla="*/ f52 f16 1"/>
              <a:gd name="f67" fmla="*/ f53 f16 1"/>
              <a:gd name="f68" fmla="*/ f54 f16 1"/>
              <a:gd name="f69" fmla="*/ f55 f15 1"/>
              <a:gd name="f70" fmla="*/ f56 f16 1"/>
              <a:gd name="f71" fmla="*/ f57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62" y="f63"/>
              </a:cxn>
              <a:cxn ang="f47">
                <a:pos x="f62" y="f64"/>
              </a:cxn>
              <a:cxn ang="f47">
                <a:pos x="f65" y="f64"/>
              </a:cxn>
              <a:cxn ang="f47">
                <a:pos x="f65" y="f66"/>
              </a:cxn>
              <a:cxn ang="f47">
                <a:pos x="f62" y="f66"/>
              </a:cxn>
              <a:cxn ang="f47">
                <a:pos x="f65" y="f67"/>
              </a:cxn>
              <a:cxn ang="f47">
                <a:pos x="f65" y="f68"/>
              </a:cxn>
              <a:cxn ang="f47">
                <a:pos x="f69" y="f70"/>
              </a:cxn>
              <a:cxn ang="f47">
                <a:pos x="f71" y="f70"/>
              </a:cxn>
              <a:cxn ang="f47">
                <a:pos x="f71" y="f63"/>
              </a:cxn>
            </a:cxnLst>
            <a:rect l="f58" t="f61" r="f59" b="f60"/>
            <a:pathLst>
              <a:path w="6849744" h="12192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9" y="f11"/>
                </a:lnTo>
                <a:lnTo>
                  <a:pt x="f9" y="f12"/>
                </a:lnTo>
                <a:lnTo>
                  <a:pt x="f13" y="f5"/>
                </a:lnTo>
                <a:lnTo>
                  <a:pt x="f5" y="f5"/>
                </a:lnTo>
                <a:lnTo>
                  <a:pt x="f5" y="f7"/>
                </a:lnTo>
                <a:close/>
              </a:path>
            </a:pathLst>
          </a:custGeom>
          <a:solidFill>
            <a:srgbClr val="003352">
              <a:alpha val="9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1D96338A-AD6C-4E20-8CF2-9316D0208869}"/>
              </a:ext>
            </a:extLst>
          </p:cNvPr>
          <p:cNvSpPr txBox="1"/>
          <p:nvPr/>
        </p:nvSpPr>
        <p:spPr>
          <a:xfrm>
            <a:off x="444498" y="542925"/>
            <a:ext cx="11214101" cy="5355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spc="-70" baseline="0">
                <a:solidFill>
                  <a:srgbClr val="FFFFFF"/>
                </a:solidFill>
                <a:uFillTx/>
                <a:latin typeface="Trebuchet MS"/>
              </a:rPr>
              <a:t>Fare clic per modificare lo stile del titolo</a:t>
            </a:r>
          </a:p>
        </p:txBody>
      </p:sp>
      <p:grpSp>
        <p:nvGrpSpPr>
          <p:cNvPr id="11" name="Gruppo 11">
            <a:extLst>
              <a:ext uri="{FF2B5EF4-FFF2-40B4-BE49-F238E27FC236}">
                <a16:creationId xmlns:a16="http://schemas.microsoft.com/office/drawing/2014/main" id="{85BCF378-6C19-44FB-A9F2-6E95266AC263}"/>
              </a:ext>
            </a:extLst>
          </p:cNvPr>
          <p:cNvGrpSpPr/>
          <p:nvPr/>
        </p:nvGrpSpPr>
        <p:grpSpPr>
          <a:xfrm>
            <a:off x="444503" y="-267763"/>
            <a:ext cx="645306" cy="535527"/>
            <a:chOff x="444503" y="-267763"/>
            <a:chExt cx="645306" cy="535527"/>
          </a:xfrm>
        </p:grpSpPr>
        <p:sp>
          <p:nvSpPr>
            <p:cNvPr id="12" name="Figura a mano libera: Forma 15">
              <a:extLst>
                <a:ext uri="{FF2B5EF4-FFF2-40B4-BE49-F238E27FC236}">
                  <a16:creationId xmlns:a16="http://schemas.microsoft.com/office/drawing/2014/main" id="{E6C86D43-D20A-4E3D-95F2-A2E1A5CF8540}"/>
                </a:ext>
              </a:extLst>
            </p:cNvPr>
            <p:cNvSpPr/>
            <p:nvPr/>
          </p:nvSpPr>
          <p:spPr>
            <a:xfrm rot="18900010">
              <a:off x="554282" y="-267763"/>
              <a:ext cx="535527" cy="535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" name="Figura a mano libera: Forma 16">
              <a:extLst>
                <a:ext uri="{FF2B5EF4-FFF2-40B4-BE49-F238E27FC236}">
                  <a16:creationId xmlns:a16="http://schemas.microsoft.com/office/drawing/2014/main" id="{F4BC9EEB-4895-40DA-85AF-4FF8403DF9F0}"/>
                </a:ext>
              </a:extLst>
            </p:cNvPr>
            <p:cNvSpPr/>
            <p:nvPr/>
          </p:nvSpPr>
          <p:spPr>
            <a:xfrm rot="2699990" flipH="1">
              <a:off x="444503" y="-258928"/>
              <a:ext cx="517870" cy="5178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4341"/>
                <a:gd name="f7" fmla="+- 0 0 -90"/>
                <a:gd name="f8" fmla="*/ f3 1 754341"/>
                <a:gd name="f9" fmla="*/ f4 1 754341"/>
                <a:gd name="f10" fmla="+- f6 0 f5"/>
                <a:gd name="f11" fmla="*/ f7 f0 1"/>
                <a:gd name="f12" fmla="*/ f10 1 754341"/>
                <a:gd name="f13" fmla="*/ 754341 f10 1"/>
                <a:gd name="f14" fmla="*/ 0 f10 1"/>
                <a:gd name="f15" fmla="*/ f11 1 f2"/>
                <a:gd name="f16" fmla="*/ f13 1 754341"/>
                <a:gd name="f17" fmla="*/ f14 1 754341"/>
                <a:gd name="f18" fmla="*/ f5 1 f12"/>
                <a:gd name="f19" fmla="*/ f6 1 f12"/>
                <a:gd name="f20" fmla="+- f15 0 f1"/>
                <a:gd name="f21" fmla="*/ f16 1 f12"/>
                <a:gd name="f22" fmla="*/ f17 1 f12"/>
                <a:gd name="f23" fmla="*/ f18 f8 1"/>
                <a:gd name="f24" fmla="*/ f19 f8 1"/>
                <a:gd name="f25" fmla="*/ f19 f9 1"/>
                <a:gd name="f26" fmla="*/ f18 f9 1"/>
                <a:gd name="f27" fmla="*/ f21 f8 1"/>
                <a:gd name="f28" fmla="*/ f21 f9 1"/>
                <a:gd name="f29" fmla="*/ f22 f8 1"/>
                <a:gd name="f30" fmla="*/ f2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">
                  <a:pos x="f27" y="f28"/>
                </a:cxn>
                <a:cxn ang="f20">
                  <a:pos x="f29" y="f28"/>
                </a:cxn>
                <a:cxn ang="f20">
                  <a:pos x="f29" y="f30"/>
                </a:cxn>
              </a:cxnLst>
              <a:rect l="f23" t="f26" r="f24" b="f25"/>
              <a:pathLst>
                <a:path w="754341" h="754341">
                  <a:moveTo>
                    <a:pt x="f6" y="f6"/>
                  </a:moveTo>
                  <a:lnTo>
                    <a:pt x="f5" y="f6"/>
                  </a:lnTo>
                  <a:lnTo>
                    <a:pt x="f5" y="f5"/>
                  </a:lnTo>
                  <a:close/>
                </a:path>
              </a:pathLst>
            </a:custGeom>
            <a:blipFill>
              <a:blip r:embed="rId21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14" name="Gruppo 14">
            <a:extLst>
              <a:ext uri="{FF2B5EF4-FFF2-40B4-BE49-F238E27FC236}">
                <a16:creationId xmlns:a16="http://schemas.microsoft.com/office/drawing/2014/main" id="{850E7361-4C5C-498C-93D4-EBED4C579C5A}"/>
              </a:ext>
            </a:extLst>
          </p:cNvPr>
          <p:cNvGrpSpPr/>
          <p:nvPr/>
        </p:nvGrpSpPr>
        <p:grpSpPr>
          <a:xfrm>
            <a:off x="0" y="1357408"/>
            <a:ext cx="12191996" cy="4846320"/>
            <a:chOff x="0" y="1357408"/>
            <a:chExt cx="12191996" cy="4846320"/>
          </a:xfrm>
        </p:grpSpPr>
        <p:sp>
          <p:nvSpPr>
            <p:cNvPr id="15" name="Rettangolo: Angolo singolo ritagliato 18">
              <a:extLst>
                <a:ext uri="{FF2B5EF4-FFF2-40B4-BE49-F238E27FC236}">
                  <a16:creationId xmlns:a16="http://schemas.microsoft.com/office/drawing/2014/main" id="{FDC988B4-28B1-4DA1-BFE3-8D8A8D802C49}"/>
                </a:ext>
              </a:extLst>
            </p:cNvPr>
            <p:cNvSpPr/>
            <p:nvPr/>
          </p:nvSpPr>
          <p:spPr>
            <a:xfrm flipV="1">
              <a:off x="0" y="1357408"/>
              <a:ext cx="12191996" cy="484632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+- f18 0 f3"/>
                <a:gd name="f21" fmla="+- f17 0 f3"/>
                <a:gd name="f22" fmla="*/ f18 f14 1"/>
                <a:gd name="f23" fmla="*/ f17 f14 1"/>
                <a:gd name="f24" fmla="min f21 f20"/>
                <a:gd name="f25" fmla="*/ f24 f3 1"/>
                <a:gd name="f26" fmla="*/ f25 1 100000"/>
                <a:gd name="f27" fmla="+- f17 0 f26"/>
                <a:gd name="f28" fmla="*/ f26 1 2"/>
                <a:gd name="f29" fmla="*/ f26 f14 1"/>
                <a:gd name="f30" fmla="+- f27 f17 0"/>
                <a:gd name="f31" fmla="*/ f28 f14 1"/>
                <a:gd name="f32" fmla="*/ f27 f14 1"/>
                <a:gd name="f33" fmla="*/ f30 1 2"/>
                <a:gd name="f34" fmla="*/ f3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31" r="f34" b="f22"/>
              <a:pathLst>
                <a:path>
                  <a:moveTo>
                    <a:pt x="f19" y="f19"/>
                  </a:moveTo>
                  <a:lnTo>
                    <a:pt x="f32" y="f19"/>
                  </a:lnTo>
                  <a:lnTo>
                    <a:pt x="f23" y="f29"/>
                  </a:lnTo>
                  <a:lnTo>
                    <a:pt x="f23" y="f22"/>
                  </a:lnTo>
                  <a:lnTo>
                    <a:pt x="f19" y="f22"/>
                  </a:lnTo>
                  <a:close/>
                </a:path>
              </a:pathLst>
            </a:custGeom>
            <a:blipFill>
              <a:blip r:embed="rId22">
                <a:alphaModFix/>
              </a:blip>
              <a:tile/>
            </a:blip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6" name="Rettangolo: Angolo singolo ritagliato 2">
              <a:extLst>
                <a:ext uri="{FF2B5EF4-FFF2-40B4-BE49-F238E27FC236}">
                  <a16:creationId xmlns:a16="http://schemas.microsoft.com/office/drawing/2014/main" id="{46896459-3901-47E3-A942-DDAFC98FE5B3}"/>
                </a:ext>
              </a:extLst>
            </p:cNvPr>
            <p:cNvSpPr/>
            <p:nvPr/>
          </p:nvSpPr>
          <p:spPr>
            <a:xfrm flipV="1">
              <a:off x="0" y="1357408"/>
              <a:ext cx="12191996" cy="484632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val 19670"/>
                <a:gd name="f5" fmla="abs f0"/>
                <a:gd name="f6" fmla="abs f1"/>
                <a:gd name="f7" fmla="abs f2"/>
                <a:gd name="f8" fmla="?: f5 f0 1"/>
                <a:gd name="f9" fmla="?: f6 f1 1"/>
                <a:gd name="f10" fmla="?: f7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3 f15 1"/>
                <a:gd name="f21" fmla="+- f19 0 f3"/>
                <a:gd name="f22" fmla="+- f18 0 f3"/>
                <a:gd name="f23" fmla="*/ f19 f15 1"/>
                <a:gd name="f24" fmla="*/ f18 f15 1"/>
                <a:gd name="f25" fmla="min f22 f21"/>
                <a:gd name="f26" fmla="*/ f25 f4 1"/>
                <a:gd name="f27" fmla="*/ f26 1 100000"/>
                <a:gd name="f28" fmla="+- f18 0 f27"/>
                <a:gd name="f29" fmla="*/ f27 1 2"/>
                <a:gd name="f30" fmla="*/ f27 f15 1"/>
                <a:gd name="f31" fmla="+- f28 f18 0"/>
                <a:gd name="f32" fmla="*/ f29 f15 1"/>
                <a:gd name="f33" fmla="*/ f28 f15 1"/>
                <a:gd name="f34" fmla="*/ f31 1 2"/>
                <a:gd name="f35" fmla="*/ f3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32" r="f35" b="f23"/>
              <a:pathLst>
                <a:path>
                  <a:moveTo>
                    <a:pt x="f20" y="f20"/>
                  </a:moveTo>
                  <a:lnTo>
                    <a:pt x="f33" y="f20"/>
                  </a:lnTo>
                  <a:lnTo>
                    <a:pt x="f24" y="f30"/>
                  </a:lnTo>
                  <a:lnTo>
                    <a:pt x="f24" y="f23"/>
                  </a:lnTo>
                  <a:lnTo>
                    <a:pt x="f20" y="f23"/>
                  </a:lnTo>
                  <a:close/>
                </a:path>
              </a:pathLst>
            </a:custGeom>
            <a:solidFill>
              <a:srgbClr val="00335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7" name="Figura a mano libera: Forma 23">
            <a:extLst>
              <a:ext uri="{FF2B5EF4-FFF2-40B4-BE49-F238E27FC236}">
                <a16:creationId xmlns:a16="http://schemas.microsoft.com/office/drawing/2014/main" id="{EAB795ED-437D-4547-847B-3911E382357D}"/>
              </a:ext>
            </a:extLst>
          </p:cNvPr>
          <p:cNvSpPr/>
          <p:nvPr/>
        </p:nvSpPr>
        <p:spPr>
          <a:xfrm flipH="1">
            <a:off x="10782303" y="5448296"/>
            <a:ext cx="1409703" cy="14097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54341"/>
              <a:gd name="f7" fmla="+- 0 0 -90"/>
              <a:gd name="f8" fmla="*/ f3 1 754341"/>
              <a:gd name="f9" fmla="*/ f4 1 754341"/>
              <a:gd name="f10" fmla="+- f6 0 f5"/>
              <a:gd name="f11" fmla="*/ f7 f0 1"/>
              <a:gd name="f12" fmla="*/ f10 1 754341"/>
              <a:gd name="f13" fmla="*/ 754341 f10 1"/>
              <a:gd name="f14" fmla="*/ 0 f10 1"/>
              <a:gd name="f15" fmla="*/ f11 1 f2"/>
              <a:gd name="f16" fmla="*/ f13 1 754341"/>
              <a:gd name="f17" fmla="*/ f14 1 754341"/>
              <a:gd name="f18" fmla="*/ f5 1 f12"/>
              <a:gd name="f19" fmla="*/ f6 1 f12"/>
              <a:gd name="f20" fmla="+- f15 0 f1"/>
              <a:gd name="f21" fmla="*/ f16 1 f12"/>
              <a:gd name="f22" fmla="*/ f17 1 f12"/>
              <a:gd name="f23" fmla="*/ f18 f8 1"/>
              <a:gd name="f24" fmla="*/ f19 f8 1"/>
              <a:gd name="f25" fmla="*/ f19 f9 1"/>
              <a:gd name="f26" fmla="*/ f18 f9 1"/>
              <a:gd name="f27" fmla="*/ f21 f8 1"/>
              <a:gd name="f28" fmla="*/ f21 f9 1"/>
              <a:gd name="f29" fmla="*/ f22 f8 1"/>
              <a:gd name="f30" fmla="*/ f2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7" y="f28"/>
              </a:cxn>
              <a:cxn ang="f20">
                <a:pos x="f29" y="f28"/>
              </a:cxn>
              <a:cxn ang="f20">
                <a:pos x="f29" y="f30"/>
              </a:cxn>
            </a:cxnLst>
            <a:rect l="f23" t="f26" r="f24" b="f25"/>
            <a:pathLst>
              <a:path w="754341" h="754341">
                <a:moveTo>
                  <a:pt x="f6" y="f6"/>
                </a:move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blipFill>
            <a:blip r:embed="rId23">
              <a:alphaModFix/>
            </a:blip>
            <a:tile/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" name="Segnaposto numero diapositiva 4">
            <a:extLst>
              <a:ext uri="{FF2B5EF4-FFF2-40B4-BE49-F238E27FC236}">
                <a16:creationId xmlns:a16="http://schemas.microsoft.com/office/drawing/2014/main" id="{B43F24D4-5C12-4BDC-9F2B-2FEFDF3C26AD}"/>
              </a:ext>
            </a:extLst>
          </p:cNvPr>
          <p:cNvSpPr txBox="1"/>
          <p:nvPr/>
        </p:nvSpPr>
        <p:spPr>
          <a:xfrm>
            <a:off x="11252204" y="6315075"/>
            <a:ext cx="406395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7FF625-1FFB-4A3A-A4DB-5D624AEA2168}" type="slidenum">
              <a:t>‹N›</a:t>
            </a:fld>
            <a:endParaRPr lang="it-IT" sz="1000" b="0" i="0" u="none" strike="noStrike" kern="1200" cap="none" spc="0" baseline="0">
              <a:solidFill>
                <a:srgbClr val="FFFFFF"/>
              </a:solidFill>
              <a:uFillTx/>
              <a:latin typeface="Trade Gothic LT Pro" pitchFamily="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uFillTx/>
          <a:latin typeface="Trebuchet MS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Clr>
          <a:srgbClr val="47C3D3"/>
        </a:buClr>
        <a:buSzPct val="100000"/>
        <a:buFont typeface="Arial" pitchFamily="34"/>
        <a:buChar char="•"/>
        <a:tabLst/>
        <a:defRPr lang="it-IT" sz="2800" b="0" i="0" u="none" strike="noStrike" kern="1200" cap="none" spc="0" baseline="0">
          <a:solidFill>
            <a:srgbClr val="000000"/>
          </a:solidFill>
          <a:uFillTx/>
          <a:latin typeface="Arial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47C3D3"/>
        </a:buClr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47C3D3"/>
        </a:buClr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Arial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47C3D3"/>
        </a:buClr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Arial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Clr>
          <a:srgbClr val="47C3D3"/>
        </a:buClr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47C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D51ABF-7284-4203-A7F4-3C2CD0267F0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63066" y="2928731"/>
            <a:ext cx="7077456" cy="1975268"/>
          </a:xfrm>
        </p:spPr>
        <p:txBody>
          <a:bodyPr anchorCtr="1"/>
          <a:lstStyle/>
          <a:p>
            <a:pPr lvl="0" algn="ctr"/>
            <a:r>
              <a:rPr lang="it-IT" sz="9600">
                <a:solidFill>
                  <a:srgbClr val="9DC3E6"/>
                </a:solidFill>
              </a:rPr>
              <a:t>NATO</a:t>
            </a:r>
            <a:r>
              <a:rPr lang="it-IT" sz="9600"/>
              <a:t>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9668333-D2B9-4F57-A8A8-E843EA25BB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78561" y="4772729"/>
            <a:ext cx="9834874" cy="1206486"/>
          </a:xfrm>
        </p:spPr>
        <p:txBody>
          <a:bodyPr>
            <a:noAutofit/>
          </a:bodyPr>
          <a:lstStyle/>
          <a:p>
            <a:pPr marL="342900" lvl="0" indent="-342900">
              <a:buChar char="•"/>
            </a:pPr>
            <a:r>
              <a:rPr lang="it-IT" sz="2800">
                <a:latin typeface="Calibri"/>
              </a:rPr>
              <a:t>Organizzazione del Trattato dell'Atlantico del Nord </a:t>
            </a:r>
          </a:p>
          <a:p>
            <a:pPr marL="342900" lvl="0" indent="-342900">
              <a:buChar char="•"/>
            </a:pPr>
            <a:r>
              <a:rPr lang="it-IT" sz="2800">
                <a:latin typeface="Calibri"/>
              </a:rPr>
              <a:t>Organizzazione statale</a:t>
            </a:r>
          </a:p>
        </p:txBody>
      </p:sp>
      <p:pic>
        <p:nvPicPr>
          <p:cNvPr id="4" name="Picture 2" descr="Risultati immagini per NATO">
            <a:extLst>
              <a:ext uri="{FF2B5EF4-FFF2-40B4-BE49-F238E27FC236}">
                <a16:creationId xmlns:a16="http://schemas.microsoft.com/office/drawing/2014/main" id="{DAF1733C-5553-4E5C-91FF-DA863C4B60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29816" y="165113"/>
            <a:ext cx="5021848" cy="3317955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0065A4"/>
            </a:solidFill>
            <a:prstDash val="solid"/>
            <a:miter/>
          </a:ln>
          <a:effectLst>
            <a:outerShdw dir="16200000" algn="tl">
              <a:srgbClr val="000000">
                <a:alpha val="45000"/>
              </a:srgbClr>
            </a:outerShdw>
          </a:effectLst>
        </p:spPr>
      </p:pic>
      <p:pic>
        <p:nvPicPr>
          <p:cNvPr id="5" name="Picture 4" descr="Immagine correlata">
            <a:extLst>
              <a:ext uri="{FF2B5EF4-FFF2-40B4-BE49-F238E27FC236}">
                <a16:creationId xmlns:a16="http://schemas.microsoft.com/office/drawing/2014/main" id="{1D42D9C3-4811-4369-B38C-B93AB4D36D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7774" y="550770"/>
            <a:ext cx="4298667" cy="2867183"/>
          </a:xfrm>
          <a:prstGeom prst="rect">
            <a:avLst/>
          </a:prstGeom>
          <a:noFill/>
          <a:ln w="190496" cap="rnd">
            <a:solidFill>
              <a:srgbClr val="0065A4"/>
            </a:solidFill>
            <a:prstDash val="solid"/>
            <a:miter/>
          </a:ln>
          <a:effectLst>
            <a:outerShdw dist="50798" dir="7200222" algn="tl">
              <a:srgbClr val="000000">
                <a:alpha val="4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CC9E5EF-F7A7-498B-9944-6C0AD4379EE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2920" y="1850206"/>
            <a:ext cx="10210903" cy="1891793"/>
          </a:xfrm>
        </p:spPr>
        <p:txBody>
          <a:bodyPr/>
          <a:lstStyle/>
          <a:p>
            <a:pPr lvl="0"/>
            <a:r>
              <a:rPr lang="it-IT">
                <a:solidFill>
                  <a:srgbClr val="FFFFFF"/>
                </a:solidFill>
                <a:latin typeface="Calibri"/>
              </a:rPr>
              <a:t>Lo stemma è costituito da uno sfondo blu che rappresenta l’Oceano Atlantico e una rosa dei venti bianca che simboleggia la direzione verso la pace, che è l’obbiettivo dell’associazione.</a:t>
            </a:r>
          </a:p>
          <a:p>
            <a:pPr lvl="0"/>
            <a:endParaRPr lang="it-IT" sz="2400">
              <a:solidFill>
                <a:srgbClr val="FFFFFF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B6193BA-B253-4047-BFB0-C74CCAA3AEAD}"/>
              </a:ext>
            </a:extLst>
          </p:cNvPr>
          <p:cNvSpPr txBox="1"/>
          <p:nvPr/>
        </p:nvSpPr>
        <p:spPr>
          <a:xfrm>
            <a:off x="11252204" y="6315075"/>
            <a:ext cx="406395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C270D2-27ED-4B0A-9C02-5EB2A2C27322}" type="slidenum">
              <a:t>2</a:t>
            </a:fld>
            <a:endParaRPr lang="it-IT" sz="1000" b="0" i="0" u="none" strike="noStrike" kern="1200" cap="none" spc="0" baseline="0">
              <a:solidFill>
                <a:srgbClr val="FFFFFF"/>
              </a:solidFill>
              <a:uFillTx/>
              <a:latin typeface="Trade Gothic LT Pro" pitchFamily="34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A31EF50-D141-4A3E-B205-779218287F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9146" y="938284"/>
            <a:ext cx="7781544" cy="859051"/>
          </a:xfrm>
        </p:spPr>
        <p:txBody>
          <a:bodyPr>
            <a:noAutofit/>
          </a:bodyPr>
          <a:lstStyle/>
          <a:p>
            <a:pPr lvl="0"/>
            <a:r>
              <a:rPr lang="it-IT" sz="6600">
                <a:solidFill>
                  <a:srgbClr val="9DC3E6"/>
                </a:solidFill>
              </a:rPr>
              <a:t>LOGO</a:t>
            </a:r>
          </a:p>
        </p:txBody>
      </p:sp>
      <p:sp>
        <p:nvSpPr>
          <p:cNvPr id="5" name="CasellaDiTesto 5">
            <a:extLst>
              <a:ext uri="{FF2B5EF4-FFF2-40B4-BE49-F238E27FC236}">
                <a16:creationId xmlns:a16="http://schemas.microsoft.com/office/drawing/2014/main" id="{632ED84C-A227-4FE0-BDC2-F92A01453870}"/>
              </a:ext>
            </a:extLst>
          </p:cNvPr>
          <p:cNvSpPr txBox="1"/>
          <p:nvPr/>
        </p:nvSpPr>
        <p:spPr>
          <a:xfrm>
            <a:off x="559146" y="2796107"/>
            <a:ext cx="754384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Picture 4" descr="Risultati immagini per nato logo">
            <a:extLst>
              <a:ext uri="{FF2B5EF4-FFF2-40B4-BE49-F238E27FC236}">
                <a16:creationId xmlns:a16="http://schemas.microsoft.com/office/drawing/2014/main" id="{3E521E43-C40C-47B7-B31F-B762ADF473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87868" y="3168670"/>
            <a:ext cx="4572557" cy="3038478"/>
          </a:xfrm>
          <a:prstGeom prst="rect">
            <a:avLst/>
          </a:prstGeom>
          <a:solidFill>
            <a:srgbClr val="EDEDED"/>
          </a:solidFill>
          <a:ln w="190496" cap="sq">
            <a:solidFill>
              <a:srgbClr val="4472C4"/>
            </a:solidFill>
            <a:prstDash val="solid"/>
            <a:miter/>
          </a:ln>
          <a:effectLst>
            <a:outerShdw dist="50803" dir="12900142" algn="tl">
              <a:srgbClr val="000000">
                <a:alpha val="30000"/>
              </a:srgbClr>
            </a:outerShdw>
          </a:effectLst>
        </p:spPr>
      </p:pic>
      <p:sp>
        <p:nvSpPr>
          <p:cNvPr id="7" name="AutoShape 6" descr="Risultati immagini per nato logo">
            <a:extLst>
              <a:ext uri="{FF2B5EF4-FFF2-40B4-BE49-F238E27FC236}">
                <a16:creationId xmlns:a16="http://schemas.microsoft.com/office/drawing/2014/main" id="{AD1E5653-F0AB-43EE-9033-8F5FDF633188}"/>
              </a:ext>
            </a:extLst>
          </p:cNvPr>
          <p:cNvSpPr/>
          <p:nvPr/>
        </p:nvSpPr>
        <p:spPr>
          <a:xfrm>
            <a:off x="5943600" y="327659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AutoShape 8" descr="Risultati immagini per nato logo">
            <a:extLst>
              <a:ext uri="{FF2B5EF4-FFF2-40B4-BE49-F238E27FC236}">
                <a16:creationId xmlns:a16="http://schemas.microsoft.com/office/drawing/2014/main" id="{F2EED20E-25EE-4A83-A0CF-05B19ECE7A32}"/>
              </a:ext>
            </a:extLst>
          </p:cNvPr>
          <p:cNvSpPr/>
          <p:nvPr/>
        </p:nvSpPr>
        <p:spPr>
          <a:xfrm>
            <a:off x="1957757" y="2980770"/>
            <a:ext cx="4290648" cy="42906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AutoShape 10" descr="Risultati immagini per nato logo">
            <a:extLst>
              <a:ext uri="{FF2B5EF4-FFF2-40B4-BE49-F238E27FC236}">
                <a16:creationId xmlns:a16="http://schemas.microsoft.com/office/drawing/2014/main" id="{C0FB22B2-C999-40EA-8C99-ED5A7805D1BC}"/>
              </a:ext>
            </a:extLst>
          </p:cNvPr>
          <p:cNvSpPr/>
          <p:nvPr/>
        </p:nvSpPr>
        <p:spPr>
          <a:xfrm>
            <a:off x="6096003" y="3429000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586F6A8-FF69-4508-AAB8-C54624233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87" y="3276596"/>
            <a:ext cx="3830119" cy="2872587"/>
          </a:xfrm>
          <a:prstGeom prst="rect">
            <a:avLst/>
          </a:prstGeom>
          <a:noFill/>
          <a:ln w="190496" cap="sq">
            <a:solidFill>
              <a:srgbClr val="4472C4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65EEE0C-D463-4A58-8B8D-71D72A50EA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4480" y="1814736"/>
            <a:ext cx="9676464" cy="2489984"/>
          </a:xfrm>
        </p:spPr>
        <p:txBody>
          <a:bodyPr>
            <a:noAutofit/>
          </a:bodyPr>
          <a:lstStyle/>
          <a:p>
            <a:pPr lvl="0"/>
            <a:r>
              <a:rPr lang="it-IT">
                <a:solidFill>
                  <a:srgbClr val="FFFFFF"/>
                </a:solidFill>
                <a:latin typeface="Calibri"/>
              </a:rPr>
              <a:t>La NATO è stata fondata nel 1948, per paura di essere attaccati dalla Russia e dai suoi paesi satelliti.</a:t>
            </a:r>
          </a:p>
          <a:p>
            <a:pPr lvl="0"/>
            <a:r>
              <a:rPr lang="it-IT">
                <a:solidFill>
                  <a:srgbClr val="FFFFFF"/>
                </a:solidFill>
                <a:latin typeface="Calibri"/>
              </a:rPr>
              <a:t>I paesi fondatori furono: </a:t>
            </a:r>
          </a:p>
          <a:p>
            <a:pPr lvl="0">
              <a:buFont typeface="Wingdings" pitchFamily="2"/>
              <a:buChar char="ü"/>
            </a:pPr>
            <a:r>
              <a:rPr lang="it-IT">
                <a:solidFill>
                  <a:srgbClr val="FFFFFF"/>
                </a:solidFill>
                <a:latin typeface="Calibri"/>
              </a:rPr>
              <a:t>USA, Canada, Regno Unito, Francia, Germania Ovest, Italia e altri paesi europei.</a:t>
            </a:r>
          </a:p>
          <a:p>
            <a:pPr marL="0" lvl="0" indent="0">
              <a:buNone/>
            </a:pPr>
            <a:endParaRPr lang="it-IT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EB81B2E-E033-4728-9CD9-3222E19A63D2}"/>
              </a:ext>
            </a:extLst>
          </p:cNvPr>
          <p:cNvSpPr txBox="1"/>
          <p:nvPr/>
        </p:nvSpPr>
        <p:spPr>
          <a:xfrm>
            <a:off x="11252204" y="6315075"/>
            <a:ext cx="406395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320DA9-68E7-4406-A278-A473D8E7806C}" type="slidenum">
              <a:t>3</a:t>
            </a:fld>
            <a:endParaRPr lang="it-IT" sz="1000" b="0" i="0" u="none" strike="noStrike" kern="1200" cap="none" spc="0" baseline="0">
              <a:solidFill>
                <a:srgbClr val="FFFFFF"/>
              </a:solidFill>
              <a:uFillTx/>
              <a:latin typeface="Trade Gothic LT Pro" pitchFamily="34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D9139BB7-81C3-4CDB-A6C0-76DCB4D3AB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4480" y="1058591"/>
            <a:ext cx="7781544" cy="859051"/>
          </a:xfrm>
        </p:spPr>
        <p:txBody>
          <a:bodyPr>
            <a:noAutofit/>
          </a:bodyPr>
          <a:lstStyle/>
          <a:p>
            <a:pPr lvl="0"/>
            <a:r>
              <a:rPr lang="it-IT" sz="6600">
                <a:solidFill>
                  <a:srgbClr val="9DC3E6"/>
                </a:solidFill>
              </a:rPr>
              <a:t>STORIA</a:t>
            </a:r>
          </a:p>
        </p:txBody>
      </p:sp>
      <p:pic>
        <p:nvPicPr>
          <p:cNvPr id="5" name="Picture 16" descr="Risultati immagini per nato">
            <a:extLst>
              <a:ext uri="{FF2B5EF4-FFF2-40B4-BE49-F238E27FC236}">
                <a16:creationId xmlns:a16="http://schemas.microsoft.com/office/drawing/2014/main" id="{58EB8AA9-D1AD-4333-87BB-AB1C432F79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00136" y="3854232"/>
            <a:ext cx="4898907" cy="2656844"/>
          </a:xfrm>
          <a:prstGeom prst="rect">
            <a:avLst/>
          </a:prstGeom>
          <a:noFill/>
          <a:ln w="190496" cap="sq">
            <a:solidFill>
              <a:srgbClr val="4472C4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BE51573-09DA-496E-BBBF-00CD883A23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4992" y="1776971"/>
            <a:ext cx="8973080" cy="1163180"/>
          </a:xfrm>
        </p:spPr>
        <p:txBody>
          <a:bodyPr>
            <a:noAutofit/>
          </a:bodyPr>
          <a:lstStyle/>
          <a:p>
            <a:pPr lvl="0"/>
            <a:r>
              <a:rPr lang="it-IT">
                <a:solidFill>
                  <a:srgbClr val="FFFFFF"/>
                </a:solidFill>
                <a:latin typeface="Calibri"/>
              </a:rPr>
              <a:t>Nasce per unire gli eserciti delle nazioni occidentali allo scopo di affrontare la superiore potenza dell’esercito Sovietico.</a:t>
            </a:r>
          </a:p>
          <a:p>
            <a:pPr lvl="0"/>
            <a:r>
              <a:rPr lang="it-IT">
                <a:solidFill>
                  <a:srgbClr val="FFFFFF"/>
                </a:solidFill>
                <a:latin typeface="Calibri"/>
              </a:rPr>
              <a:t>L’idea era di uniformare l’addestramento e l’armamento al fine di combattere assieme.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2852639-F252-4C0C-A523-E596F680F963}"/>
              </a:ext>
            </a:extLst>
          </p:cNvPr>
          <p:cNvSpPr txBox="1"/>
          <p:nvPr/>
        </p:nvSpPr>
        <p:spPr>
          <a:xfrm>
            <a:off x="11252204" y="6315075"/>
            <a:ext cx="406395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87F0C5-6644-49CE-99A5-B81ECDBD5E51}" type="slidenum">
              <a:t>4</a:t>
            </a:fld>
            <a:endParaRPr lang="it-IT" sz="1000" b="0" i="0" u="none" strike="noStrike" kern="1200" cap="none" spc="0" baseline="0">
              <a:solidFill>
                <a:srgbClr val="FFFFFF"/>
              </a:solidFill>
              <a:uFillTx/>
              <a:latin typeface="Trade Gothic LT Pro" pitchFamily="34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98BB2CE-A76D-45B4-B6F7-5419F7081F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992" y="1086727"/>
            <a:ext cx="7781544" cy="859051"/>
          </a:xfrm>
        </p:spPr>
        <p:txBody>
          <a:bodyPr>
            <a:noAutofit/>
          </a:bodyPr>
          <a:lstStyle/>
          <a:p>
            <a:pPr lvl="0"/>
            <a:r>
              <a:rPr lang="it-IT" sz="6600">
                <a:solidFill>
                  <a:srgbClr val="9DC3E6"/>
                </a:solidFill>
              </a:rPr>
              <a:t>SCOPO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482ADC9-5F0C-493D-8CE6-BF71D3A86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63790" y="3714567"/>
            <a:ext cx="4194809" cy="2965636"/>
          </a:xfrm>
          <a:prstGeom prst="rect">
            <a:avLst/>
          </a:prstGeom>
          <a:solidFill>
            <a:srgbClr val="EDEDED"/>
          </a:solidFill>
          <a:ln w="190496" cap="sq">
            <a:solidFill>
              <a:srgbClr val="4472C4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  <p:pic>
        <p:nvPicPr>
          <p:cNvPr id="6" name="Picture 2" descr="Risultati immagini per esercito nato mezzi">
            <a:extLst>
              <a:ext uri="{FF2B5EF4-FFF2-40B4-BE49-F238E27FC236}">
                <a16:creationId xmlns:a16="http://schemas.microsoft.com/office/drawing/2014/main" id="{0CE6AD77-0AB0-451A-A7FF-D325C485D4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5239" y="4097929"/>
            <a:ext cx="4799429" cy="2399714"/>
          </a:xfrm>
          <a:prstGeom prst="rect">
            <a:avLst/>
          </a:prstGeom>
          <a:noFill/>
          <a:ln w="190496" cap="sq">
            <a:solidFill>
              <a:srgbClr val="4472C4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8633FC0-9567-4B08-B544-8E877864EA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1264" y="2110151"/>
            <a:ext cx="9521720" cy="1318848"/>
          </a:xfrm>
        </p:spPr>
        <p:txBody>
          <a:bodyPr>
            <a:noAutofit/>
          </a:bodyPr>
          <a:lstStyle/>
          <a:p>
            <a:pPr lvl="0"/>
            <a:r>
              <a:rPr lang="it-IT">
                <a:solidFill>
                  <a:srgbClr val="FFFFFF"/>
                </a:solidFill>
                <a:latin typeface="Calibri"/>
              </a:rPr>
              <a:t>La sede è a Bruxelles, nel 2018 è stato costruito il nuovo Quartier Generale.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8470670-3F26-4B42-961E-F2592BD5B2C9}"/>
              </a:ext>
            </a:extLst>
          </p:cNvPr>
          <p:cNvSpPr txBox="1"/>
          <p:nvPr/>
        </p:nvSpPr>
        <p:spPr>
          <a:xfrm>
            <a:off x="11252204" y="6315075"/>
            <a:ext cx="406395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323D8A-6815-4D7B-A336-ADA52B23964D}" type="slidenum">
              <a:t>5</a:t>
            </a:fld>
            <a:endParaRPr lang="it-IT" sz="1000" b="0" i="0" u="none" strike="noStrike" kern="1200" cap="none" spc="0" baseline="0">
              <a:solidFill>
                <a:srgbClr val="FFFFFF"/>
              </a:solidFill>
              <a:uFillTx/>
              <a:latin typeface="Trade Gothic LT Pro" pitchFamily="34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3C6583E-EBB8-4C8D-A89B-82DC0E4B63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264" y="988256"/>
            <a:ext cx="9324767" cy="859051"/>
          </a:xfrm>
        </p:spPr>
        <p:txBody>
          <a:bodyPr>
            <a:noAutofit/>
          </a:bodyPr>
          <a:lstStyle/>
          <a:p>
            <a:pPr lvl="0"/>
            <a:r>
              <a:rPr lang="it-IT" sz="6600">
                <a:solidFill>
                  <a:srgbClr val="9DC3E6"/>
                </a:solidFill>
              </a:rPr>
              <a:t>QUARTIER GENERALE</a:t>
            </a:r>
          </a:p>
        </p:txBody>
      </p:sp>
      <p:pic>
        <p:nvPicPr>
          <p:cNvPr id="5" name="Picture 2" descr="Risultati immagini per sede nato">
            <a:extLst>
              <a:ext uri="{FF2B5EF4-FFF2-40B4-BE49-F238E27FC236}">
                <a16:creationId xmlns:a16="http://schemas.microsoft.com/office/drawing/2014/main" id="{796E5A8C-9627-4D47-9C5A-8D3B6EBAC5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9736" y="3245854"/>
            <a:ext cx="4921584" cy="3069220"/>
          </a:xfrm>
          <a:prstGeom prst="rect">
            <a:avLst/>
          </a:prstGeom>
          <a:solidFill>
            <a:srgbClr val="EDEDED"/>
          </a:solidFill>
          <a:ln w="190496" cap="rnd">
            <a:solidFill>
              <a:srgbClr val="4472C4"/>
            </a:solidFill>
            <a:prstDash val="solid"/>
            <a:miter/>
          </a:ln>
          <a:effectLst>
            <a:outerShdw dir="16200000" algn="tl">
              <a:srgbClr val="000000">
                <a:alpha val="41000"/>
              </a:srgbClr>
            </a:outerShdw>
          </a:effectLst>
        </p:spPr>
      </p:pic>
      <p:pic>
        <p:nvPicPr>
          <p:cNvPr id="6" name="Picture 4" descr="Risultati immagini per sede nato">
            <a:extLst>
              <a:ext uri="{FF2B5EF4-FFF2-40B4-BE49-F238E27FC236}">
                <a16:creationId xmlns:a16="http://schemas.microsoft.com/office/drawing/2014/main" id="{97275329-A184-4DF3-A407-D3C565FD5E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43942" y="3059445"/>
            <a:ext cx="4720215" cy="3192042"/>
          </a:xfrm>
          <a:prstGeom prst="rect">
            <a:avLst/>
          </a:prstGeom>
          <a:noFill/>
          <a:ln w="190496" cap="sq">
            <a:solidFill>
              <a:srgbClr val="4472C4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76195BD-0370-4ED5-809A-E5EFCCCE3D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1847" y="4754880"/>
            <a:ext cx="6803136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6355FEB-2FCF-4DC0-A6E0-12810E84A98B}"/>
              </a:ext>
            </a:extLst>
          </p:cNvPr>
          <p:cNvSpPr txBox="1"/>
          <p:nvPr/>
        </p:nvSpPr>
        <p:spPr>
          <a:xfrm>
            <a:off x="11252204" y="6315075"/>
            <a:ext cx="406395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DCB587-7A9F-4019-8544-8B04CC19604A}" type="slidenum">
              <a:t>6</a:t>
            </a:fld>
            <a:endParaRPr lang="it-IT" sz="1000" b="0" i="0" u="none" strike="noStrike" kern="1200" cap="none" spc="0" baseline="0">
              <a:solidFill>
                <a:srgbClr val="FFFFFF"/>
              </a:solidFill>
              <a:uFillTx/>
              <a:latin typeface="Trade Gothic LT Pro" pitchFamily="34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D2C174A-E409-4263-8B41-69EEA75CE4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576" y="2569948"/>
            <a:ext cx="9274832" cy="859051"/>
          </a:xfrm>
        </p:spPr>
        <p:txBody>
          <a:bodyPr/>
          <a:lstStyle/>
          <a:p>
            <a:pPr lvl="0"/>
            <a:r>
              <a:rPr lang="it-IT">
                <a:solidFill>
                  <a:srgbClr val="FFFF00"/>
                </a:solidFill>
              </a:rPr>
              <a:t>GRAZIE PER L’ATTENZIONE</a:t>
            </a: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Presentazione%20blu%20moderna%20</Template>
  <TotalTime>82</TotalTime>
  <Words>145</Words>
  <Application>Microsoft Office PowerPoint</Application>
  <PresentationFormat>Widescreen</PresentationFormat>
  <Paragraphs>21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Trade Gothic LT Pro</vt:lpstr>
      <vt:lpstr>Trebuchet MS</vt:lpstr>
      <vt:lpstr>Wingdings</vt:lpstr>
      <vt:lpstr>Tema di Office</vt:lpstr>
      <vt:lpstr>NATO </vt:lpstr>
      <vt:lpstr>LOGO</vt:lpstr>
      <vt:lpstr>STORIA</vt:lpstr>
      <vt:lpstr>SCOPO</vt:lpstr>
      <vt:lpstr>QUARTIER GENERALE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NATO</dc:title>
  <dc:creator>Alessandro</dc:creator>
  <cp:lastModifiedBy>Daniele Visani</cp:lastModifiedBy>
  <cp:revision>9</cp:revision>
  <dcterms:created xsi:type="dcterms:W3CDTF">2019-12-09T08:34:46Z</dcterms:created>
  <dcterms:modified xsi:type="dcterms:W3CDTF">2020-01-12T15:26:02Z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