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E6E7DF-E71A-4810-A0D6-1709615DE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77391F6-D662-46B2-9A2A-C4A95F2FD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E83C5F-F4DF-47BB-B4AA-4EDA1FAAE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19/02/2020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C644AE-5CF3-4A80-ACB5-96A11CCA3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6AECFD-A016-4C3F-8C3D-B32632F4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8242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1A9A52-AF6C-4774-ABD5-8F83B4A1C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99F4382-AE39-4CE6-A597-49F7D76EB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E76CC21-2EB9-4D44-BA01-5E0233957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19/02/2020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A0F248-52B3-4048-8442-1E137263E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A0FB66-CA24-464B-9AC1-70498D36E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0131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8349B9B-42E9-4FC0-93B6-5C3CAABE7D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2AF5314-6392-4109-B8BE-5ECC68CE8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2D4D9F-22CF-4A7B-957B-3AE879D48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19/02/2020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A55EEA-A672-453D-B097-F7D0E093C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D21039-111C-4EC9-BFA2-E7E3615D5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5480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61FC87-94D5-484F-B750-40ECCE2FF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AE8176-8513-4DE4-8802-142AF5C48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F86C45-E465-4B17-85ED-47E55E44B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19/02/2020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659D16-ECD5-48D2-AC1E-8C58CFE4E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F5D6C9-2E1E-42CC-B015-7ADF01BB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500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936B8C-7820-47BD-BD75-DF85A793A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A389937-4075-4D4D-89E3-C78B2046A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40E48FE-8B2C-4042-ADF5-39E943F31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19/02/2020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6019CA-A372-4FB6-A25D-C994B91D3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34F970D-11D7-427D-9F05-81E26EFC2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9281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C28563-3C0D-471F-86F3-459074062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94C80A-0228-4A9A-86F2-E25C9ED915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6730D06-A9C3-4C83-87A0-E2ACFFBCA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3A695E5-E951-4CA6-BCEC-4B578194E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19/02/2020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13158A1-E472-4E81-ABC3-E64CB9CDC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2B97AE2-FFA7-4EFC-8850-0CBA06C92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1652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EC60D8-EF36-4C8F-B5B6-69EAA589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C047230-0821-4086-9317-B87EEF49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2EDC0D-C07D-4756-98F5-46C0221B8A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E46F271-8B8F-48D2-94B6-F7CD990D6B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BA8FE4A-2F0C-4DAD-A595-657C902011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E6BF10F-8CCA-47FB-8DD0-9AF9E7B71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19/02/2020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ABC2BAB-4355-4C98-A8E0-60C9F70F5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D3A71C1-7D92-448C-B975-B64677CB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3416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681A5E-F833-4F2E-85C8-491EDF156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998BA65-2302-4AE4-938F-394B3B237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19/02/2020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45349B-D40C-4219-B038-A9D7DF9A4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5C67E54-AAC6-478E-949A-A7633B77E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849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9EEBFC0-9432-4F3B-AE0E-D21C3132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19/02/2020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412526D-5F0D-457F-B76F-1D6CC14CB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1186575-B7E2-4267-AFF7-75F897061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6967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D21BC9-38BA-44D2-A15C-9DC7F3727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A52BFF-4EA1-4965-A653-60DF97E25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9F23B8B-16C7-4357-9D1E-82ED14FA7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21126D2-5181-48EE-8A27-EACA43507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19/02/2020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F99AFA5-F04A-4959-B81F-D088931E0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9E6DED-0F52-4C57-9F41-9871880A8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6698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72CE5C-A5FD-45D8-9E1A-7AF89282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8AAED85-09C5-4F7D-89BE-18570FCF14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0281923-EDD7-4E58-B3E2-F034ABED0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665A2E-4504-4A04-A153-364F2294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19/02/2020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C4B3FC8-1E9E-47C9-A95B-E82C5DE0C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7977F47-CF80-4185-B5C9-EC9B32DB0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0131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0BBEF9F-2B74-4461-A65B-EAFB571A9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C3F3AC6-9308-4713-A503-6DE01C938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ADAEFC-F670-407F-8148-14C0750FD2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60AC5-A94B-41F7-B2DD-598F8A06B0E6}" type="datetimeFigureOut">
              <a:rPr lang="it-IT" smtClean="0"/>
              <a:t>19/02/2020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56AE41-B288-42E4-B078-CB8EB6B48F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87032E-B3C4-44EB-A66D-5682FD1390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65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CDFF1692-56D4-4807-9BC0-2FEE2894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ASPETTO GEOGRAFICO DA ANALIZZARE</a:t>
            </a:r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BD47FC31-4E48-4F42-81DC-9E35FB94A2E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/>
              <a:t>TESTO </a:t>
            </a:r>
            <a:r>
              <a:rPr lang="it-IT" b="1" u="sng" dirty="0">
                <a:solidFill>
                  <a:srgbClr val="FF0000"/>
                </a:solidFill>
              </a:rPr>
              <a:t>SINTETICO </a:t>
            </a:r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811FB963-785B-4BD5-93DB-875E2775180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/>
              <a:t>IMMAGINE CHE </a:t>
            </a:r>
            <a:r>
              <a:rPr lang="it-IT" b="1" u="sng" dirty="0">
                <a:solidFill>
                  <a:srgbClr val="FF0000"/>
                </a:solidFill>
              </a:rPr>
              <a:t>AIUTI</a:t>
            </a:r>
            <a:r>
              <a:rPr lang="it-IT" dirty="0"/>
              <a:t> A COMPRENDERE </a:t>
            </a:r>
          </a:p>
        </p:txBody>
      </p:sp>
    </p:spTree>
    <p:extLst>
      <p:ext uri="{BB962C8B-B14F-4D97-AF65-F5344CB8AC3E}">
        <p14:creationId xmlns:p14="http://schemas.microsoft.com/office/powerpoint/2010/main" val="31064468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ASPETTO GEOGRAFICO DA ANALIZZARE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ASPETTO GEOGRAFICO DA ANALIZZARE</dc:title>
  <dc:creator>Daniele Visani</dc:creator>
  <cp:lastModifiedBy>Daniele Visani</cp:lastModifiedBy>
  <cp:revision>3</cp:revision>
  <dcterms:created xsi:type="dcterms:W3CDTF">2020-01-28T16:31:40Z</dcterms:created>
  <dcterms:modified xsi:type="dcterms:W3CDTF">2020-02-19T15:31:47Z</dcterms:modified>
</cp:coreProperties>
</file>