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7" r:id="rId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30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2" d="100"/>
          <a:sy n="72" d="100"/>
        </p:scale>
        <p:origin x="-552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36179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1047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29875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30739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490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34927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191280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89128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1560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65175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4296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7029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328033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66000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0764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9963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383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0216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92365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910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630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576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66981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01/03/2020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>
                <a:solidFill>
                  <a:prstClr val="black">
                    <a:tint val="75000"/>
                  </a:prstClr>
                </a:solidFill>
              </a:rPr>
              <a:pPr/>
              <a:t>‹N›</a:t>
            </a:fld>
            <a:endParaRPr lang="it-IT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4804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LAGHI</a:t>
            </a:r>
            <a:endParaRPr lang="it-IT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71938" y="1997904"/>
            <a:ext cx="5181600" cy="4351338"/>
          </a:xfrm>
        </p:spPr>
        <p:txBody>
          <a:bodyPr/>
          <a:lstStyle/>
          <a:p>
            <a:pPr marL="0" indent="0" algn="just">
              <a:buNone/>
            </a:pPr>
            <a:r>
              <a:rPr lang="it-IT" b="1" u="sng" dirty="0" smtClean="0">
                <a:solidFill>
                  <a:srgbClr val="000000"/>
                </a:solidFill>
              </a:rPr>
              <a:t>In Francia esistono molti laghi di posizione e di origine diversa, ma hanno una caratteristica in comune: la dimensione ridotta.</a:t>
            </a:r>
          </a:p>
          <a:p>
            <a:pPr marL="0" indent="0" algn="just">
              <a:buNone/>
            </a:pPr>
            <a:endParaRPr lang="it-IT" b="1" u="sng" dirty="0">
              <a:solidFill>
                <a:srgbClr val="000000"/>
              </a:solidFill>
            </a:endParaRPr>
          </a:p>
        </p:txBody>
      </p:sp>
      <p:pic>
        <p:nvPicPr>
          <p:cNvPr id="2" name="Segnaposto contenuto 1"/>
          <p:cNvPicPr>
            <a:picLocks noGrp="1" noChangeAspect="1"/>
          </p:cNvPicPr>
          <p:nvPr>
            <p:ph sz="half" idx="2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72200" y="2031661"/>
            <a:ext cx="5181600" cy="3462187"/>
          </a:xfrm>
        </p:spPr>
      </p:pic>
    </p:spTree>
    <p:extLst>
      <p:ext uri="{BB962C8B-B14F-4D97-AF65-F5344CB8AC3E}">
        <p14:creationId xmlns:p14="http://schemas.microsoft.com/office/powerpoint/2010/main" val="2010471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LAGO LEMANO </a:t>
            </a:r>
            <a:endParaRPr lang="it-IT" b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LAGO LEMANO O</a:t>
            </a:r>
          </a:p>
          <a:p>
            <a:pPr marL="0" indent="0" algn="ctr">
              <a:buNone/>
            </a:pPr>
            <a:r>
              <a:rPr lang="it-IT" b="1" u="sng" dirty="0" smtClean="0">
                <a:solidFill>
                  <a:srgbClr val="FF0000"/>
                </a:solidFill>
              </a:rPr>
              <a:t> LAGO DI GINEVRA</a:t>
            </a:r>
          </a:p>
          <a:p>
            <a:pPr marL="0" indent="0" algn="just">
              <a:buNone/>
            </a:pPr>
            <a:r>
              <a:rPr lang="it-IT" b="1" u="sng" dirty="0" smtClean="0"/>
              <a:t>Si trova sul confine tra la Svizzera e </a:t>
            </a:r>
            <a:r>
              <a:rPr lang="it-IT" b="1" u="sng" dirty="0" err="1" smtClean="0"/>
              <a:t>Frncia</a:t>
            </a:r>
            <a:r>
              <a:rPr lang="it-IT" b="1" u="sng" dirty="0" smtClean="0"/>
              <a:t>.</a:t>
            </a:r>
          </a:p>
          <a:p>
            <a:pPr marL="0" indent="0" algn="ctr">
              <a:buNone/>
            </a:pPr>
            <a:r>
              <a:rPr lang="it-IT" b="1" u="sng" dirty="0" smtClean="0"/>
              <a:t>La profondità massima: 309 m </a:t>
            </a:r>
            <a:r>
              <a:rPr lang="it-IT" b="1" u="sng" dirty="0" err="1" smtClean="0"/>
              <a:t>ca</a:t>
            </a:r>
            <a:endParaRPr lang="it-IT" b="1" u="sng" dirty="0" smtClean="0"/>
          </a:p>
          <a:p>
            <a:pPr marL="0" indent="0" algn="just">
              <a:buNone/>
            </a:pPr>
            <a:r>
              <a:rPr lang="it-IT" b="1" u="sng" dirty="0" smtClean="0"/>
              <a:t>La superficie: 582 kmq </a:t>
            </a:r>
            <a:r>
              <a:rPr lang="it-IT" b="1" u="sng" dirty="0" err="1" smtClean="0"/>
              <a:t>ca</a:t>
            </a:r>
            <a:endParaRPr lang="it-IT" b="1" u="sng" dirty="0" smtClean="0"/>
          </a:p>
          <a:p>
            <a:pPr marL="0" indent="0" algn="just">
              <a:buNone/>
            </a:pPr>
            <a:r>
              <a:rPr lang="it-IT" b="1" u="sng" dirty="0" smtClean="0"/>
              <a:t>Il volume: 89 </a:t>
            </a:r>
            <a:r>
              <a:rPr lang="it-IT" b="1" u="sng" dirty="0" err="1" smtClean="0"/>
              <a:t>kmc</a:t>
            </a:r>
            <a:r>
              <a:rPr lang="it-IT" b="1" u="sng" dirty="0" smtClean="0"/>
              <a:t> </a:t>
            </a:r>
          </a:p>
          <a:p>
            <a:pPr marL="0" indent="0" algn="just">
              <a:buNone/>
            </a:pPr>
            <a:r>
              <a:rPr lang="it-IT" b="1" u="sng" dirty="0" smtClean="0">
                <a:solidFill>
                  <a:srgbClr val="000308"/>
                </a:solidFill>
              </a:rPr>
              <a:t>E’ di origine glaciale.</a:t>
            </a:r>
            <a:endParaRPr lang="it-IT" b="1" u="sng" dirty="0">
              <a:solidFill>
                <a:srgbClr val="000308"/>
              </a:solidFill>
            </a:endParaRPr>
          </a:p>
        </p:txBody>
      </p:sp>
      <p:sp>
        <p:nvSpPr>
          <p:cNvPr id="9" name="Segnaposto contenuto 8">
            <a:extLst>
              <a:ext uri="{FF2B5EF4-FFF2-40B4-BE49-F238E27FC236}">
                <a16:creationId xmlns:a16="http://schemas.microsoft.com/office/drawing/2014/main" xmlns="" id="{811FB963-785B-4BD5-93DB-875E27751804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 algn="ctr">
              <a:buNone/>
            </a:pPr>
            <a:endParaRPr lang="it-IT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2018" y="1921566"/>
            <a:ext cx="5234608" cy="3286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20570123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</TotalTime>
  <Words>67</Words>
  <Application>Microsoft Office PowerPoint</Application>
  <PresentationFormat>Personalizzato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Titoli diapositive</vt:lpstr>
      </vt:variant>
      <vt:variant>
        <vt:i4>2</vt:i4>
      </vt:variant>
    </vt:vector>
  </HeadingPairs>
  <TitlesOfParts>
    <vt:vector size="4" baseType="lpstr">
      <vt:lpstr>1_Tema di Office</vt:lpstr>
      <vt:lpstr>2_Tema di Office</vt:lpstr>
      <vt:lpstr>LAGHI</vt:lpstr>
      <vt:lpstr>LAGO LEMANO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asusa</cp:lastModifiedBy>
  <cp:revision>8</cp:revision>
  <dcterms:created xsi:type="dcterms:W3CDTF">2020-01-28T16:31:40Z</dcterms:created>
  <dcterms:modified xsi:type="dcterms:W3CDTF">2020-03-01T09:37:54Z</dcterms:modified>
</cp:coreProperties>
</file>