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58" r:id="rId2"/>
    <p:sldMasterId id="2147484043" r:id="rId3"/>
    <p:sldMasterId id="2147484083" r:id="rId4"/>
  </p:sldMasterIdLst>
  <p:notesMasterIdLst>
    <p:notesMasterId r:id="rId8"/>
  </p:notesMasterIdLst>
  <p:handoutMasterIdLst>
    <p:handoutMasterId r:id="rId9"/>
  </p:handoutMasterIdLst>
  <p:sldIdLst>
    <p:sldId id="2489" r:id="rId5"/>
    <p:sldId id="2548" r:id="rId6"/>
    <p:sldId id="2549" r:id="rId7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5" pos="1006" userDrawn="1">
          <p15:clr>
            <a:srgbClr val="A4A3A4"/>
          </p15:clr>
        </p15:guide>
        <p15:guide id="6" pos="7702" userDrawn="1">
          <p15:clr>
            <a:srgbClr val="A4A3A4"/>
          </p15:clr>
        </p15:guide>
        <p15:guide id="8" orient="horz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4E"/>
    <a:srgbClr val="D10770"/>
    <a:srgbClr val="000000"/>
    <a:srgbClr val="001334"/>
    <a:srgbClr val="000820"/>
    <a:srgbClr val="000C28"/>
    <a:srgbClr val="5D77EB"/>
    <a:srgbClr val="1AE8DA"/>
    <a:srgbClr val="CF9600"/>
    <a:srgbClr val="F52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61" autoAdjust="0"/>
    <p:restoredTop sz="86502" autoAdjust="0"/>
  </p:normalViewPr>
  <p:slideViewPr>
    <p:cSldViewPr snapToGrid="0" snapToObjects="1">
      <p:cViewPr varScale="1">
        <p:scale>
          <a:sx n="50" d="100"/>
          <a:sy n="50" d="100"/>
        </p:scale>
        <p:origin x="846" y="108"/>
      </p:cViewPr>
      <p:guideLst>
        <p:guide orient="horz" pos="8112"/>
        <p:guide pos="14350"/>
        <p:guide pos="1006"/>
        <p:guide pos="7702"/>
        <p:guide orient="horz"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30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1B904-69A4-410D-A027-5ED16A1594F4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B906E-9B4D-44B9-84CC-503686BEE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3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79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DAA2-1C43-4F84-BCB8-BB799C3B52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22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145400" y="0"/>
            <a:ext cx="14255696" cy="13716000"/>
          </a:xfrm>
          <a:custGeom>
            <a:avLst/>
            <a:gdLst>
              <a:gd name="connsiteX0" fmla="*/ 4076915 w 14255696"/>
              <a:gd name="connsiteY0" fmla="*/ 1625600 h 13716000"/>
              <a:gd name="connsiteX1" fmla="*/ 4102046 w 14255696"/>
              <a:gd name="connsiteY1" fmla="*/ 1665723 h 13716000"/>
              <a:gd name="connsiteX2" fmla="*/ 4102046 w 14255696"/>
              <a:gd name="connsiteY2" fmla="*/ 1625600 h 13716000"/>
              <a:gd name="connsiteX3" fmla="*/ 0 w 14255696"/>
              <a:gd name="connsiteY3" fmla="*/ 0 h 13716000"/>
              <a:gd name="connsiteX4" fmla="*/ 2578046 w 14255696"/>
              <a:gd name="connsiteY4" fmla="*/ 0 h 13716000"/>
              <a:gd name="connsiteX5" fmla="*/ 14255696 w 14255696"/>
              <a:gd name="connsiteY5" fmla="*/ 0 h 13716000"/>
              <a:gd name="connsiteX6" fmla="*/ 14255696 w 14255696"/>
              <a:gd name="connsiteY6" fmla="*/ 13716000 h 13716000"/>
              <a:gd name="connsiteX7" fmla="*/ 2823040 w 14255696"/>
              <a:gd name="connsiteY7" fmla="*/ 13715999 h 13716000"/>
              <a:gd name="connsiteX8" fmla="*/ 2578046 w 14255696"/>
              <a:gd name="connsiteY8" fmla="*/ 13715999 h 13716000"/>
              <a:gd name="connsiteX9" fmla="*/ 178996 w 14255696"/>
              <a:gd name="connsiteY9" fmla="*/ 13715999 h 13716000"/>
              <a:gd name="connsiteX10" fmla="*/ 202120 w 14255696"/>
              <a:gd name="connsiteY10" fmla="*/ 13710319 h 13716000"/>
              <a:gd name="connsiteX11" fmla="*/ 4059278 w 14255696"/>
              <a:gd name="connsiteY11" fmla="*/ 6666167 h 13716000"/>
              <a:gd name="connsiteX12" fmla="*/ 98188 w 14255696"/>
              <a:gd name="connsiteY12" fmla="*/ 2431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55696" h="13716000">
                <a:moveTo>
                  <a:pt x="4076915" y="1625600"/>
                </a:moveTo>
                <a:lnTo>
                  <a:pt x="4102046" y="1665723"/>
                </a:lnTo>
                <a:lnTo>
                  <a:pt x="4102046" y="1625600"/>
                </a:lnTo>
                <a:close/>
                <a:moveTo>
                  <a:pt x="0" y="0"/>
                </a:moveTo>
                <a:lnTo>
                  <a:pt x="2578046" y="0"/>
                </a:lnTo>
                <a:lnTo>
                  <a:pt x="14255696" y="0"/>
                </a:lnTo>
                <a:lnTo>
                  <a:pt x="14255696" y="13716000"/>
                </a:lnTo>
                <a:lnTo>
                  <a:pt x="2823040" y="13715999"/>
                </a:lnTo>
                <a:lnTo>
                  <a:pt x="2578046" y="13715999"/>
                </a:lnTo>
                <a:lnTo>
                  <a:pt x="178996" y="13715999"/>
                </a:lnTo>
                <a:lnTo>
                  <a:pt x="202120" y="13710319"/>
                </a:lnTo>
                <a:cubicBezTo>
                  <a:pt x="2491786" y="12987451"/>
                  <a:pt x="4133490" y="10049963"/>
                  <a:pt x="4059278" y="6666167"/>
                </a:cubicBezTo>
                <a:cubicBezTo>
                  <a:pt x="3986798" y="3361240"/>
                  <a:pt x="2304610" y="650391"/>
                  <a:pt x="98188" y="243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988341" y="4058968"/>
            <a:ext cx="4631498" cy="4272011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6881511" y="4058968"/>
            <a:ext cx="4631498" cy="4272011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3048280" y="4058968"/>
            <a:ext cx="4631498" cy="4272011"/>
          </a:xfrm>
          <a:custGeom>
            <a:avLst/>
            <a:gdLst>
              <a:gd name="connsiteX0" fmla="*/ 2204855 w 4631498"/>
              <a:gd name="connsiteY0" fmla="*/ 1834 h 4272011"/>
              <a:gd name="connsiteX1" fmla="*/ 3728134 w 4631498"/>
              <a:gd name="connsiteY1" fmla="*/ 236291 h 4272011"/>
              <a:gd name="connsiteX2" fmla="*/ 4566504 w 4631498"/>
              <a:gd name="connsiteY2" fmla="*/ 805117 h 4272011"/>
              <a:gd name="connsiteX3" fmla="*/ 4474000 w 4631498"/>
              <a:gd name="connsiteY3" fmla="*/ 1770189 h 4272011"/>
              <a:gd name="connsiteX4" fmla="*/ 3726087 w 4631498"/>
              <a:gd name="connsiteY4" fmla="*/ 3170236 h 4272011"/>
              <a:gd name="connsiteX5" fmla="*/ 2604338 w 4631498"/>
              <a:gd name="connsiteY5" fmla="*/ 4157505 h 4272011"/>
              <a:gd name="connsiteX6" fmla="*/ 1744355 w 4631498"/>
              <a:gd name="connsiteY6" fmla="*/ 4207711 h 4272011"/>
              <a:gd name="connsiteX7" fmla="*/ 1033595 w 4631498"/>
              <a:gd name="connsiteY7" fmla="*/ 3475579 h 4272011"/>
              <a:gd name="connsiteX8" fmla="*/ 62632 w 4631498"/>
              <a:gd name="connsiteY8" fmla="*/ 1191960 h 4272011"/>
              <a:gd name="connsiteX9" fmla="*/ 69473 w 4631498"/>
              <a:gd name="connsiteY9" fmla="*/ 515008 h 4272011"/>
              <a:gd name="connsiteX10" fmla="*/ 94676 w 4631498"/>
              <a:gd name="connsiteY10" fmla="*/ 467120 h 4272011"/>
              <a:gd name="connsiteX11" fmla="*/ 666670 w 4631498"/>
              <a:gd name="connsiteY11" fmla="*/ 161305 h 4272011"/>
              <a:gd name="connsiteX12" fmla="*/ 2204855 w 4631498"/>
              <a:gd name="connsiteY12" fmla="*/ 1834 h 427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1498" h="4272011">
                <a:moveTo>
                  <a:pt x="2204855" y="1834"/>
                </a:moveTo>
                <a:cubicBezTo>
                  <a:pt x="2721322" y="14504"/>
                  <a:pt x="3235304" y="92829"/>
                  <a:pt x="3728134" y="236291"/>
                </a:cubicBezTo>
                <a:cubicBezTo>
                  <a:pt x="4062443" y="336490"/>
                  <a:pt x="4422880" y="492788"/>
                  <a:pt x="4566504" y="805117"/>
                </a:cubicBezTo>
                <a:cubicBezTo>
                  <a:pt x="4703539" y="1112678"/>
                  <a:pt x="4600308" y="1464247"/>
                  <a:pt x="4474000" y="1770189"/>
                </a:cubicBezTo>
                <a:cubicBezTo>
                  <a:pt x="4294611" y="2227830"/>
                  <a:pt x="4045170" y="2729246"/>
                  <a:pt x="3726087" y="3170236"/>
                </a:cubicBezTo>
                <a:cubicBezTo>
                  <a:pt x="3420463" y="3592625"/>
                  <a:pt x="3054936" y="3953369"/>
                  <a:pt x="2604338" y="4157505"/>
                </a:cubicBezTo>
                <a:cubicBezTo>
                  <a:pt x="2337812" y="4276975"/>
                  <a:pt x="2014824" y="4317805"/>
                  <a:pt x="1744355" y="4207711"/>
                </a:cubicBezTo>
                <a:cubicBezTo>
                  <a:pt x="1416636" y="4084532"/>
                  <a:pt x="1203078" y="3778280"/>
                  <a:pt x="1033595" y="3475579"/>
                </a:cubicBezTo>
                <a:cubicBezTo>
                  <a:pt x="611648" y="2762905"/>
                  <a:pt x="285614" y="1996828"/>
                  <a:pt x="62632" y="1191960"/>
                </a:cubicBezTo>
                <a:cubicBezTo>
                  <a:pt x="5148" y="970298"/>
                  <a:pt x="-46405" y="715142"/>
                  <a:pt x="69473" y="515008"/>
                </a:cubicBezTo>
                <a:cubicBezTo>
                  <a:pt x="76731" y="491921"/>
                  <a:pt x="85704" y="479520"/>
                  <a:pt x="94676" y="467120"/>
                </a:cubicBezTo>
                <a:cubicBezTo>
                  <a:pt x="220571" y="293127"/>
                  <a:pt x="455693" y="217059"/>
                  <a:pt x="666670" y="161305"/>
                </a:cubicBezTo>
                <a:cubicBezTo>
                  <a:pt x="1169438" y="42148"/>
                  <a:pt x="1688389" y="-10836"/>
                  <a:pt x="2204855" y="18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167908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949144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730380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1616" y="3925229"/>
            <a:ext cx="3707788" cy="370220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91022" y="4693462"/>
            <a:ext cx="19786627" cy="597705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56586" y="4276116"/>
            <a:ext cx="7398926" cy="6811746"/>
          </a:xfrm>
          <a:custGeom>
            <a:avLst/>
            <a:gdLst>
              <a:gd name="connsiteX0" fmla="*/ 4457768 w 8237360"/>
              <a:gd name="connsiteY0" fmla="*/ 1 h 7583641"/>
              <a:gd name="connsiteX1" fmla="*/ 6497168 w 8237360"/>
              <a:gd name="connsiteY1" fmla="*/ 198137 h 7583641"/>
              <a:gd name="connsiteX2" fmla="*/ 8065561 w 8237360"/>
              <a:gd name="connsiteY2" fmla="*/ 1071424 h 7583641"/>
              <a:gd name="connsiteX3" fmla="*/ 8052735 w 8237360"/>
              <a:gd name="connsiteY3" fmla="*/ 2789196 h 7583641"/>
              <a:gd name="connsiteX4" fmla="*/ 6950916 w 8237360"/>
              <a:gd name="connsiteY4" fmla="*/ 5376866 h 7583641"/>
              <a:gd name="connsiteX5" fmla="*/ 5124933 w 8237360"/>
              <a:gd name="connsiteY5" fmla="*/ 7294261 h 7583641"/>
              <a:gd name="connsiteX6" fmla="*/ 3614890 w 8237360"/>
              <a:gd name="connsiteY6" fmla="*/ 7516934 h 7583641"/>
              <a:gd name="connsiteX7" fmla="*/ 2246270 w 8237360"/>
              <a:gd name="connsiteY7" fmla="*/ 6335519 h 7583641"/>
              <a:gd name="connsiteX8" fmla="*/ 176537 w 8237360"/>
              <a:gd name="connsiteY8" fmla="*/ 2456295 h 7583641"/>
              <a:gd name="connsiteX9" fmla="*/ 83084 w 8237360"/>
              <a:gd name="connsiteY9" fmla="*/ 1260408 h 7583641"/>
              <a:gd name="connsiteX10" fmla="*/ 120102 w 8237360"/>
              <a:gd name="connsiteY10" fmla="*/ 1171957 h 7583641"/>
              <a:gd name="connsiteX11" fmla="*/ 1081998 w 8237360"/>
              <a:gd name="connsiteY11" fmla="*/ 543028 h 7583641"/>
              <a:gd name="connsiteX12" fmla="*/ 4457768 w 8237360"/>
              <a:gd name="connsiteY12" fmla="*/ 1 h 75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7360" h="7583641">
                <a:moveTo>
                  <a:pt x="4457768" y="1"/>
                </a:moveTo>
                <a:cubicBezTo>
                  <a:pt x="5143567" y="85"/>
                  <a:pt x="5828011" y="65850"/>
                  <a:pt x="6497168" y="198137"/>
                </a:cubicBezTo>
                <a:cubicBezTo>
                  <a:pt x="7102843" y="322874"/>
                  <a:pt x="7763378" y="542554"/>
                  <a:pt x="8065561" y="1071424"/>
                </a:cubicBezTo>
                <a:cubicBezTo>
                  <a:pt x="8355372" y="1592908"/>
                  <a:pt x="8227976" y="2229519"/>
                  <a:pt x="8052735" y="2789196"/>
                </a:cubicBezTo>
                <a:cubicBezTo>
                  <a:pt x="7807453" y="3624896"/>
                  <a:pt x="7445353" y="4548779"/>
                  <a:pt x="6950916" y="5376866"/>
                </a:cubicBezTo>
                <a:cubicBezTo>
                  <a:pt x="6477335" y="6170025"/>
                  <a:pt x="5888416" y="6863718"/>
                  <a:pt x="5124933" y="7294261"/>
                </a:cubicBezTo>
                <a:cubicBezTo>
                  <a:pt x="4673139" y="7546672"/>
                  <a:pt x="4109429" y="7669086"/>
                  <a:pt x="3614890" y="7516934"/>
                </a:cubicBezTo>
                <a:cubicBezTo>
                  <a:pt x="3017265" y="7350610"/>
                  <a:pt x="2592595" y="6843365"/>
                  <a:pt x="2246270" y="6335519"/>
                </a:cubicBezTo>
                <a:cubicBezTo>
                  <a:pt x="1390439" y="5143426"/>
                  <a:pt x="695568" y="3842125"/>
                  <a:pt x="176537" y="2456295"/>
                </a:cubicBezTo>
                <a:cubicBezTo>
                  <a:pt x="40525" y="2074021"/>
                  <a:pt x="-90242" y="1631708"/>
                  <a:pt x="83084" y="1260408"/>
                </a:cubicBezTo>
                <a:cubicBezTo>
                  <a:pt x="92296" y="1218528"/>
                  <a:pt x="106199" y="1195242"/>
                  <a:pt x="120102" y="1171957"/>
                </a:cubicBezTo>
                <a:cubicBezTo>
                  <a:pt x="315183" y="845234"/>
                  <a:pt x="718316" y="674321"/>
                  <a:pt x="1081998" y="543028"/>
                </a:cubicBezTo>
                <a:cubicBezTo>
                  <a:pt x="2168012" y="182170"/>
                  <a:pt x="3314771" y="-138"/>
                  <a:pt x="4457768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657600"/>
            <a:ext cx="24377650" cy="100584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4" y="0"/>
            <a:ext cx="12188825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88825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2146322" y="490654"/>
            <a:ext cx="936702" cy="1137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 Regular" charset="0"/>
            </a:endParaRPr>
          </a:p>
        </p:txBody>
      </p:sp>
    </p:spTree>
    <p:extLst/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290" y="1760999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12447855" y="6171188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184037" y="1760999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50" cy="7672039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098906" y="-1088147"/>
            <a:ext cx="11473923" cy="18180327"/>
          </a:xfrm>
          <a:custGeom>
            <a:avLst/>
            <a:gdLst>
              <a:gd name="connsiteX0" fmla="*/ 2555693 w 11473923"/>
              <a:gd name="connsiteY0" fmla="*/ 1843 h 18180327"/>
              <a:gd name="connsiteX1" fmla="*/ 4669724 w 11473923"/>
              <a:gd name="connsiteY1" fmla="*/ 1371972 h 18180327"/>
              <a:gd name="connsiteX2" fmla="*/ 11218680 w 11473923"/>
              <a:gd name="connsiteY2" fmla="*/ 14627332 h 18180327"/>
              <a:gd name="connsiteX3" fmla="*/ 10101952 w 11473923"/>
              <a:gd name="connsiteY3" fmla="*/ 17925083 h 18180327"/>
              <a:gd name="connsiteX4" fmla="*/ 6804200 w 11473923"/>
              <a:gd name="connsiteY4" fmla="*/ 16808355 h 18180327"/>
              <a:gd name="connsiteX5" fmla="*/ 255243 w 11473923"/>
              <a:gd name="connsiteY5" fmla="*/ 3552995 h 18180327"/>
              <a:gd name="connsiteX6" fmla="*/ 1371972 w 11473923"/>
              <a:gd name="connsiteY6" fmla="*/ 255243 h 18180327"/>
              <a:gd name="connsiteX7" fmla="*/ 2555693 w 11473923"/>
              <a:gd name="connsiteY7" fmla="*/ 1843 h 18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73923" h="18180327">
                <a:moveTo>
                  <a:pt x="2555693" y="1843"/>
                </a:moveTo>
                <a:cubicBezTo>
                  <a:pt x="3428412" y="35676"/>
                  <a:pt x="4255661" y="533893"/>
                  <a:pt x="4669724" y="1371972"/>
                </a:cubicBezTo>
                <a:lnTo>
                  <a:pt x="11218680" y="14627332"/>
                </a:lnTo>
                <a:cubicBezTo>
                  <a:pt x="11820952" y="15846356"/>
                  <a:pt x="11320978" y="17322811"/>
                  <a:pt x="10101952" y="17925083"/>
                </a:cubicBezTo>
                <a:cubicBezTo>
                  <a:pt x="8882928" y="18527359"/>
                  <a:pt x="7406473" y="18027379"/>
                  <a:pt x="6804200" y="16808355"/>
                </a:cubicBezTo>
                <a:lnTo>
                  <a:pt x="255243" y="3552995"/>
                </a:lnTo>
                <a:cubicBezTo>
                  <a:pt x="-347029" y="2333970"/>
                  <a:pt x="152947" y="857516"/>
                  <a:pt x="1371972" y="255243"/>
                </a:cubicBezTo>
                <a:cubicBezTo>
                  <a:pt x="1752918" y="67033"/>
                  <a:pt x="2159002" y="-13535"/>
                  <a:pt x="2555693" y="18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405761" y="-523058"/>
            <a:ext cx="17675970" cy="12407808"/>
          </a:xfrm>
          <a:custGeom>
            <a:avLst/>
            <a:gdLst>
              <a:gd name="connsiteX0" fmla="*/ 2545912 w 17675970"/>
              <a:gd name="connsiteY0" fmla="*/ 1344 h 12407808"/>
              <a:gd name="connsiteX1" fmla="*/ 3708400 w 17675970"/>
              <a:gd name="connsiteY1" fmla="*/ 339023 h 12407808"/>
              <a:gd name="connsiteX2" fmla="*/ 16459709 w 17675970"/>
              <a:gd name="connsiteY2" fmla="*/ 7822172 h 12407808"/>
              <a:gd name="connsiteX3" fmla="*/ 17336949 w 17675970"/>
              <a:gd name="connsiteY3" fmla="*/ 11191549 h 12407808"/>
              <a:gd name="connsiteX4" fmla="*/ 13967571 w 17675970"/>
              <a:gd name="connsiteY4" fmla="*/ 12068786 h 12407808"/>
              <a:gd name="connsiteX5" fmla="*/ 1216260 w 17675970"/>
              <a:gd name="connsiteY5" fmla="*/ 4585638 h 12407808"/>
              <a:gd name="connsiteX6" fmla="*/ 339023 w 17675970"/>
              <a:gd name="connsiteY6" fmla="*/ 1216261 h 12407808"/>
              <a:gd name="connsiteX7" fmla="*/ 2545912 w 17675970"/>
              <a:gd name="connsiteY7" fmla="*/ 1344 h 124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5970" h="12407808">
                <a:moveTo>
                  <a:pt x="2545912" y="1344"/>
                </a:moveTo>
                <a:cubicBezTo>
                  <a:pt x="2942683" y="14468"/>
                  <a:pt x="3341941" y="123965"/>
                  <a:pt x="3708400" y="339023"/>
                </a:cubicBezTo>
                <a:lnTo>
                  <a:pt x="16459709" y="7822172"/>
                </a:lnTo>
                <a:cubicBezTo>
                  <a:pt x="17632379" y="8510357"/>
                  <a:pt x="18025133" y="10018879"/>
                  <a:pt x="17336949" y="11191549"/>
                </a:cubicBezTo>
                <a:cubicBezTo>
                  <a:pt x="16648763" y="12364219"/>
                  <a:pt x="15140239" y="12756971"/>
                  <a:pt x="13967571" y="12068786"/>
                </a:cubicBezTo>
                <a:lnTo>
                  <a:pt x="1216260" y="4585638"/>
                </a:lnTo>
                <a:cubicBezTo>
                  <a:pt x="43590" y="3897453"/>
                  <a:pt x="-349163" y="2388931"/>
                  <a:pt x="339023" y="1216261"/>
                </a:cubicBezTo>
                <a:cubicBezTo>
                  <a:pt x="812150" y="410050"/>
                  <a:pt x="1673015" y="-27528"/>
                  <a:pt x="2545912" y="13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7616677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375605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134532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93460" y="540648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13688667" y="5401793"/>
            <a:ext cx="2872412" cy="287241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2823662" y="5554193"/>
            <a:ext cx="2872412" cy="287241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634339" y="4665878"/>
            <a:ext cx="7513271" cy="4522727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199" b="0" i="0"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endParaRPr lang="id-ID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 lIns="217673" tIns="108836" rIns="217673" bIns="108836"/>
          <a:lstStyle/>
          <a:p>
            <a:fld id="{ED0CF1AE-9D07-4FAF-9EEC-B15CCCFC2843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 lIns="217673" tIns="108836" rIns="217673" bIns="10883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</p:spPr>
        <p:txBody>
          <a:bodyPr lIns="217673" tIns="108836" rIns="217673" bIns="108836"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48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005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3" y="7772400"/>
            <a:ext cx="1706562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89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2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163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1637" cy="30003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3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3425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5025" y="3200400"/>
            <a:ext cx="10893425" cy="905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58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1188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1188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4088" y="3070225"/>
            <a:ext cx="10774362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4088" y="4349750"/>
            <a:ext cx="10774362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91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4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7638979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397907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156835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15763" y="7955446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638979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397907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7156835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915763" y="3182723"/>
            <a:ext cx="4864177" cy="444982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0050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350" y="546100"/>
            <a:ext cx="13627100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0050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75" y="9601200"/>
            <a:ext cx="14625638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375" y="1225550"/>
            <a:ext cx="14625638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0734675"/>
            <a:ext cx="14625638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9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26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638" y="549275"/>
            <a:ext cx="5484812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2038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4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005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3" y="7772400"/>
            <a:ext cx="17065625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3183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5719"/>
            <a:ext cx="21939250" cy="2286000"/>
          </a:xfrm>
          <a:prstGeom prst="rect">
            <a:avLst/>
          </a:prstGeom>
        </p:spPr>
        <p:txBody>
          <a:bodyPr/>
          <a:lstStyle>
            <a:lvl1pPr algn="l">
              <a:defRPr sz="7200" b="1">
                <a:solidFill>
                  <a:srgbClr val="FFFFFF"/>
                </a:solidFill>
                <a:latin typeface="Raleway"/>
                <a:cs typeface="Ralewa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39250" cy="9051925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Open Sans"/>
                <a:cs typeface="Open Sans"/>
              </a:defRPr>
            </a:lvl1pPr>
            <a:lvl2pPr>
              <a:defRPr sz="4800">
                <a:latin typeface="Open Sans"/>
                <a:cs typeface="Open Sans"/>
              </a:defRPr>
            </a:lvl2pPr>
            <a:lvl3pPr>
              <a:defRPr sz="4800">
                <a:latin typeface="Open Sans"/>
                <a:cs typeface="Open Sans"/>
              </a:defRPr>
            </a:lvl3pPr>
            <a:lvl4pPr>
              <a:defRPr sz="4800">
                <a:latin typeface="Open Sans"/>
                <a:cs typeface="Open Sans"/>
              </a:defRPr>
            </a:lvl4pPr>
            <a:lvl5pPr>
              <a:defRPr sz="4800"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5800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1637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1637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74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3425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5025" y="3200400"/>
            <a:ext cx="10893425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88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1188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1188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4088" y="3070225"/>
            <a:ext cx="10774362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4088" y="4349750"/>
            <a:ext cx="10774362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67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0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6199062" y="4469780"/>
            <a:ext cx="6021659" cy="55087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2163335" y="4469780"/>
            <a:ext cx="6021659" cy="55087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9181198" y="4469780"/>
            <a:ext cx="6021659" cy="5508702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35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0050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350" y="546100"/>
            <a:ext cx="13627100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0050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22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75" y="9601200"/>
            <a:ext cx="14625638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375" y="1225550"/>
            <a:ext cx="14625638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0734675"/>
            <a:ext cx="14625638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27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3925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37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638" y="549275"/>
            <a:ext cx="5484812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2038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31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005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3" y="7772400"/>
            <a:ext cx="17065625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58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5719"/>
            <a:ext cx="21939250" cy="2286000"/>
          </a:xfrm>
          <a:prstGeom prst="rect">
            <a:avLst/>
          </a:prstGeom>
        </p:spPr>
        <p:txBody>
          <a:bodyPr/>
          <a:lstStyle>
            <a:lvl1pPr algn="l">
              <a:defRPr sz="7200" b="1">
                <a:solidFill>
                  <a:srgbClr val="FFFFFF"/>
                </a:solidFill>
                <a:latin typeface="Raleway"/>
                <a:cs typeface="Ralewa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39250" cy="9051925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Open Sans"/>
                <a:cs typeface="Open Sans"/>
              </a:defRPr>
            </a:lvl1pPr>
            <a:lvl2pPr>
              <a:defRPr sz="4800">
                <a:latin typeface="Open Sans"/>
                <a:cs typeface="Open Sans"/>
              </a:defRPr>
            </a:lvl2pPr>
            <a:lvl3pPr>
              <a:defRPr sz="4800">
                <a:latin typeface="Open Sans"/>
                <a:cs typeface="Open Sans"/>
              </a:defRPr>
            </a:lvl3pPr>
            <a:lvl4pPr>
              <a:defRPr sz="4800">
                <a:latin typeface="Open Sans"/>
                <a:cs typeface="Open Sans"/>
              </a:defRPr>
            </a:lvl4pPr>
            <a:lvl5pPr>
              <a:defRPr sz="4800"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448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1637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1637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56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3425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5025" y="3200400"/>
            <a:ext cx="10893425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58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1188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1188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4088" y="3070225"/>
            <a:ext cx="10774362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4088" y="4349750"/>
            <a:ext cx="10774362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0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3024624" y="3563151"/>
            <a:ext cx="9010186" cy="718813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2386361" y="3563151"/>
            <a:ext cx="9010186" cy="718813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9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0050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350" y="546100"/>
            <a:ext cx="13627100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0050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8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75" y="9601200"/>
            <a:ext cx="14625638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8375" y="1225550"/>
            <a:ext cx="14625638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8375" y="10734675"/>
            <a:ext cx="14625638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24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3925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34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3638" y="549275"/>
            <a:ext cx="5484812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2038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/>
          <a:lstStyle/>
          <a:p>
            <a:fld id="{42C77F64-B6A6-D14A-B73F-EBF72D3F53BE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/>
          <a:lstStyle/>
          <a:p>
            <a:fld id="{B5BCA5AA-7337-FD4E-A94E-B5EE8F72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6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10325906" y="4449171"/>
            <a:ext cx="3725838" cy="6523629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17002336" y="4449171"/>
            <a:ext cx="3725838" cy="6523629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671248" y="4449171"/>
            <a:ext cx="3725838" cy="6523629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9"/>
          </p:nvPr>
        </p:nvSpPr>
        <p:spPr>
          <a:xfrm>
            <a:off x="8497230" y="5151863"/>
            <a:ext cx="7426712" cy="13113835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751371" y="5451745"/>
            <a:ext cx="6904941" cy="436132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24377650" cy="8720254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774" y="0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SI_Icon_EveryStudentSucceeds.png"/>
          <p:cNvPicPr>
            <a:picLocks noChangeAspect="1"/>
          </p:cNvPicPr>
          <p:nvPr userDrawn="1"/>
        </p:nvPicPr>
        <p:blipFill>
          <a:blip r:embed="rId24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497" y="-424021"/>
            <a:ext cx="2267107" cy="226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21" r:id="rId2"/>
    <p:sldLayoutId id="2147484022" r:id="rId3"/>
    <p:sldLayoutId id="2147484023" r:id="rId4"/>
    <p:sldLayoutId id="2147484024" r:id="rId5"/>
    <p:sldLayoutId id="2147484028" r:id="rId6"/>
    <p:sldLayoutId id="2147484029" r:id="rId7"/>
    <p:sldLayoutId id="2147484036" r:id="rId8"/>
    <p:sldLayoutId id="2147484026" r:id="rId9"/>
    <p:sldLayoutId id="2147484012" r:id="rId10"/>
    <p:sldLayoutId id="2147484013" r:id="rId11"/>
    <p:sldLayoutId id="2147484014" r:id="rId12"/>
    <p:sldLayoutId id="2147484011" r:id="rId13"/>
    <p:sldLayoutId id="2147484015" r:id="rId14"/>
    <p:sldLayoutId id="2147484020" r:id="rId15"/>
    <p:sldLayoutId id="2147484025" r:id="rId16"/>
    <p:sldLayoutId id="2147484017" r:id="rId17"/>
    <p:sldLayoutId id="2147484016" r:id="rId18"/>
    <p:sldLayoutId id="2147484009" r:id="rId19"/>
    <p:sldLayoutId id="2147484032" r:id="rId20"/>
    <p:sldLayoutId id="2147484038" r:id="rId21"/>
    <p:sldLayoutId id="2147484040" r:id="rId22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8000" b="1" i="0" kern="1200">
          <a:solidFill>
            <a:srgbClr val="FFFFFF"/>
          </a:solidFill>
          <a:latin typeface="Raleway"/>
          <a:ea typeface="Open Sans Regular" charset="0"/>
          <a:cs typeface="Raleway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Open Sans" charset="0"/>
          <a:ea typeface="Open Sans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3925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39250" cy="905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69C0-B769-E44B-8385-C69910D086D1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9613" y="12712700"/>
            <a:ext cx="7718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0438" y="12712700"/>
            <a:ext cx="56880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E3D9A-652B-0F43-A672-94FF5E080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8" y="461304"/>
            <a:ext cx="23494722" cy="21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F85C5F-008D-4726-BE2A-BA0BE3C43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ED0CF1AE-9D07-4FAF-9EEC-B15CCCFC2843}" type="datetime1">
              <a:rPr lang="en-US" sz="2400" smtClean="0">
                <a:latin typeface="Open Sans"/>
                <a:cs typeface="Open Sans"/>
              </a:rPr>
              <a:t>1/11/2019</a:t>
            </a:fld>
            <a:endParaRPr lang="en-US" sz="2400" dirty="0">
              <a:latin typeface="Open Sans"/>
              <a:cs typeface="Open Sans"/>
            </a:endParaRPr>
          </a:p>
        </p:txBody>
      </p:sp>
      <p:pic>
        <p:nvPicPr>
          <p:cNvPr id="9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84" y="12215904"/>
            <a:ext cx="4483138" cy="106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00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8" y="461304"/>
            <a:ext cx="23494722" cy="21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F85C5F-008D-4726-BE2A-BA0BE3C43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/>
          <a:lstStyle/>
          <a:p>
            <a:fld id="{ED0CF1AE-9D07-4FAF-9EEC-B15CCCFC2843}" type="datetime1">
              <a:rPr lang="en-US" sz="2400" smtClean="0">
                <a:latin typeface="Open Sans"/>
                <a:cs typeface="Open Sans"/>
              </a:rPr>
              <a:t>1/11/2019</a:t>
            </a:fld>
            <a:endParaRPr lang="en-US" sz="2400" dirty="0">
              <a:latin typeface="Open Sans"/>
              <a:cs typeface="Open Sans"/>
            </a:endParaRPr>
          </a:p>
        </p:txBody>
      </p:sp>
      <p:pic>
        <p:nvPicPr>
          <p:cNvPr id="9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84" y="12215904"/>
            <a:ext cx="4483138" cy="106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6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FQMt0wbBI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he IT engineering fallacy | The IT Skeptic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5848" r="10330" b="11670"/>
          <a:stretch/>
        </p:blipFill>
        <p:spPr>
          <a:xfrm>
            <a:off x="6113795" y="0"/>
            <a:ext cx="18287301" cy="13716000"/>
          </a:xfr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5" r="20446" b="20605"/>
          <a:stretch/>
        </p:blipFill>
        <p:spPr>
          <a:xfrm>
            <a:off x="-8810654" y="-972512"/>
            <a:ext cx="20815330" cy="15827221"/>
          </a:xfrm>
          <a:prstGeom prst="rect">
            <a:avLst/>
          </a:prstGeom>
        </p:spPr>
      </p:pic>
      <p:pic>
        <p:nvPicPr>
          <p:cNvPr id="13" name="Picture 12" descr="SI_Icon_EveryStudentSuccee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50" y="-97251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2268" y="3551711"/>
            <a:ext cx="9284340" cy="4591342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9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League Spartan" charset="0"/>
                <a:cs typeface="Raleway"/>
              </a:rPr>
              <a:t>School </a:t>
            </a:r>
          </a:p>
          <a:p>
            <a:pPr>
              <a:lnSpc>
                <a:spcPct val="80000"/>
              </a:lnSpc>
            </a:pPr>
            <a:r>
              <a:rPr lang="en-US" sz="109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League Spartan" charset="0"/>
                <a:cs typeface="Raleway"/>
              </a:rPr>
              <a:t>Improvement </a:t>
            </a:r>
          </a:p>
          <a:p>
            <a:pPr>
              <a:lnSpc>
                <a:spcPct val="80000"/>
              </a:lnSpc>
            </a:pPr>
            <a:r>
              <a:rPr lang="en-US" sz="10900" b="1" dirty="0">
                <a:solidFill>
                  <a:schemeClr val="accent1">
                    <a:lumMod val="50000"/>
                  </a:schemeClr>
                </a:solidFill>
                <a:latin typeface="Raleway"/>
                <a:ea typeface="League Spartan" charset="0"/>
                <a:cs typeface="Raleway"/>
              </a:rPr>
              <a:t>Pilot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84451" y="7868812"/>
            <a:ext cx="8012851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3180" y="8202125"/>
            <a:ext cx="7634138" cy="1938976"/>
          </a:xfrm>
          <a:prstGeom prst="rect">
            <a:avLst/>
          </a:prstGeom>
          <a:noFill/>
        </p:spPr>
        <p:txBody>
          <a:bodyPr wrap="square" lIns="91424" tIns="45712" rIns="91424" bIns="45712" rtlCol="0" anchor="ctr" anchorCtr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Open Sans Light"/>
                <a:ea typeface="Open Sans" charset="0"/>
                <a:cs typeface="Open Sans Light"/>
              </a:rPr>
              <a:t>Key Findings and Enhancements</a:t>
            </a:r>
            <a:endParaRPr lang="en-US" sz="6000" b="1" i="1" dirty="0">
              <a:solidFill>
                <a:schemeClr val="accent1">
                  <a:lumMod val="75000"/>
                </a:schemeClr>
              </a:solidFill>
              <a:latin typeface="Open Sans Light"/>
              <a:ea typeface="Open Sans" charset="0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85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Defining Success in Phase 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46774" y="2363463"/>
            <a:ext cx="8012851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8-12-18 at 8.57.18 PM.pn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01" y="2995328"/>
            <a:ext cx="17641326" cy="99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5784" y="-216163"/>
            <a:ext cx="25457182" cy="14468384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23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23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23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spcCol="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37576"/>
            <a:ext cx="24377650" cy="26511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REFLECT: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9116"/>
            <a:ext cx="24377650" cy="87026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i="1" dirty="0">
                <a:solidFill>
                  <a:srgbClr val="0D0D0D"/>
                </a:solidFill>
              </a:rPr>
              <a:t>What did you hear?</a:t>
            </a:r>
            <a:endParaRPr lang="en-US" sz="4000" i="1" dirty="0">
              <a:solidFill>
                <a:srgbClr val="0D0D0D"/>
              </a:solidFill>
            </a:endParaRPr>
          </a:p>
          <a:p>
            <a:pPr marL="0" indent="0" algn="ctr">
              <a:buNone/>
            </a:pPr>
            <a:endParaRPr lang="en-US" sz="4000" i="1" dirty="0">
              <a:solidFill>
                <a:srgbClr val="0D0D0D"/>
              </a:solidFill>
            </a:endParaRPr>
          </a:p>
          <a:p>
            <a:pPr marL="0" indent="0" algn="ctr">
              <a:buNone/>
            </a:pPr>
            <a:r>
              <a:rPr lang="en-US" sz="9600" i="1" dirty="0">
                <a:solidFill>
                  <a:srgbClr val="0D0D0D"/>
                </a:solidFill>
              </a:rPr>
              <a:t>In your own words, how do you think we define success for Phase 2?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87041" y="5017220"/>
            <a:ext cx="8012851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0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PDE SI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BAEC2"/>
      </a:accent1>
      <a:accent2>
        <a:srgbClr val="154653"/>
      </a:accent2>
      <a:accent3>
        <a:srgbClr val="00567C"/>
      </a:accent3>
      <a:accent4>
        <a:srgbClr val="327F8A"/>
      </a:accent4>
      <a:accent5>
        <a:srgbClr val="0A2653"/>
      </a:accent5>
      <a:accent6>
        <a:srgbClr val="4C213A"/>
      </a:accent6>
      <a:hlink>
        <a:srgbClr val="D6195B"/>
      </a:hlink>
      <a:folHlink>
        <a:srgbClr val="FDBB4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42317</TotalTime>
  <Words>37</Words>
  <Application>Microsoft Office PowerPoint</Application>
  <PresentationFormat>Custom</PresentationFormat>
  <Paragraphs>11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Open Sans</vt:lpstr>
      <vt:lpstr>Open Sans Light</vt:lpstr>
      <vt:lpstr>Open Sans Regular</vt:lpstr>
      <vt:lpstr>Raleway</vt:lpstr>
      <vt:lpstr>Default Theme</vt:lpstr>
      <vt:lpstr>1_Custom Design</vt:lpstr>
      <vt:lpstr>Custom Design</vt:lpstr>
      <vt:lpstr>2_Custom Design</vt:lpstr>
      <vt:lpstr>PowerPoint Presentation</vt:lpstr>
      <vt:lpstr>Defining Success in Phase 2</vt:lpstr>
      <vt:lpstr>REFLECT: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/>
  <dc:creator>Kristen Lewald</dc:creator>
  <cp:keywords/>
  <dc:description/>
  <cp:lastModifiedBy>Hughes, Rosemary</cp:lastModifiedBy>
  <cp:revision>6681</cp:revision>
  <dcterms:created xsi:type="dcterms:W3CDTF">2014-11-12T21:47:38Z</dcterms:created>
  <dcterms:modified xsi:type="dcterms:W3CDTF">2019-01-11T19:24:38Z</dcterms:modified>
  <cp:category/>
</cp:coreProperties>
</file>