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58" r:id="rId2"/>
    <p:sldMasterId id="2147484043" r:id="rId3"/>
  </p:sldMasterIdLst>
  <p:notesMasterIdLst>
    <p:notesMasterId r:id="rId60"/>
  </p:notesMasterIdLst>
  <p:handoutMasterIdLst>
    <p:handoutMasterId r:id="rId61"/>
  </p:handoutMasterIdLst>
  <p:sldIdLst>
    <p:sldId id="2477" r:id="rId4"/>
    <p:sldId id="2478" r:id="rId5"/>
    <p:sldId id="2479" r:id="rId6"/>
    <p:sldId id="2480" r:id="rId7"/>
    <p:sldId id="2481" r:id="rId8"/>
    <p:sldId id="2482" r:id="rId9"/>
    <p:sldId id="2574" r:id="rId10"/>
    <p:sldId id="2484" r:id="rId11"/>
    <p:sldId id="2485" r:id="rId12"/>
    <p:sldId id="2486" r:id="rId13"/>
    <p:sldId id="2487" r:id="rId14"/>
    <p:sldId id="2488" r:id="rId15"/>
    <p:sldId id="2489" r:id="rId16"/>
    <p:sldId id="2490" r:id="rId17"/>
    <p:sldId id="2575" r:id="rId18"/>
    <p:sldId id="2496" r:id="rId19"/>
    <p:sldId id="2497" r:id="rId20"/>
    <p:sldId id="2594" r:id="rId21"/>
    <p:sldId id="2499" r:id="rId22"/>
    <p:sldId id="2570" r:id="rId23"/>
    <p:sldId id="2500" r:id="rId24"/>
    <p:sldId id="2501" r:id="rId25"/>
    <p:sldId id="2502" r:id="rId26"/>
    <p:sldId id="2507" r:id="rId27"/>
    <p:sldId id="2517" r:id="rId28"/>
    <p:sldId id="2520" r:id="rId29"/>
    <p:sldId id="2521" r:id="rId30"/>
    <p:sldId id="2522" r:id="rId31"/>
    <p:sldId id="2595" r:id="rId32"/>
    <p:sldId id="2525" r:id="rId33"/>
    <p:sldId id="2526" r:id="rId34"/>
    <p:sldId id="2596" r:id="rId35"/>
    <p:sldId id="2528" r:id="rId36"/>
    <p:sldId id="2529" r:id="rId37"/>
    <p:sldId id="2597" r:id="rId38"/>
    <p:sldId id="2560" r:id="rId39"/>
    <p:sldId id="2531" r:id="rId40"/>
    <p:sldId id="2598" r:id="rId41"/>
    <p:sldId id="2561" r:id="rId42"/>
    <p:sldId id="2535" r:id="rId43"/>
    <p:sldId id="2536" r:id="rId44"/>
    <p:sldId id="2537" r:id="rId45"/>
    <p:sldId id="2599" r:id="rId46"/>
    <p:sldId id="2539" r:id="rId47"/>
    <p:sldId id="2540" r:id="rId48"/>
    <p:sldId id="2541" r:id="rId49"/>
    <p:sldId id="2600" r:id="rId50"/>
    <p:sldId id="2543" r:id="rId51"/>
    <p:sldId id="2601" r:id="rId52"/>
    <p:sldId id="2545" r:id="rId53"/>
    <p:sldId id="2602" r:id="rId54"/>
    <p:sldId id="2547" r:id="rId55"/>
    <p:sldId id="2557" r:id="rId56"/>
    <p:sldId id="2438" r:id="rId57"/>
    <p:sldId id="2377" r:id="rId58"/>
    <p:sldId id="2563" r:id="rId59"/>
  </p:sldIdLst>
  <p:sldSz cx="24377650" cy="13716000"/>
  <p:notesSz cx="6858000" cy="9144000"/>
  <p:defaultTextStyle>
    <a:defPPr>
      <a:defRPr lang="en-US"/>
    </a:defPPr>
    <a:lvl1pPr marL="0" algn="l" defTabSz="1828115" rtl="0" eaLnBrk="1" latinLnBrk="0" hangingPunct="1">
      <a:defRPr sz="3700" kern="1200">
        <a:solidFill>
          <a:schemeClr val="tx1"/>
        </a:solidFill>
        <a:latin typeface="+mn-lt"/>
        <a:ea typeface="+mn-ea"/>
        <a:cs typeface="+mn-cs"/>
      </a:defRPr>
    </a:lvl1pPr>
    <a:lvl2pPr marL="914056" algn="l" defTabSz="1828115" rtl="0" eaLnBrk="1" latinLnBrk="0" hangingPunct="1">
      <a:defRPr sz="3700" kern="1200">
        <a:solidFill>
          <a:schemeClr val="tx1"/>
        </a:solidFill>
        <a:latin typeface="+mn-lt"/>
        <a:ea typeface="+mn-ea"/>
        <a:cs typeface="+mn-cs"/>
      </a:defRPr>
    </a:lvl2pPr>
    <a:lvl3pPr marL="1828115" algn="l" defTabSz="1828115" rtl="0" eaLnBrk="1" latinLnBrk="0" hangingPunct="1">
      <a:defRPr sz="3700" kern="1200">
        <a:solidFill>
          <a:schemeClr val="tx1"/>
        </a:solidFill>
        <a:latin typeface="+mn-lt"/>
        <a:ea typeface="+mn-ea"/>
        <a:cs typeface="+mn-cs"/>
      </a:defRPr>
    </a:lvl3pPr>
    <a:lvl4pPr marL="2742171" algn="l" defTabSz="1828115" rtl="0" eaLnBrk="1" latinLnBrk="0" hangingPunct="1">
      <a:defRPr sz="3700" kern="1200">
        <a:solidFill>
          <a:schemeClr val="tx1"/>
        </a:solidFill>
        <a:latin typeface="+mn-lt"/>
        <a:ea typeface="+mn-ea"/>
        <a:cs typeface="+mn-cs"/>
      </a:defRPr>
    </a:lvl4pPr>
    <a:lvl5pPr marL="3656229" algn="l" defTabSz="1828115" rtl="0" eaLnBrk="1" latinLnBrk="0" hangingPunct="1">
      <a:defRPr sz="3700" kern="1200">
        <a:solidFill>
          <a:schemeClr val="tx1"/>
        </a:solidFill>
        <a:latin typeface="+mn-lt"/>
        <a:ea typeface="+mn-ea"/>
        <a:cs typeface="+mn-cs"/>
      </a:defRPr>
    </a:lvl5pPr>
    <a:lvl6pPr marL="4570285" algn="l" defTabSz="1828115" rtl="0" eaLnBrk="1" latinLnBrk="0" hangingPunct="1">
      <a:defRPr sz="3700" kern="1200">
        <a:solidFill>
          <a:schemeClr val="tx1"/>
        </a:solidFill>
        <a:latin typeface="+mn-lt"/>
        <a:ea typeface="+mn-ea"/>
        <a:cs typeface="+mn-cs"/>
      </a:defRPr>
    </a:lvl6pPr>
    <a:lvl7pPr marL="5484344" algn="l" defTabSz="1828115" rtl="0" eaLnBrk="1" latinLnBrk="0" hangingPunct="1">
      <a:defRPr sz="3700" kern="1200">
        <a:solidFill>
          <a:schemeClr val="tx1"/>
        </a:solidFill>
        <a:latin typeface="+mn-lt"/>
        <a:ea typeface="+mn-ea"/>
        <a:cs typeface="+mn-cs"/>
      </a:defRPr>
    </a:lvl7pPr>
    <a:lvl8pPr marL="6398400" algn="l" defTabSz="1828115" rtl="0" eaLnBrk="1" latinLnBrk="0" hangingPunct="1">
      <a:defRPr sz="3700" kern="1200">
        <a:solidFill>
          <a:schemeClr val="tx1"/>
        </a:solidFill>
        <a:latin typeface="+mn-lt"/>
        <a:ea typeface="+mn-ea"/>
        <a:cs typeface="+mn-cs"/>
      </a:defRPr>
    </a:lvl8pPr>
    <a:lvl9pPr marL="7312456" algn="l" defTabSz="1828115" rtl="0" eaLnBrk="1" latinLnBrk="0" hangingPunct="1">
      <a:defRPr sz="3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guide id="9" pos="14351">
          <p15:clr>
            <a:srgbClr val="A4A3A4"/>
          </p15:clr>
        </p15:guide>
        <p15:guide id="10" pos="10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050"/>
    <a:srgbClr val="18454E"/>
    <a:srgbClr val="D10770"/>
    <a:srgbClr val="000000"/>
    <a:srgbClr val="001334"/>
    <a:srgbClr val="000820"/>
    <a:srgbClr val="000C28"/>
    <a:srgbClr val="5D77EB"/>
    <a:srgbClr val="1AE8DA"/>
    <a:srgbClr val="CF9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8" autoAdjust="0"/>
    <p:restoredTop sz="68876" autoAdjust="0"/>
  </p:normalViewPr>
  <p:slideViewPr>
    <p:cSldViewPr snapToGrid="0" snapToObjects="1">
      <p:cViewPr varScale="1">
        <p:scale>
          <a:sx n="22" d="100"/>
          <a:sy n="22" d="100"/>
        </p:scale>
        <p:origin x="1208" y="44"/>
      </p:cViewPr>
      <p:guideLst>
        <p:guide orient="horz" pos="8112"/>
        <p:guide pos="14350"/>
        <p:guide pos="1006"/>
        <p:guide pos="7702"/>
        <p:guide orient="horz" pos="480"/>
        <p:guide pos="14351"/>
        <p:guide pos="10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1872"/>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3FF7E7-1B80-4502-A9D7-652CEEAE888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354BF34F-6519-41AC-845A-B6E1382046A8}">
      <dgm:prSet phldrT="[Text]"/>
      <dgm:spPr/>
      <dgm:t>
        <a:bodyPr/>
        <a:lstStyle/>
        <a:p>
          <a:r>
            <a:rPr lang="en-US" b="1" dirty="0">
              <a:latin typeface="Raleway"/>
              <a:cs typeface="Raleway"/>
            </a:rPr>
            <a:t>Comprehensive Review</a:t>
          </a:r>
        </a:p>
      </dgm:t>
    </dgm:pt>
    <dgm:pt modelId="{8540C123-E740-4687-882B-14B0C2197881}" type="parTrans" cxnId="{539C67E4-CDF0-45A5-A044-1FB5A7F1A8A1}">
      <dgm:prSet/>
      <dgm:spPr/>
      <dgm:t>
        <a:bodyPr/>
        <a:lstStyle/>
        <a:p>
          <a:endParaRPr lang="en-US"/>
        </a:p>
      </dgm:t>
    </dgm:pt>
    <dgm:pt modelId="{ABC4C504-5380-4AD0-8CA4-1CBF3CD9305A}" type="sibTrans" cxnId="{539C67E4-CDF0-45A5-A044-1FB5A7F1A8A1}">
      <dgm:prSet/>
      <dgm:spPr/>
      <dgm:t>
        <a:bodyPr/>
        <a:lstStyle/>
        <a:p>
          <a:endParaRPr lang="en-US"/>
        </a:p>
      </dgm:t>
    </dgm:pt>
    <dgm:pt modelId="{388AB2A0-352E-4E54-8FEF-436EB275B5A6}">
      <dgm:prSet phldrT="[Text]" custT="1"/>
      <dgm:spPr/>
      <dgm:t>
        <a:bodyPr/>
        <a:lstStyle/>
        <a:p>
          <a:pPr>
            <a:lnSpc>
              <a:spcPct val="100000"/>
            </a:lnSpc>
            <a:spcAft>
              <a:spcPts val="500"/>
            </a:spcAft>
          </a:pPr>
          <a:r>
            <a:rPr lang="en-US" sz="3600" dirty="0">
              <a:latin typeface="Open Sans"/>
              <a:cs typeface="Open Sans"/>
            </a:rPr>
            <a:t>Literature review</a:t>
          </a:r>
        </a:p>
      </dgm:t>
    </dgm:pt>
    <dgm:pt modelId="{543C87FC-CF6E-42DC-A2E7-68B655F16745}" type="parTrans" cxnId="{F4BF655F-68FA-44E6-A507-0C874AFDDC02}">
      <dgm:prSet/>
      <dgm:spPr/>
      <dgm:t>
        <a:bodyPr/>
        <a:lstStyle/>
        <a:p>
          <a:endParaRPr lang="en-US"/>
        </a:p>
      </dgm:t>
    </dgm:pt>
    <dgm:pt modelId="{2A750455-EBF2-41FE-9DC1-0BE4F0946E8C}" type="sibTrans" cxnId="{F4BF655F-68FA-44E6-A507-0C874AFDDC02}">
      <dgm:prSet/>
      <dgm:spPr/>
      <dgm:t>
        <a:bodyPr/>
        <a:lstStyle/>
        <a:p>
          <a:endParaRPr lang="en-US"/>
        </a:p>
      </dgm:t>
    </dgm:pt>
    <dgm:pt modelId="{D25C2378-DBD9-4E84-888C-02152D891EF9}">
      <dgm:prSet phldrT="[Text]" custT="1"/>
      <dgm:spPr/>
      <dgm:t>
        <a:bodyPr/>
        <a:lstStyle/>
        <a:p>
          <a:pPr>
            <a:lnSpc>
              <a:spcPct val="100000"/>
            </a:lnSpc>
            <a:spcAft>
              <a:spcPts val="500"/>
            </a:spcAft>
          </a:pPr>
          <a:r>
            <a:rPr lang="en-US" sz="3600" dirty="0">
              <a:latin typeface="Open Sans"/>
              <a:cs typeface="Open Sans"/>
            </a:rPr>
            <a:t>Consultation</a:t>
          </a:r>
        </a:p>
      </dgm:t>
    </dgm:pt>
    <dgm:pt modelId="{8B52A248-7128-4DC0-9ADE-818326FAD6EB}" type="parTrans" cxnId="{CB704503-ECD6-4802-9B2E-E0EFDB24DB0C}">
      <dgm:prSet/>
      <dgm:spPr/>
      <dgm:t>
        <a:bodyPr/>
        <a:lstStyle/>
        <a:p>
          <a:endParaRPr lang="en-US"/>
        </a:p>
      </dgm:t>
    </dgm:pt>
    <dgm:pt modelId="{1512CC21-AD06-4E2D-BE38-DA0DD8F88C70}" type="sibTrans" cxnId="{CB704503-ECD6-4802-9B2E-E0EFDB24DB0C}">
      <dgm:prSet/>
      <dgm:spPr/>
      <dgm:t>
        <a:bodyPr/>
        <a:lstStyle/>
        <a:p>
          <a:endParaRPr lang="en-US"/>
        </a:p>
      </dgm:t>
    </dgm:pt>
    <dgm:pt modelId="{F0C2A117-1B80-4EFF-B82B-CCB426C6DE84}">
      <dgm:prSet phldrT="[Text]"/>
      <dgm:spPr/>
      <dgm:t>
        <a:bodyPr/>
        <a:lstStyle/>
        <a:p>
          <a:r>
            <a:rPr lang="en-US" b="1" dirty="0">
              <a:latin typeface="Raleway"/>
              <a:cs typeface="Raleway"/>
            </a:rPr>
            <a:t>Gaps in PA’s Prior School Improvement Initiatives</a:t>
          </a:r>
        </a:p>
      </dgm:t>
    </dgm:pt>
    <dgm:pt modelId="{E0B481C5-DE98-4708-B728-F6F78F6E5F00}" type="parTrans" cxnId="{4D9863C7-714A-4F1F-9F4B-FC619B4EC18D}">
      <dgm:prSet/>
      <dgm:spPr/>
      <dgm:t>
        <a:bodyPr/>
        <a:lstStyle/>
        <a:p>
          <a:endParaRPr lang="en-US"/>
        </a:p>
      </dgm:t>
    </dgm:pt>
    <dgm:pt modelId="{90695F2A-F540-4769-8F3D-26964E6EA31D}" type="sibTrans" cxnId="{4D9863C7-714A-4F1F-9F4B-FC619B4EC18D}">
      <dgm:prSet/>
      <dgm:spPr/>
      <dgm:t>
        <a:bodyPr/>
        <a:lstStyle/>
        <a:p>
          <a:endParaRPr lang="en-US"/>
        </a:p>
      </dgm:t>
    </dgm:pt>
    <dgm:pt modelId="{63B6B609-51B3-4DB6-87ED-0B7CA0C8458B}">
      <dgm:prSet phldrT="[Text]" custT="1"/>
      <dgm:spPr/>
      <dgm:t>
        <a:bodyPr/>
        <a:lstStyle/>
        <a:p>
          <a:pPr>
            <a:lnSpc>
              <a:spcPct val="100000"/>
            </a:lnSpc>
            <a:spcAft>
              <a:spcPts val="500"/>
            </a:spcAft>
          </a:pPr>
          <a:r>
            <a:rPr lang="en-US" sz="3600" b="0" dirty="0">
              <a:latin typeface="Open Sans"/>
              <a:cs typeface="Open Sans"/>
            </a:rPr>
            <a:t>Superficial consideration of root causes</a:t>
          </a:r>
          <a:endParaRPr lang="en-US" sz="3600" dirty="0">
            <a:latin typeface="Open Sans"/>
            <a:cs typeface="Open Sans"/>
          </a:endParaRPr>
        </a:p>
      </dgm:t>
    </dgm:pt>
    <dgm:pt modelId="{0D2818EF-7E93-44E6-9196-359E82F3AEC0}" type="parTrans" cxnId="{95F929D6-EF94-4BB2-B82B-86046E27F265}">
      <dgm:prSet/>
      <dgm:spPr/>
      <dgm:t>
        <a:bodyPr/>
        <a:lstStyle/>
        <a:p>
          <a:endParaRPr lang="en-US"/>
        </a:p>
      </dgm:t>
    </dgm:pt>
    <dgm:pt modelId="{1D87C0C5-D2E1-42C7-8FEF-A7C8C4F5A086}" type="sibTrans" cxnId="{95F929D6-EF94-4BB2-B82B-86046E27F265}">
      <dgm:prSet/>
      <dgm:spPr/>
      <dgm:t>
        <a:bodyPr/>
        <a:lstStyle/>
        <a:p>
          <a:endParaRPr lang="en-US"/>
        </a:p>
      </dgm:t>
    </dgm:pt>
    <dgm:pt modelId="{F6D05F85-F5B0-45A0-B53E-556C32C10C32}">
      <dgm:prSet phldrT="[Text]"/>
      <dgm:spPr/>
      <dgm:t>
        <a:bodyPr/>
        <a:lstStyle/>
        <a:p>
          <a:r>
            <a:rPr lang="en-US" b="1" dirty="0">
              <a:latin typeface="Raleway"/>
              <a:cs typeface="Raleway"/>
            </a:rPr>
            <a:t>Key Levers for Improvement in PA</a:t>
          </a:r>
        </a:p>
      </dgm:t>
    </dgm:pt>
    <dgm:pt modelId="{D40F76F4-1864-447F-A3B9-0CA5297CD660}" type="parTrans" cxnId="{869E58D5-99EB-46A0-89F5-741CC5E87567}">
      <dgm:prSet/>
      <dgm:spPr/>
      <dgm:t>
        <a:bodyPr/>
        <a:lstStyle/>
        <a:p>
          <a:endParaRPr lang="en-US"/>
        </a:p>
      </dgm:t>
    </dgm:pt>
    <dgm:pt modelId="{5D17DBF9-0A1C-49F6-A5FF-E4A9D352843A}" type="sibTrans" cxnId="{869E58D5-99EB-46A0-89F5-741CC5E87567}">
      <dgm:prSet/>
      <dgm:spPr/>
      <dgm:t>
        <a:bodyPr/>
        <a:lstStyle/>
        <a:p>
          <a:endParaRPr lang="en-US"/>
        </a:p>
      </dgm:t>
    </dgm:pt>
    <dgm:pt modelId="{4C6DE1DC-5D82-447D-ADDA-C49E19269BB3}">
      <dgm:prSet phldrT="[Text]" custT="1"/>
      <dgm:spPr/>
      <dgm:t>
        <a:bodyPr/>
        <a:lstStyle/>
        <a:p>
          <a:pPr>
            <a:lnSpc>
              <a:spcPct val="100000"/>
            </a:lnSpc>
            <a:spcAft>
              <a:spcPts val="500"/>
            </a:spcAft>
          </a:pPr>
          <a:r>
            <a:rPr lang="en-US" sz="3600" dirty="0">
              <a:latin typeface="Open Sans"/>
              <a:cs typeface="Open Sans"/>
            </a:rPr>
            <a:t>Focus on Essential Practices</a:t>
          </a:r>
        </a:p>
      </dgm:t>
    </dgm:pt>
    <dgm:pt modelId="{E423DFC4-0A20-4562-B753-672482109EC2}" type="parTrans" cxnId="{962D7012-726F-416F-BE43-B6B36FFC5124}">
      <dgm:prSet/>
      <dgm:spPr/>
      <dgm:t>
        <a:bodyPr/>
        <a:lstStyle/>
        <a:p>
          <a:endParaRPr lang="en-US"/>
        </a:p>
      </dgm:t>
    </dgm:pt>
    <dgm:pt modelId="{8BD58BE8-56EF-4340-A442-E119103000C3}" type="sibTrans" cxnId="{962D7012-726F-416F-BE43-B6B36FFC5124}">
      <dgm:prSet/>
      <dgm:spPr/>
      <dgm:t>
        <a:bodyPr/>
        <a:lstStyle/>
        <a:p>
          <a:endParaRPr lang="en-US"/>
        </a:p>
      </dgm:t>
    </dgm:pt>
    <dgm:pt modelId="{00EBA2B9-E4C6-40A8-88CA-211799896ABB}">
      <dgm:prSet custT="1"/>
      <dgm:spPr/>
      <dgm:t>
        <a:bodyPr/>
        <a:lstStyle/>
        <a:p>
          <a:pPr>
            <a:lnSpc>
              <a:spcPct val="100000"/>
            </a:lnSpc>
            <a:spcAft>
              <a:spcPts val="500"/>
            </a:spcAft>
          </a:pPr>
          <a:r>
            <a:rPr lang="en-US" sz="3600" b="0" dirty="0">
              <a:latin typeface="Open Sans"/>
              <a:cs typeface="Open Sans"/>
            </a:rPr>
            <a:t>Limited collaboration at the district level</a:t>
          </a:r>
          <a:endParaRPr lang="en-US" sz="3600" dirty="0">
            <a:latin typeface="Open Sans"/>
            <a:cs typeface="Open Sans"/>
          </a:endParaRPr>
        </a:p>
      </dgm:t>
    </dgm:pt>
    <dgm:pt modelId="{AB896C0B-FD6F-41F7-A17B-E9CC19F089AB}" type="parTrans" cxnId="{9F801107-2F23-490A-B17B-D9D24AB344FF}">
      <dgm:prSet/>
      <dgm:spPr/>
      <dgm:t>
        <a:bodyPr/>
        <a:lstStyle/>
        <a:p>
          <a:endParaRPr lang="en-US"/>
        </a:p>
      </dgm:t>
    </dgm:pt>
    <dgm:pt modelId="{B5CC4902-7B7D-4EEB-8378-067DC49D3F06}" type="sibTrans" cxnId="{9F801107-2F23-490A-B17B-D9D24AB344FF}">
      <dgm:prSet/>
      <dgm:spPr/>
      <dgm:t>
        <a:bodyPr/>
        <a:lstStyle/>
        <a:p>
          <a:endParaRPr lang="en-US"/>
        </a:p>
      </dgm:t>
    </dgm:pt>
    <dgm:pt modelId="{E0B26760-94E8-4C2E-9A5D-48DE19185AA5}">
      <dgm:prSet phldrT="[Text]" custT="1"/>
      <dgm:spPr/>
      <dgm:t>
        <a:bodyPr/>
        <a:lstStyle/>
        <a:p>
          <a:pPr>
            <a:lnSpc>
              <a:spcPct val="100000"/>
            </a:lnSpc>
            <a:spcAft>
              <a:spcPts val="500"/>
            </a:spcAft>
          </a:pPr>
          <a:r>
            <a:rPr lang="en-US" sz="3600" dirty="0">
              <a:latin typeface="Open Sans"/>
              <a:cs typeface="Open Sans"/>
            </a:rPr>
            <a:t>Local reflection</a:t>
          </a:r>
        </a:p>
      </dgm:t>
    </dgm:pt>
    <dgm:pt modelId="{4D07E488-F6FF-4CCA-9CC5-57CB3C5F57C0}" type="parTrans" cxnId="{B49A6C75-87FA-4F9A-A41B-D90BEB5C622F}">
      <dgm:prSet/>
      <dgm:spPr/>
      <dgm:t>
        <a:bodyPr/>
        <a:lstStyle/>
        <a:p>
          <a:endParaRPr lang="en-US"/>
        </a:p>
      </dgm:t>
    </dgm:pt>
    <dgm:pt modelId="{E3CDA87C-CC30-4CE0-A33B-260224B29C11}" type="sibTrans" cxnId="{B49A6C75-87FA-4F9A-A41B-D90BEB5C622F}">
      <dgm:prSet/>
      <dgm:spPr/>
      <dgm:t>
        <a:bodyPr/>
        <a:lstStyle/>
        <a:p>
          <a:endParaRPr lang="en-US"/>
        </a:p>
      </dgm:t>
    </dgm:pt>
    <dgm:pt modelId="{FBE31B57-0E10-4493-ABB3-8E1A7BF02DD7}">
      <dgm:prSet phldrT="[Text]" custT="1"/>
      <dgm:spPr/>
      <dgm:t>
        <a:bodyPr/>
        <a:lstStyle/>
        <a:p>
          <a:pPr>
            <a:lnSpc>
              <a:spcPct val="100000"/>
            </a:lnSpc>
            <a:spcAft>
              <a:spcPts val="500"/>
            </a:spcAft>
          </a:pPr>
          <a:r>
            <a:rPr lang="en-US" sz="3600" b="0" dirty="0">
              <a:latin typeface="Open Sans"/>
              <a:cs typeface="Open Sans"/>
            </a:rPr>
            <a:t>Lacked human capital focus</a:t>
          </a:r>
        </a:p>
      </dgm:t>
    </dgm:pt>
    <dgm:pt modelId="{F0FCCE52-B6B7-45E8-9D96-F13839860693}" type="parTrans" cxnId="{9B2DBA10-09A6-4821-BA45-5EF574583927}">
      <dgm:prSet/>
      <dgm:spPr/>
      <dgm:t>
        <a:bodyPr/>
        <a:lstStyle/>
        <a:p>
          <a:endParaRPr lang="en-US"/>
        </a:p>
      </dgm:t>
    </dgm:pt>
    <dgm:pt modelId="{C2836DA6-4D36-4752-A171-5F1F1161BEB7}" type="sibTrans" cxnId="{9B2DBA10-09A6-4821-BA45-5EF574583927}">
      <dgm:prSet/>
      <dgm:spPr/>
      <dgm:t>
        <a:bodyPr/>
        <a:lstStyle/>
        <a:p>
          <a:endParaRPr lang="en-US"/>
        </a:p>
      </dgm:t>
    </dgm:pt>
    <dgm:pt modelId="{4F7BA9DB-064F-46D8-90C4-CA75F176E0D9}">
      <dgm:prSet phldrT="[Text]" custT="1"/>
      <dgm:spPr/>
      <dgm:t>
        <a:bodyPr/>
        <a:lstStyle/>
        <a:p>
          <a:pPr>
            <a:lnSpc>
              <a:spcPct val="100000"/>
            </a:lnSpc>
            <a:spcAft>
              <a:spcPts val="500"/>
            </a:spcAft>
          </a:pPr>
          <a:r>
            <a:rPr lang="en-US" sz="3600" b="0" dirty="0">
              <a:latin typeface="Open Sans"/>
              <a:cs typeface="Open Sans"/>
            </a:rPr>
            <a:t>Full-scale roll out without small-scale pilots</a:t>
          </a:r>
          <a:endParaRPr lang="en-US" sz="3600" dirty="0">
            <a:latin typeface="Open Sans"/>
            <a:cs typeface="Open Sans"/>
          </a:endParaRPr>
        </a:p>
      </dgm:t>
    </dgm:pt>
    <dgm:pt modelId="{3DC91EE8-436D-4FDB-A5D0-1C0036462968}" type="parTrans" cxnId="{BEB13F03-8AD7-4024-8E09-A8276CF34F10}">
      <dgm:prSet/>
      <dgm:spPr/>
      <dgm:t>
        <a:bodyPr/>
        <a:lstStyle/>
        <a:p>
          <a:endParaRPr lang="en-US"/>
        </a:p>
      </dgm:t>
    </dgm:pt>
    <dgm:pt modelId="{B74BB13C-6A88-465C-A5B1-1D753BC99CE3}" type="sibTrans" cxnId="{BEB13F03-8AD7-4024-8E09-A8276CF34F10}">
      <dgm:prSet/>
      <dgm:spPr/>
      <dgm:t>
        <a:bodyPr/>
        <a:lstStyle/>
        <a:p>
          <a:endParaRPr lang="en-US"/>
        </a:p>
      </dgm:t>
    </dgm:pt>
    <dgm:pt modelId="{8ED74659-764A-4DBE-A87E-77948C07AFDC}">
      <dgm:prSet phldrT="[Text]" custT="1"/>
      <dgm:spPr/>
      <dgm:t>
        <a:bodyPr/>
        <a:lstStyle/>
        <a:p>
          <a:pPr>
            <a:lnSpc>
              <a:spcPct val="100000"/>
            </a:lnSpc>
            <a:spcAft>
              <a:spcPts val="500"/>
            </a:spcAft>
          </a:pPr>
          <a:endParaRPr lang="en-US" sz="3600" dirty="0">
            <a:latin typeface="Open Sans"/>
            <a:cs typeface="Open Sans"/>
          </a:endParaRPr>
        </a:p>
      </dgm:t>
    </dgm:pt>
    <dgm:pt modelId="{BC1F959A-72F6-4D78-982D-0454782483F7}" type="parTrans" cxnId="{CFA190C4-8D67-4538-B7F0-50A2FD2A66FD}">
      <dgm:prSet/>
      <dgm:spPr/>
      <dgm:t>
        <a:bodyPr/>
        <a:lstStyle/>
        <a:p>
          <a:endParaRPr lang="en-US"/>
        </a:p>
      </dgm:t>
    </dgm:pt>
    <dgm:pt modelId="{198C73E0-11A4-4573-8458-D400896200FB}" type="sibTrans" cxnId="{CFA190C4-8D67-4538-B7F0-50A2FD2A66FD}">
      <dgm:prSet/>
      <dgm:spPr/>
      <dgm:t>
        <a:bodyPr/>
        <a:lstStyle/>
        <a:p>
          <a:endParaRPr lang="en-US"/>
        </a:p>
      </dgm:t>
    </dgm:pt>
    <dgm:pt modelId="{F7E63D35-2390-45DC-B4DE-90D740A724DB}">
      <dgm:prSet custT="1"/>
      <dgm:spPr/>
      <dgm:t>
        <a:bodyPr/>
        <a:lstStyle/>
        <a:p>
          <a:pPr>
            <a:lnSpc>
              <a:spcPct val="100000"/>
            </a:lnSpc>
            <a:spcAft>
              <a:spcPts val="500"/>
            </a:spcAft>
          </a:pPr>
          <a:r>
            <a:rPr lang="en-US" sz="3600" dirty="0">
              <a:latin typeface="Open Sans"/>
              <a:cs typeface="Open Sans"/>
            </a:rPr>
            <a:t>Collaborate closely with LEAs</a:t>
          </a:r>
        </a:p>
      </dgm:t>
    </dgm:pt>
    <dgm:pt modelId="{328EC0EF-E643-476A-9D79-5C3163FF4426}" type="sibTrans" cxnId="{0CB65AF1-7F6F-4CAE-B4D9-61389DD861F7}">
      <dgm:prSet/>
      <dgm:spPr/>
      <dgm:t>
        <a:bodyPr/>
        <a:lstStyle/>
        <a:p>
          <a:endParaRPr lang="en-US"/>
        </a:p>
      </dgm:t>
    </dgm:pt>
    <dgm:pt modelId="{3476D472-9DB5-4261-88C3-E8A8D3346040}" type="parTrans" cxnId="{0CB65AF1-7F6F-4CAE-B4D9-61389DD861F7}">
      <dgm:prSet/>
      <dgm:spPr/>
      <dgm:t>
        <a:bodyPr/>
        <a:lstStyle/>
        <a:p>
          <a:endParaRPr lang="en-US"/>
        </a:p>
      </dgm:t>
    </dgm:pt>
    <dgm:pt modelId="{202A5677-F408-4D08-BE5C-D356E881F5F0}">
      <dgm:prSet custT="1"/>
      <dgm:spPr/>
      <dgm:t>
        <a:bodyPr/>
        <a:lstStyle/>
        <a:p>
          <a:pPr>
            <a:lnSpc>
              <a:spcPct val="100000"/>
            </a:lnSpc>
            <a:spcAft>
              <a:spcPts val="500"/>
            </a:spcAft>
          </a:pPr>
          <a:r>
            <a:rPr lang="en-US" sz="3600" dirty="0">
              <a:latin typeface="Open Sans"/>
              <a:cs typeface="Open Sans"/>
            </a:rPr>
            <a:t>Differentiate supports</a:t>
          </a:r>
        </a:p>
      </dgm:t>
    </dgm:pt>
    <dgm:pt modelId="{D710F0E9-C942-415E-B2B7-924020E2E21D}" type="parTrans" cxnId="{D24729F8-4B35-4A05-9E3B-98FAF7A4033D}">
      <dgm:prSet/>
      <dgm:spPr/>
      <dgm:t>
        <a:bodyPr/>
        <a:lstStyle/>
        <a:p>
          <a:endParaRPr lang="en-US"/>
        </a:p>
      </dgm:t>
    </dgm:pt>
    <dgm:pt modelId="{9B3B9679-E97B-403A-B42A-130C51B84BB2}" type="sibTrans" cxnId="{D24729F8-4B35-4A05-9E3B-98FAF7A4033D}">
      <dgm:prSet/>
      <dgm:spPr/>
      <dgm:t>
        <a:bodyPr/>
        <a:lstStyle/>
        <a:p>
          <a:endParaRPr lang="en-US"/>
        </a:p>
      </dgm:t>
    </dgm:pt>
    <dgm:pt modelId="{62EE9B82-AD5F-4DF3-A71D-BD9EFFF88631}">
      <dgm:prSet phldrT="[Text]" custT="1"/>
      <dgm:spPr/>
      <dgm:t>
        <a:bodyPr/>
        <a:lstStyle/>
        <a:p>
          <a:pPr>
            <a:lnSpc>
              <a:spcPct val="100000"/>
            </a:lnSpc>
            <a:spcAft>
              <a:spcPts val="500"/>
            </a:spcAft>
          </a:pPr>
          <a:r>
            <a:rPr lang="en-US" sz="3600" dirty="0">
              <a:latin typeface="Open Sans"/>
              <a:cs typeface="Open Sans"/>
            </a:rPr>
            <a:t>Engage stakeholders</a:t>
          </a:r>
        </a:p>
      </dgm:t>
    </dgm:pt>
    <dgm:pt modelId="{856F1098-FAA8-4A44-8291-26F87CA9296B}" type="parTrans" cxnId="{0D873E36-A99D-48A6-A42F-CA0022E116F6}">
      <dgm:prSet/>
      <dgm:spPr/>
      <dgm:t>
        <a:bodyPr/>
        <a:lstStyle/>
        <a:p>
          <a:endParaRPr lang="en-US"/>
        </a:p>
      </dgm:t>
    </dgm:pt>
    <dgm:pt modelId="{2FD9EF02-A6F9-40E7-96CD-060A5DE3EBCE}" type="sibTrans" cxnId="{0D873E36-A99D-48A6-A42F-CA0022E116F6}">
      <dgm:prSet/>
      <dgm:spPr/>
      <dgm:t>
        <a:bodyPr/>
        <a:lstStyle/>
        <a:p>
          <a:endParaRPr lang="en-US"/>
        </a:p>
      </dgm:t>
    </dgm:pt>
    <dgm:pt modelId="{CBC9C9A0-CCFE-49A2-8C3D-E626C834E81A}">
      <dgm:prSet custT="1"/>
      <dgm:spPr/>
      <dgm:t>
        <a:bodyPr/>
        <a:lstStyle/>
        <a:p>
          <a:pPr>
            <a:lnSpc>
              <a:spcPct val="100000"/>
            </a:lnSpc>
            <a:spcAft>
              <a:spcPts val="500"/>
            </a:spcAft>
          </a:pPr>
          <a:r>
            <a:rPr lang="en-US" sz="3600" dirty="0">
              <a:latin typeface="Open Sans"/>
              <a:cs typeface="Open Sans"/>
            </a:rPr>
            <a:t>Prioritize human capital systems</a:t>
          </a:r>
        </a:p>
      </dgm:t>
    </dgm:pt>
    <dgm:pt modelId="{83D9CB63-51E6-4FC6-B6A0-2984227287B8}" type="parTrans" cxnId="{DA31733C-4023-495C-899D-9576A6ED3E5F}">
      <dgm:prSet/>
      <dgm:spPr/>
      <dgm:t>
        <a:bodyPr/>
        <a:lstStyle/>
        <a:p>
          <a:endParaRPr lang="en-US"/>
        </a:p>
      </dgm:t>
    </dgm:pt>
    <dgm:pt modelId="{409DE0B5-893F-4B07-A042-1BC26A9FCEC4}" type="sibTrans" cxnId="{DA31733C-4023-495C-899D-9576A6ED3E5F}">
      <dgm:prSet/>
      <dgm:spPr/>
      <dgm:t>
        <a:bodyPr/>
        <a:lstStyle/>
        <a:p>
          <a:endParaRPr lang="en-US"/>
        </a:p>
      </dgm:t>
    </dgm:pt>
    <dgm:pt modelId="{C5A1EE0D-C325-4102-B06A-4350EF65136E}" type="pres">
      <dgm:prSet presAssocID="{CB3FF7E7-1B80-4502-A9D7-652CEEAE8884}" presName="Name0" presStyleCnt="0">
        <dgm:presLayoutVars>
          <dgm:dir/>
          <dgm:animOne val="branch"/>
          <dgm:animLvl val="lvl"/>
        </dgm:presLayoutVars>
      </dgm:prSet>
      <dgm:spPr/>
    </dgm:pt>
    <dgm:pt modelId="{C99A3240-CEE3-456A-80CA-19F93C4760C9}" type="pres">
      <dgm:prSet presAssocID="{354BF34F-6519-41AC-845A-B6E1382046A8}" presName="chaos" presStyleCnt="0"/>
      <dgm:spPr/>
    </dgm:pt>
    <dgm:pt modelId="{AC05A42A-35CD-4909-929D-B0AAC483A63F}" type="pres">
      <dgm:prSet presAssocID="{354BF34F-6519-41AC-845A-B6E1382046A8}" presName="parTx1" presStyleLbl="revTx" presStyleIdx="0" presStyleCnt="5"/>
      <dgm:spPr/>
    </dgm:pt>
    <dgm:pt modelId="{52EC3842-D35B-47A8-ADAF-7985FCAD4FC0}" type="pres">
      <dgm:prSet presAssocID="{354BF34F-6519-41AC-845A-B6E1382046A8}" presName="desTx1" presStyleLbl="revTx" presStyleIdx="1" presStyleCnt="5" custScaleX="123707" custScaleY="131936" custLinFactNeighborX="8345" custLinFactNeighborY="29556">
        <dgm:presLayoutVars>
          <dgm:bulletEnabled val="1"/>
        </dgm:presLayoutVars>
      </dgm:prSet>
      <dgm:spPr/>
    </dgm:pt>
    <dgm:pt modelId="{62E41CB2-958D-495C-8D5F-A963BF1892A8}" type="pres">
      <dgm:prSet presAssocID="{354BF34F-6519-41AC-845A-B6E1382046A8}" presName="c1" presStyleLbl="node1" presStyleIdx="0" presStyleCnt="19"/>
      <dgm:spPr/>
    </dgm:pt>
    <dgm:pt modelId="{20D2528F-EA31-475B-9288-DBED331E3FD4}" type="pres">
      <dgm:prSet presAssocID="{354BF34F-6519-41AC-845A-B6E1382046A8}" presName="c2" presStyleLbl="node1" presStyleIdx="1" presStyleCnt="19"/>
      <dgm:spPr/>
    </dgm:pt>
    <dgm:pt modelId="{6C6A4870-9FA7-4A2B-A1A9-F2D3B734E283}" type="pres">
      <dgm:prSet presAssocID="{354BF34F-6519-41AC-845A-B6E1382046A8}" presName="c3" presStyleLbl="node1" presStyleIdx="2" presStyleCnt="19"/>
      <dgm:spPr/>
    </dgm:pt>
    <dgm:pt modelId="{3D9C71E5-06F8-4D52-84D0-DD30EB050263}" type="pres">
      <dgm:prSet presAssocID="{354BF34F-6519-41AC-845A-B6E1382046A8}" presName="c4" presStyleLbl="node1" presStyleIdx="3" presStyleCnt="19"/>
      <dgm:spPr/>
    </dgm:pt>
    <dgm:pt modelId="{554F393E-7E21-4FB9-BBF6-46658D700B44}" type="pres">
      <dgm:prSet presAssocID="{354BF34F-6519-41AC-845A-B6E1382046A8}" presName="c5" presStyleLbl="node1" presStyleIdx="4" presStyleCnt="19"/>
      <dgm:spPr/>
    </dgm:pt>
    <dgm:pt modelId="{A0DDF53F-6F30-4DAC-B25D-88983E891F90}" type="pres">
      <dgm:prSet presAssocID="{354BF34F-6519-41AC-845A-B6E1382046A8}" presName="c6" presStyleLbl="node1" presStyleIdx="5" presStyleCnt="19"/>
      <dgm:spPr/>
    </dgm:pt>
    <dgm:pt modelId="{BFFA8343-BCE9-4360-B172-EB7296ADB3E7}" type="pres">
      <dgm:prSet presAssocID="{354BF34F-6519-41AC-845A-B6E1382046A8}" presName="c7" presStyleLbl="node1" presStyleIdx="6" presStyleCnt="19"/>
      <dgm:spPr/>
    </dgm:pt>
    <dgm:pt modelId="{9116108B-82A5-4191-87FE-F64D67AB7B0A}" type="pres">
      <dgm:prSet presAssocID="{354BF34F-6519-41AC-845A-B6E1382046A8}" presName="c8" presStyleLbl="node1" presStyleIdx="7" presStyleCnt="19"/>
      <dgm:spPr/>
    </dgm:pt>
    <dgm:pt modelId="{B558BDB9-4DCF-42B7-B948-5CA39DF05ADC}" type="pres">
      <dgm:prSet presAssocID="{354BF34F-6519-41AC-845A-B6E1382046A8}" presName="c9" presStyleLbl="node1" presStyleIdx="8" presStyleCnt="19"/>
      <dgm:spPr/>
    </dgm:pt>
    <dgm:pt modelId="{C4D8FE7E-C687-40B9-BE7F-8E6C0C9EF9F3}" type="pres">
      <dgm:prSet presAssocID="{354BF34F-6519-41AC-845A-B6E1382046A8}" presName="c10" presStyleLbl="node1" presStyleIdx="9" presStyleCnt="19"/>
      <dgm:spPr/>
    </dgm:pt>
    <dgm:pt modelId="{94EC66F7-3132-4E59-B126-E45FD1CEC425}" type="pres">
      <dgm:prSet presAssocID="{354BF34F-6519-41AC-845A-B6E1382046A8}" presName="c11" presStyleLbl="node1" presStyleIdx="10" presStyleCnt="19"/>
      <dgm:spPr/>
    </dgm:pt>
    <dgm:pt modelId="{3F88D0AB-5C84-4155-80EE-2EDE99444F4A}" type="pres">
      <dgm:prSet presAssocID="{354BF34F-6519-41AC-845A-B6E1382046A8}" presName="c12" presStyleLbl="node1" presStyleIdx="11" presStyleCnt="19"/>
      <dgm:spPr/>
    </dgm:pt>
    <dgm:pt modelId="{0CAE5EE8-F756-481E-8781-21F019A6D275}" type="pres">
      <dgm:prSet presAssocID="{354BF34F-6519-41AC-845A-B6E1382046A8}" presName="c13" presStyleLbl="node1" presStyleIdx="12" presStyleCnt="19"/>
      <dgm:spPr/>
    </dgm:pt>
    <dgm:pt modelId="{F3C4EFF8-AF9B-45D4-97B7-94A11CDD3264}" type="pres">
      <dgm:prSet presAssocID="{354BF34F-6519-41AC-845A-B6E1382046A8}" presName="c14" presStyleLbl="node1" presStyleIdx="13" presStyleCnt="19"/>
      <dgm:spPr/>
    </dgm:pt>
    <dgm:pt modelId="{22C402DF-ED87-41BD-84D2-8A6932897744}" type="pres">
      <dgm:prSet presAssocID="{354BF34F-6519-41AC-845A-B6E1382046A8}" presName="c15" presStyleLbl="node1" presStyleIdx="14" presStyleCnt="19"/>
      <dgm:spPr/>
    </dgm:pt>
    <dgm:pt modelId="{46EF6E17-E145-4A8C-A46A-58719F054597}" type="pres">
      <dgm:prSet presAssocID="{354BF34F-6519-41AC-845A-B6E1382046A8}" presName="c16" presStyleLbl="node1" presStyleIdx="15" presStyleCnt="19"/>
      <dgm:spPr/>
    </dgm:pt>
    <dgm:pt modelId="{2C23C047-1EA4-46A9-B181-2C784F965FD7}" type="pres">
      <dgm:prSet presAssocID="{354BF34F-6519-41AC-845A-B6E1382046A8}" presName="c17" presStyleLbl="node1" presStyleIdx="16" presStyleCnt="19"/>
      <dgm:spPr/>
    </dgm:pt>
    <dgm:pt modelId="{FC4FC1F7-1ED2-4B9F-A709-E146E817BD63}" type="pres">
      <dgm:prSet presAssocID="{354BF34F-6519-41AC-845A-B6E1382046A8}" presName="c18" presStyleLbl="node1" presStyleIdx="17" presStyleCnt="19"/>
      <dgm:spPr/>
    </dgm:pt>
    <dgm:pt modelId="{FC6BFF20-B612-47DB-B445-7AA4F7B6D603}" type="pres">
      <dgm:prSet presAssocID="{ABC4C504-5380-4AD0-8CA4-1CBF3CD9305A}" presName="chevronComposite1" presStyleCnt="0"/>
      <dgm:spPr/>
    </dgm:pt>
    <dgm:pt modelId="{B583D753-C6A4-4FE1-8D51-9813B1114806}" type="pres">
      <dgm:prSet presAssocID="{ABC4C504-5380-4AD0-8CA4-1CBF3CD9305A}" presName="chevron1" presStyleLbl="sibTrans2D1" presStyleIdx="0" presStyleCnt="2"/>
      <dgm:spPr/>
    </dgm:pt>
    <dgm:pt modelId="{F512A0CA-40A0-4DE7-A133-6AF01A3BA4DB}" type="pres">
      <dgm:prSet presAssocID="{ABC4C504-5380-4AD0-8CA4-1CBF3CD9305A}" presName="spChevron1" presStyleCnt="0"/>
      <dgm:spPr/>
    </dgm:pt>
    <dgm:pt modelId="{69653489-83DF-4D37-BCA7-9218856EFDF9}" type="pres">
      <dgm:prSet presAssocID="{F0C2A117-1B80-4EFF-B82B-CCB426C6DE84}" presName="middle" presStyleCnt="0"/>
      <dgm:spPr/>
    </dgm:pt>
    <dgm:pt modelId="{5587F189-927B-4CCC-9C91-C85A209E44A4}" type="pres">
      <dgm:prSet presAssocID="{F0C2A117-1B80-4EFF-B82B-CCB426C6DE84}" presName="parTxMid" presStyleLbl="revTx" presStyleIdx="2" presStyleCnt="5"/>
      <dgm:spPr/>
    </dgm:pt>
    <dgm:pt modelId="{0ECF72BC-361C-42BC-82D8-C5AE0C306242}" type="pres">
      <dgm:prSet presAssocID="{F0C2A117-1B80-4EFF-B82B-CCB426C6DE84}" presName="desTxMid" presStyleLbl="revTx" presStyleIdx="3" presStyleCnt="5" custScaleX="138858" custScaleY="154280" custLinFactNeighborX="-2771" custLinFactNeighborY="26721">
        <dgm:presLayoutVars>
          <dgm:bulletEnabled val="1"/>
        </dgm:presLayoutVars>
      </dgm:prSet>
      <dgm:spPr/>
    </dgm:pt>
    <dgm:pt modelId="{CEEBE696-25DA-4FAC-AFD6-B35C82EC9D52}" type="pres">
      <dgm:prSet presAssocID="{F0C2A117-1B80-4EFF-B82B-CCB426C6DE84}" presName="spMid" presStyleCnt="0"/>
      <dgm:spPr/>
    </dgm:pt>
    <dgm:pt modelId="{855ADC52-F325-4499-AB91-8C66F15AAD1C}" type="pres">
      <dgm:prSet presAssocID="{90695F2A-F540-4769-8F3D-26964E6EA31D}" presName="chevronComposite1" presStyleCnt="0"/>
      <dgm:spPr/>
    </dgm:pt>
    <dgm:pt modelId="{7562069D-E820-435D-ABB6-C0FE8CF21D44}" type="pres">
      <dgm:prSet presAssocID="{90695F2A-F540-4769-8F3D-26964E6EA31D}" presName="chevron1" presStyleLbl="sibTrans2D1" presStyleIdx="1" presStyleCnt="2"/>
      <dgm:spPr/>
    </dgm:pt>
    <dgm:pt modelId="{14AF3137-3F35-49F6-868F-BC76BDC60338}" type="pres">
      <dgm:prSet presAssocID="{90695F2A-F540-4769-8F3D-26964E6EA31D}" presName="spChevron1" presStyleCnt="0"/>
      <dgm:spPr/>
    </dgm:pt>
    <dgm:pt modelId="{ED3185BB-CD45-45B8-9404-10EF74FD9A5F}" type="pres">
      <dgm:prSet presAssocID="{F6D05F85-F5B0-45A0-B53E-556C32C10C32}" presName="last" presStyleCnt="0"/>
      <dgm:spPr/>
    </dgm:pt>
    <dgm:pt modelId="{C5E43EF8-195C-47FA-95D7-6AAFD2DCDCB8}" type="pres">
      <dgm:prSet presAssocID="{F6D05F85-F5B0-45A0-B53E-556C32C10C32}" presName="circleTx" presStyleLbl="node1" presStyleIdx="18" presStyleCnt="19"/>
      <dgm:spPr/>
    </dgm:pt>
    <dgm:pt modelId="{005F0BCA-391B-4780-A6DC-167CCE99223F}" type="pres">
      <dgm:prSet presAssocID="{F6D05F85-F5B0-45A0-B53E-556C32C10C32}" presName="desTxN" presStyleLbl="revTx" presStyleIdx="4" presStyleCnt="5" custScaleX="134789" custScaleY="143980" custLinFactNeighborX="3053" custLinFactNeighborY="2454">
        <dgm:presLayoutVars>
          <dgm:bulletEnabled val="1"/>
        </dgm:presLayoutVars>
      </dgm:prSet>
      <dgm:spPr/>
    </dgm:pt>
    <dgm:pt modelId="{4EB54432-F988-40E5-B202-8FE34D96E331}" type="pres">
      <dgm:prSet presAssocID="{F6D05F85-F5B0-45A0-B53E-556C32C10C32}" presName="spN" presStyleCnt="0"/>
      <dgm:spPr/>
    </dgm:pt>
  </dgm:ptLst>
  <dgm:cxnLst>
    <dgm:cxn modelId="{D6CE7D01-F0B1-2243-A649-760F1CEC70B1}" type="presOf" srcId="{CBC9C9A0-CCFE-49A2-8C3D-E626C834E81A}" destId="{005F0BCA-391B-4780-A6DC-167CCE99223F}" srcOrd="0" destOrd="5" presId="urn:microsoft.com/office/officeart/2009/3/layout/RandomtoResultProcess"/>
    <dgm:cxn modelId="{BEB13F03-8AD7-4024-8E09-A8276CF34F10}" srcId="{F0C2A117-1B80-4EFF-B82B-CCB426C6DE84}" destId="{4F7BA9DB-064F-46D8-90C4-CA75F176E0D9}" srcOrd="3" destOrd="0" parTransId="{3DC91EE8-436D-4FDB-A5D0-1C0036462968}" sibTransId="{B74BB13C-6A88-465C-A5B1-1D753BC99CE3}"/>
    <dgm:cxn modelId="{CB704503-ECD6-4802-9B2E-E0EFDB24DB0C}" srcId="{354BF34F-6519-41AC-845A-B6E1382046A8}" destId="{D25C2378-DBD9-4E84-888C-02152D891EF9}" srcOrd="1" destOrd="0" parTransId="{8B52A248-7128-4DC0-9ADE-818326FAD6EB}" sibTransId="{1512CC21-AD06-4E2D-BE38-DA0DD8F88C70}"/>
    <dgm:cxn modelId="{9F801107-2F23-490A-B17B-D9D24AB344FF}" srcId="{F0C2A117-1B80-4EFF-B82B-CCB426C6DE84}" destId="{00EBA2B9-E4C6-40A8-88CA-211799896ABB}" srcOrd="1" destOrd="0" parTransId="{AB896C0B-FD6F-41F7-A17B-E9CC19F089AB}" sibTransId="{B5CC4902-7B7D-4EEB-8378-067DC49D3F06}"/>
    <dgm:cxn modelId="{9B2DBA10-09A6-4821-BA45-5EF574583927}" srcId="{F0C2A117-1B80-4EFF-B82B-CCB426C6DE84}" destId="{FBE31B57-0E10-4493-ABB3-8E1A7BF02DD7}" srcOrd="2" destOrd="0" parTransId="{F0FCCE52-B6B7-45E8-9D96-F13839860693}" sibTransId="{C2836DA6-4D36-4752-A171-5F1F1161BEB7}"/>
    <dgm:cxn modelId="{962D7012-726F-416F-BE43-B6B36FFC5124}" srcId="{F6D05F85-F5B0-45A0-B53E-556C32C10C32}" destId="{4C6DE1DC-5D82-447D-ADDA-C49E19269BB3}" srcOrd="2" destOrd="0" parTransId="{E423DFC4-0A20-4562-B753-672482109EC2}" sibTransId="{8BD58BE8-56EF-4340-A442-E119103000C3}"/>
    <dgm:cxn modelId="{0D873E36-A99D-48A6-A42F-CA0022E116F6}" srcId="{F6D05F85-F5B0-45A0-B53E-556C32C10C32}" destId="{62EE9B82-AD5F-4DF3-A71D-BD9EFFF88631}" srcOrd="1" destOrd="0" parTransId="{856F1098-FAA8-4A44-8291-26F87CA9296B}" sibTransId="{2FD9EF02-A6F9-40E7-96CD-060A5DE3EBCE}"/>
    <dgm:cxn modelId="{682E2137-0AC3-B945-B0F7-D38BB22B1D61}" type="presOf" srcId="{4F7BA9DB-064F-46D8-90C4-CA75F176E0D9}" destId="{0ECF72BC-361C-42BC-82D8-C5AE0C306242}" srcOrd="0" destOrd="3" presId="urn:microsoft.com/office/officeart/2009/3/layout/RandomtoResultProcess"/>
    <dgm:cxn modelId="{84EDB837-A2A2-F347-80F1-7C585DFB2EA4}" type="presOf" srcId="{D25C2378-DBD9-4E84-888C-02152D891EF9}" destId="{52EC3842-D35B-47A8-ADAF-7985FCAD4FC0}" srcOrd="0" destOrd="1" presId="urn:microsoft.com/office/officeart/2009/3/layout/RandomtoResultProcess"/>
    <dgm:cxn modelId="{DA31733C-4023-495C-899D-9576A6ED3E5F}" srcId="{F6D05F85-F5B0-45A0-B53E-556C32C10C32}" destId="{CBC9C9A0-CCFE-49A2-8C3D-E626C834E81A}" srcOrd="5" destOrd="0" parTransId="{83D9CB63-51E6-4FC6-B6A0-2984227287B8}" sibTransId="{409DE0B5-893F-4B07-A042-1BC26A9FCEC4}"/>
    <dgm:cxn modelId="{3D3C5F3D-AC9C-A04A-9C7D-2F8BAE16C2A0}" type="presOf" srcId="{00EBA2B9-E4C6-40A8-88CA-211799896ABB}" destId="{0ECF72BC-361C-42BC-82D8-C5AE0C306242}" srcOrd="0" destOrd="1" presId="urn:microsoft.com/office/officeart/2009/3/layout/RandomtoResultProcess"/>
    <dgm:cxn modelId="{00B1313F-ECB1-BE42-AA4C-F1FFC09BF08B}" type="presOf" srcId="{F7E63D35-2390-45DC-B4DE-90D740A724DB}" destId="{005F0BCA-391B-4780-A6DC-167CCE99223F}" srcOrd="0" destOrd="3" presId="urn:microsoft.com/office/officeart/2009/3/layout/RandomtoResultProcess"/>
    <dgm:cxn modelId="{F4BF655F-68FA-44E6-A507-0C874AFDDC02}" srcId="{354BF34F-6519-41AC-845A-B6E1382046A8}" destId="{388AB2A0-352E-4E54-8FEF-436EB275B5A6}" srcOrd="0" destOrd="0" parTransId="{543C87FC-CF6E-42DC-A2E7-68B655F16745}" sibTransId="{2A750455-EBF2-41FE-9DC1-0BE4F0946E8C}"/>
    <dgm:cxn modelId="{1922D944-9C73-8D4B-851B-FC93B71D2F03}" type="presOf" srcId="{8ED74659-764A-4DBE-A87E-77948C07AFDC}" destId="{005F0BCA-391B-4780-A6DC-167CCE99223F}" srcOrd="0" destOrd="0" presId="urn:microsoft.com/office/officeart/2009/3/layout/RandomtoResultProcess"/>
    <dgm:cxn modelId="{38D0AD6E-158B-8A4F-B125-46307889104A}" type="presOf" srcId="{62EE9B82-AD5F-4DF3-A71D-BD9EFFF88631}" destId="{005F0BCA-391B-4780-A6DC-167CCE99223F}" srcOrd="0" destOrd="1" presId="urn:microsoft.com/office/officeart/2009/3/layout/RandomtoResultProcess"/>
    <dgm:cxn modelId="{877FEB70-A9B7-B843-B831-58D1B2FC7867}" type="presOf" srcId="{F6D05F85-F5B0-45A0-B53E-556C32C10C32}" destId="{C5E43EF8-195C-47FA-95D7-6AAFD2DCDCB8}" srcOrd="0" destOrd="0" presId="urn:microsoft.com/office/officeart/2009/3/layout/RandomtoResultProcess"/>
    <dgm:cxn modelId="{B49A6C75-87FA-4F9A-A41B-D90BEB5C622F}" srcId="{354BF34F-6519-41AC-845A-B6E1382046A8}" destId="{E0B26760-94E8-4C2E-9A5D-48DE19185AA5}" srcOrd="2" destOrd="0" parTransId="{4D07E488-F6FF-4CCA-9CC5-57CB3C5F57C0}" sibTransId="{E3CDA87C-CC30-4CE0-A33B-260224B29C11}"/>
    <dgm:cxn modelId="{3CCDA076-C027-4F49-8AA2-C1AFEBDE989F}" type="presOf" srcId="{FBE31B57-0E10-4493-ABB3-8E1A7BF02DD7}" destId="{0ECF72BC-361C-42BC-82D8-C5AE0C306242}" srcOrd="0" destOrd="2" presId="urn:microsoft.com/office/officeart/2009/3/layout/RandomtoResultProcess"/>
    <dgm:cxn modelId="{0688AD5A-DB00-0640-BA55-E98B5BCF6D6E}" type="presOf" srcId="{202A5677-F408-4D08-BE5C-D356E881F5F0}" destId="{005F0BCA-391B-4780-A6DC-167CCE99223F}" srcOrd="0" destOrd="4" presId="urn:microsoft.com/office/officeart/2009/3/layout/RandomtoResultProcess"/>
    <dgm:cxn modelId="{27B0CC86-500D-6947-B814-0BFE43687A95}" type="presOf" srcId="{4C6DE1DC-5D82-447D-ADDA-C49E19269BB3}" destId="{005F0BCA-391B-4780-A6DC-167CCE99223F}" srcOrd="0" destOrd="2" presId="urn:microsoft.com/office/officeart/2009/3/layout/RandomtoResultProcess"/>
    <dgm:cxn modelId="{828E60A5-20D5-2B4F-AC8A-EB8070A01850}" type="presOf" srcId="{E0B26760-94E8-4C2E-9A5D-48DE19185AA5}" destId="{52EC3842-D35B-47A8-ADAF-7985FCAD4FC0}" srcOrd="0" destOrd="2" presId="urn:microsoft.com/office/officeart/2009/3/layout/RandomtoResultProcess"/>
    <dgm:cxn modelId="{806DE9A8-FFB0-2644-9608-488809D53F71}" type="presOf" srcId="{63B6B609-51B3-4DB6-87ED-0B7CA0C8458B}" destId="{0ECF72BC-361C-42BC-82D8-C5AE0C306242}" srcOrd="0" destOrd="0" presId="urn:microsoft.com/office/officeart/2009/3/layout/RandomtoResultProcess"/>
    <dgm:cxn modelId="{D72E43BA-759C-EB4C-9CEE-7AD0AB3E013C}" type="presOf" srcId="{354BF34F-6519-41AC-845A-B6E1382046A8}" destId="{AC05A42A-35CD-4909-929D-B0AAC483A63F}" srcOrd="0" destOrd="0" presId="urn:microsoft.com/office/officeart/2009/3/layout/RandomtoResultProcess"/>
    <dgm:cxn modelId="{CFA190C4-8D67-4538-B7F0-50A2FD2A66FD}" srcId="{F6D05F85-F5B0-45A0-B53E-556C32C10C32}" destId="{8ED74659-764A-4DBE-A87E-77948C07AFDC}" srcOrd="0" destOrd="0" parTransId="{BC1F959A-72F6-4D78-982D-0454782483F7}" sibTransId="{198C73E0-11A4-4573-8458-D400896200FB}"/>
    <dgm:cxn modelId="{4D9863C7-714A-4F1F-9F4B-FC619B4EC18D}" srcId="{CB3FF7E7-1B80-4502-A9D7-652CEEAE8884}" destId="{F0C2A117-1B80-4EFF-B82B-CCB426C6DE84}" srcOrd="1" destOrd="0" parTransId="{E0B481C5-DE98-4708-B728-F6F78F6E5F00}" sibTransId="{90695F2A-F540-4769-8F3D-26964E6EA31D}"/>
    <dgm:cxn modelId="{7954B7C9-07FA-4B4F-A093-B4CB768D2957}" type="presOf" srcId="{388AB2A0-352E-4E54-8FEF-436EB275B5A6}" destId="{52EC3842-D35B-47A8-ADAF-7985FCAD4FC0}" srcOrd="0" destOrd="0" presId="urn:microsoft.com/office/officeart/2009/3/layout/RandomtoResultProcess"/>
    <dgm:cxn modelId="{869E58D5-99EB-46A0-89F5-741CC5E87567}" srcId="{CB3FF7E7-1B80-4502-A9D7-652CEEAE8884}" destId="{F6D05F85-F5B0-45A0-B53E-556C32C10C32}" srcOrd="2" destOrd="0" parTransId="{D40F76F4-1864-447F-A3B9-0CA5297CD660}" sibTransId="{5D17DBF9-0A1C-49F6-A5FF-E4A9D352843A}"/>
    <dgm:cxn modelId="{95F929D6-EF94-4BB2-B82B-86046E27F265}" srcId="{F0C2A117-1B80-4EFF-B82B-CCB426C6DE84}" destId="{63B6B609-51B3-4DB6-87ED-0B7CA0C8458B}" srcOrd="0" destOrd="0" parTransId="{0D2818EF-7E93-44E6-9196-359E82F3AEC0}" sibTransId="{1D87C0C5-D2E1-42C7-8FEF-A7C8C4F5A086}"/>
    <dgm:cxn modelId="{2EA42DDD-C514-DC4F-81F2-D18064309EC5}" type="presOf" srcId="{F0C2A117-1B80-4EFF-B82B-CCB426C6DE84}" destId="{5587F189-927B-4CCC-9C91-C85A209E44A4}" srcOrd="0" destOrd="0" presId="urn:microsoft.com/office/officeart/2009/3/layout/RandomtoResultProcess"/>
    <dgm:cxn modelId="{C5FD3AE3-20C1-9A4A-98E7-4712D07344C6}" type="presOf" srcId="{CB3FF7E7-1B80-4502-A9D7-652CEEAE8884}" destId="{C5A1EE0D-C325-4102-B06A-4350EF65136E}" srcOrd="0" destOrd="0" presId="urn:microsoft.com/office/officeart/2009/3/layout/RandomtoResultProcess"/>
    <dgm:cxn modelId="{539C67E4-CDF0-45A5-A044-1FB5A7F1A8A1}" srcId="{CB3FF7E7-1B80-4502-A9D7-652CEEAE8884}" destId="{354BF34F-6519-41AC-845A-B6E1382046A8}" srcOrd="0" destOrd="0" parTransId="{8540C123-E740-4687-882B-14B0C2197881}" sibTransId="{ABC4C504-5380-4AD0-8CA4-1CBF3CD9305A}"/>
    <dgm:cxn modelId="{0CB65AF1-7F6F-4CAE-B4D9-61389DD861F7}" srcId="{F6D05F85-F5B0-45A0-B53E-556C32C10C32}" destId="{F7E63D35-2390-45DC-B4DE-90D740A724DB}" srcOrd="3" destOrd="0" parTransId="{3476D472-9DB5-4261-88C3-E8A8D3346040}" sibTransId="{328EC0EF-E643-476A-9D79-5C3163FF4426}"/>
    <dgm:cxn modelId="{D24729F8-4B35-4A05-9E3B-98FAF7A4033D}" srcId="{F6D05F85-F5B0-45A0-B53E-556C32C10C32}" destId="{202A5677-F408-4D08-BE5C-D356E881F5F0}" srcOrd="4" destOrd="0" parTransId="{D710F0E9-C942-415E-B2B7-924020E2E21D}" sibTransId="{9B3B9679-E97B-403A-B42A-130C51B84BB2}"/>
    <dgm:cxn modelId="{83F8AA1A-AA9F-1F4E-9BE8-92C8B9DBFF5E}" type="presParOf" srcId="{C5A1EE0D-C325-4102-B06A-4350EF65136E}" destId="{C99A3240-CEE3-456A-80CA-19F93C4760C9}" srcOrd="0" destOrd="0" presId="urn:microsoft.com/office/officeart/2009/3/layout/RandomtoResultProcess"/>
    <dgm:cxn modelId="{5A486E37-3F12-D545-BC22-2D31A56B66F9}" type="presParOf" srcId="{C99A3240-CEE3-456A-80CA-19F93C4760C9}" destId="{AC05A42A-35CD-4909-929D-B0AAC483A63F}" srcOrd="0" destOrd="0" presId="urn:microsoft.com/office/officeart/2009/3/layout/RandomtoResultProcess"/>
    <dgm:cxn modelId="{CFC3B894-E624-044F-A54B-18B502227FE5}" type="presParOf" srcId="{C99A3240-CEE3-456A-80CA-19F93C4760C9}" destId="{52EC3842-D35B-47A8-ADAF-7985FCAD4FC0}" srcOrd="1" destOrd="0" presId="urn:microsoft.com/office/officeart/2009/3/layout/RandomtoResultProcess"/>
    <dgm:cxn modelId="{C73E5CA5-FD5F-684E-8680-81D8A053C7A6}" type="presParOf" srcId="{C99A3240-CEE3-456A-80CA-19F93C4760C9}" destId="{62E41CB2-958D-495C-8D5F-A963BF1892A8}" srcOrd="2" destOrd="0" presId="urn:microsoft.com/office/officeart/2009/3/layout/RandomtoResultProcess"/>
    <dgm:cxn modelId="{F60A4DCA-A0BF-F74B-A15E-EECD47A69C43}" type="presParOf" srcId="{C99A3240-CEE3-456A-80CA-19F93C4760C9}" destId="{20D2528F-EA31-475B-9288-DBED331E3FD4}" srcOrd="3" destOrd="0" presId="urn:microsoft.com/office/officeart/2009/3/layout/RandomtoResultProcess"/>
    <dgm:cxn modelId="{6EBED921-6743-B340-A187-8732355C8D5D}" type="presParOf" srcId="{C99A3240-CEE3-456A-80CA-19F93C4760C9}" destId="{6C6A4870-9FA7-4A2B-A1A9-F2D3B734E283}" srcOrd="4" destOrd="0" presId="urn:microsoft.com/office/officeart/2009/3/layout/RandomtoResultProcess"/>
    <dgm:cxn modelId="{342A46B6-E7E8-874E-BF1B-2C0F4A2A8A98}" type="presParOf" srcId="{C99A3240-CEE3-456A-80CA-19F93C4760C9}" destId="{3D9C71E5-06F8-4D52-84D0-DD30EB050263}" srcOrd="5" destOrd="0" presId="urn:microsoft.com/office/officeart/2009/3/layout/RandomtoResultProcess"/>
    <dgm:cxn modelId="{37E31AB7-60C1-2249-82C7-078C1B705593}" type="presParOf" srcId="{C99A3240-CEE3-456A-80CA-19F93C4760C9}" destId="{554F393E-7E21-4FB9-BBF6-46658D700B44}" srcOrd="6" destOrd="0" presId="urn:microsoft.com/office/officeart/2009/3/layout/RandomtoResultProcess"/>
    <dgm:cxn modelId="{B843E764-2BCE-1F41-ADFB-E14884F69A71}" type="presParOf" srcId="{C99A3240-CEE3-456A-80CA-19F93C4760C9}" destId="{A0DDF53F-6F30-4DAC-B25D-88983E891F90}" srcOrd="7" destOrd="0" presId="urn:microsoft.com/office/officeart/2009/3/layout/RandomtoResultProcess"/>
    <dgm:cxn modelId="{10436D53-C420-484C-B65F-B345D5E62C86}" type="presParOf" srcId="{C99A3240-CEE3-456A-80CA-19F93C4760C9}" destId="{BFFA8343-BCE9-4360-B172-EB7296ADB3E7}" srcOrd="8" destOrd="0" presId="urn:microsoft.com/office/officeart/2009/3/layout/RandomtoResultProcess"/>
    <dgm:cxn modelId="{D63FFF81-B8C1-4145-90E7-129CB2B8D2A7}" type="presParOf" srcId="{C99A3240-CEE3-456A-80CA-19F93C4760C9}" destId="{9116108B-82A5-4191-87FE-F64D67AB7B0A}" srcOrd="9" destOrd="0" presId="urn:microsoft.com/office/officeart/2009/3/layout/RandomtoResultProcess"/>
    <dgm:cxn modelId="{3FC3992E-7BB4-3D4A-9835-8B9BDB39C4F0}" type="presParOf" srcId="{C99A3240-CEE3-456A-80CA-19F93C4760C9}" destId="{B558BDB9-4DCF-42B7-B948-5CA39DF05ADC}" srcOrd="10" destOrd="0" presId="urn:microsoft.com/office/officeart/2009/3/layout/RandomtoResultProcess"/>
    <dgm:cxn modelId="{998EEA45-B6D9-7541-883D-BC8BE0BF888C}" type="presParOf" srcId="{C99A3240-CEE3-456A-80CA-19F93C4760C9}" destId="{C4D8FE7E-C687-40B9-BE7F-8E6C0C9EF9F3}" srcOrd="11" destOrd="0" presId="urn:microsoft.com/office/officeart/2009/3/layout/RandomtoResultProcess"/>
    <dgm:cxn modelId="{7A833D9E-D0F8-B74B-BF77-C635EB209B44}" type="presParOf" srcId="{C99A3240-CEE3-456A-80CA-19F93C4760C9}" destId="{94EC66F7-3132-4E59-B126-E45FD1CEC425}" srcOrd="12" destOrd="0" presId="urn:microsoft.com/office/officeart/2009/3/layout/RandomtoResultProcess"/>
    <dgm:cxn modelId="{6805AC3B-BCB8-B542-8D6F-E6DDF07F5A9C}" type="presParOf" srcId="{C99A3240-CEE3-456A-80CA-19F93C4760C9}" destId="{3F88D0AB-5C84-4155-80EE-2EDE99444F4A}" srcOrd="13" destOrd="0" presId="urn:microsoft.com/office/officeart/2009/3/layout/RandomtoResultProcess"/>
    <dgm:cxn modelId="{DD5D6483-C743-5F49-A5B0-CA07E5A2720B}" type="presParOf" srcId="{C99A3240-CEE3-456A-80CA-19F93C4760C9}" destId="{0CAE5EE8-F756-481E-8781-21F019A6D275}" srcOrd="14" destOrd="0" presId="urn:microsoft.com/office/officeart/2009/3/layout/RandomtoResultProcess"/>
    <dgm:cxn modelId="{5E1A86C7-BA49-3B4B-8D65-DAAA604F1F28}" type="presParOf" srcId="{C99A3240-CEE3-456A-80CA-19F93C4760C9}" destId="{F3C4EFF8-AF9B-45D4-97B7-94A11CDD3264}" srcOrd="15" destOrd="0" presId="urn:microsoft.com/office/officeart/2009/3/layout/RandomtoResultProcess"/>
    <dgm:cxn modelId="{4743FB96-A001-FA40-A1BF-D34C7A80C0F6}" type="presParOf" srcId="{C99A3240-CEE3-456A-80CA-19F93C4760C9}" destId="{22C402DF-ED87-41BD-84D2-8A6932897744}" srcOrd="16" destOrd="0" presId="urn:microsoft.com/office/officeart/2009/3/layout/RandomtoResultProcess"/>
    <dgm:cxn modelId="{DEFFECDB-E090-6B4E-A774-68615A8FD3A7}" type="presParOf" srcId="{C99A3240-CEE3-456A-80CA-19F93C4760C9}" destId="{46EF6E17-E145-4A8C-A46A-58719F054597}" srcOrd="17" destOrd="0" presId="urn:microsoft.com/office/officeart/2009/3/layout/RandomtoResultProcess"/>
    <dgm:cxn modelId="{CC9C280E-6220-554A-BE4C-97AA5FC2BAFC}" type="presParOf" srcId="{C99A3240-CEE3-456A-80CA-19F93C4760C9}" destId="{2C23C047-1EA4-46A9-B181-2C784F965FD7}" srcOrd="18" destOrd="0" presId="urn:microsoft.com/office/officeart/2009/3/layout/RandomtoResultProcess"/>
    <dgm:cxn modelId="{B415CE4C-A0D6-B847-836E-D972AF6F7FB1}" type="presParOf" srcId="{C99A3240-CEE3-456A-80CA-19F93C4760C9}" destId="{FC4FC1F7-1ED2-4B9F-A709-E146E817BD63}" srcOrd="19" destOrd="0" presId="urn:microsoft.com/office/officeart/2009/3/layout/RandomtoResultProcess"/>
    <dgm:cxn modelId="{E6CA167E-37EE-A943-8A80-D1E9C7CC0E84}" type="presParOf" srcId="{C5A1EE0D-C325-4102-B06A-4350EF65136E}" destId="{FC6BFF20-B612-47DB-B445-7AA4F7B6D603}" srcOrd="1" destOrd="0" presId="urn:microsoft.com/office/officeart/2009/3/layout/RandomtoResultProcess"/>
    <dgm:cxn modelId="{46F26DC3-3A3F-554B-B4A1-A61327B2CC65}" type="presParOf" srcId="{FC6BFF20-B612-47DB-B445-7AA4F7B6D603}" destId="{B583D753-C6A4-4FE1-8D51-9813B1114806}" srcOrd="0" destOrd="0" presId="urn:microsoft.com/office/officeart/2009/3/layout/RandomtoResultProcess"/>
    <dgm:cxn modelId="{B58C5CF7-B133-7E48-8891-31F720A930BD}" type="presParOf" srcId="{FC6BFF20-B612-47DB-B445-7AA4F7B6D603}" destId="{F512A0CA-40A0-4DE7-A133-6AF01A3BA4DB}" srcOrd="1" destOrd="0" presId="urn:microsoft.com/office/officeart/2009/3/layout/RandomtoResultProcess"/>
    <dgm:cxn modelId="{7623E40F-132C-E248-85CE-D1EB63714FE3}" type="presParOf" srcId="{C5A1EE0D-C325-4102-B06A-4350EF65136E}" destId="{69653489-83DF-4D37-BCA7-9218856EFDF9}" srcOrd="2" destOrd="0" presId="urn:microsoft.com/office/officeart/2009/3/layout/RandomtoResultProcess"/>
    <dgm:cxn modelId="{1C320305-213A-0C42-A8F7-795F5FA3DEE5}" type="presParOf" srcId="{69653489-83DF-4D37-BCA7-9218856EFDF9}" destId="{5587F189-927B-4CCC-9C91-C85A209E44A4}" srcOrd="0" destOrd="0" presId="urn:microsoft.com/office/officeart/2009/3/layout/RandomtoResultProcess"/>
    <dgm:cxn modelId="{FAAFE27C-4B2E-0D4C-BBA4-25852FB6DCDC}" type="presParOf" srcId="{69653489-83DF-4D37-BCA7-9218856EFDF9}" destId="{0ECF72BC-361C-42BC-82D8-C5AE0C306242}" srcOrd="1" destOrd="0" presId="urn:microsoft.com/office/officeart/2009/3/layout/RandomtoResultProcess"/>
    <dgm:cxn modelId="{BCC9C945-196C-8A4A-8BF2-2ECA56653241}" type="presParOf" srcId="{69653489-83DF-4D37-BCA7-9218856EFDF9}" destId="{CEEBE696-25DA-4FAC-AFD6-B35C82EC9D52}" srcOrd="2" destOrd="0" presId="urn:microsoft.com/office/officeart/2009/3/layout/RandomtoResultProcess"/>
    <dgm:cxn modelId="{4E44D938-4EC6-3B40-9F52-0C34AB296FEC}" type="presParOf" srcId="{C5A1EE0D-C325-4102-B06A-4350EF65136E}" destId="{855ADC52-F325-4499-AB91-8C66F15AAD1C}" srcOrd="3" destOrd="0" presId="urn:microsoft.com/office/officeart/2009/3/layout/RandomtoResultProcess"/>
    <dgm:cxn modelId="{2E1A5044-9474-4943-A253-60BB480981EE}" type="presParOf" srcId="{855ADC52-F325-4499-AB91-8C66F15AAD1C}" destId="{7562069D-E820-435D-ABB6-C0FE8CF21D44}" srcOrd="0" destOrd="0" presId="urn:microsoft.com/office/officeart/2009/3/layout/RandomtoResultProcess"/>
    <dgm:cxn modelId="{82BBA886-A5CE-EB44-BE0D-D5A0EDEB38BA}" type="presParOf" srcId="{855ADC52-F325-4499-AB91-8C66F15AAD1C}" destId="{14AF3137-3F35-49F6-868F-BC76BDC60338}" srcOrd="1" destOrd="0" presId="urn:microsoft.com/office/officeart/2009/3/layout/RandomtoResultProcess"/>
    <dgm:cxn modelId="{A2067DD9-2E9A-8947-96CA-298A1C692528}" type="presParOf" srcId="{C5A1EE0D-C325-4102-B06A-4350EF65136E}" destId="{ED3185BB-CD45-45B8-9404-10EF74FD9A5F}" srcOrd="4" destOrd="0" presId="urn:microsoft.com/office/officeart/2009/3/layout/RandomtoResultProcess"/>
    <dgm:cxn modelId="{F7D69449-67E7-7F4A-801E-7935FEAA3D7A}" type="presParOf" srcId="{ED3185BB-CD45-45B8-9404-10EF74FD9A5F}" destId="{C5E43EF8-195C-47FA-95D7-6AAFD2DCDCB8}" srcOrd="0" destOrd="0" presId="urn:microsoft.com/office/officeart/2009/3/layout/RandomtoResultProcess"/>
    <dgm:cxn modelId="{65C40D8B-0801-F24B-8E13-0AD2E351CB8B}" type="presParOf" srcId="{ED3185BB-CD45-45B8-9404-10EF74FD9A5F}" destId="{005F0BCA-391B-4780-A6DC-167CCE99223F}" srcOrd="1" destOrd="0" presId="urn:microsoft.com/office/officeart/2009/3/layout/RandomtoResultProcess"/>
    <dgm:cxn modelId="{2A48B85C-7923-D44D-9359-870EF87EBB13}" type="presParOf" srcId="{ED3185BB-CD45-45B8-9404-10EF74FD9A5F}" destId="{4EB54432-F988-40E5-B202-8FE34D96E33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02921-AF69-480D-8931-CB424BF7A3E1}" type="doc">
      <dgm:prSet loTypeId="urn:microsoft.com/office/officeart/2005/8/layout/arrow3" loCatId="relationship" qsTypeId="urn:microsoft.com/office/officeart/2005/8/quickstyle/simple1" qsCatId="simple" csTypeId="urn:microsoft.com/office/officeart/2005/8/colors/accent0_2" csCatId="mainScheme" phldr="1"/>
      <dgm:spPr/>
      <dgm:t>
        <a:bodyPr/>
        <a:lstStyle/>
        <a:p>
          <a:endParaRPr lang="en-US"/>
        </a:p>
      </dgm:t>
    </dgm:pt>
    <dgm:pt modelId="{BF3DA5BB-D4B9-40BC-864C-4CA5B78CC2F6}">
      <dgm:prSet phldrT="[Text]" custT="1"/>
      <dgm:spPr/>
      <dgm:t>
        <a:bodyPr/>
        <a:lstStyle/>
        <a:p>
          <a:r>
            <a:rPr lang="en-US" sz="6000" b="1" dirty="0">
              <a:solidFill>
                <a:schemeClr val="accent1">
                  <a:lumMod val="50000"/>
                </a:schemeClr>
              </a:solidFill>
              <a:latin typeface="Raleway"/>
              <a:cs typeface="Raleway"/>
            </a:rPr>
            <a:t>Accountability</a:t>
          </a:r>
        </a:p>
      </dgm:t>
    </dgm:pt>
    <dgm:pt modelId="{121386B0-F1F0-4327-85E1-B6E1DCACECC6}" type="parTrans" cxnId="{C838DF85-A93A-484F-B4D7-C062C1E319B7}">
      <dgm:prSet/>
      <dgm:spPr/>
      <dgm:t>
        <a:bodyPr/>
        <a:lstStyle/>
        <a:p>
          <a:endParaRPr lang="en-US"/>
        </a:p>
      </dgm:t>
    </dgm:pt>
    <dgm:pt modelId="{091AFA3A-1456-4508-8E29-1F2D5D88BBF3}" type="sibTrans" cxnId="{C838DF85-A93A-484F-B4D7-C062C1E319B7}">
      <dgm:prSet/>
      <dgm:spPr/>
      <dgm:t>
        <a:bodyPr/>
        <a:lstStyle/>
        <a:p>
          <a:endParaRPr lang="en-US"/>
        </a:p>
      </dgm:t>
    </dgm:pt>
    <dgm:pt modelId="{31655EC8-EBC6-4455-B681-2A59F31FF882}">
      <dgm:prSet phldrT="[Text]" custT="1"/>
      <dgm:spPr/>
      <dgm:t>
        <a:bodyPr/>
        <a:lstStyle/>
        <a:p>
          <a:r>
            <a:rPr lang="en-US" sz="6000" b="1" dirty="0">
              <a:solidFill>
                <a:schemeClr val="accent1">
                  <a:lumMod val="50000"/>
                </a:schemeClr>
              </a:solidFill>
              <a:latin typeface="Raleway"/>
              <a:cs typeface="Raleway"/>
            </a:rPr>
            <a:t>Support</a:t>
          </a:r>
        </a:p>
      </dgm:t>
    </dgm:pt>
    <dgm:pt modelId="{5D48BFA5-E45B-45F2-B3F4-3C5710757094}" type="parTrans" cxnId="{A647DCD0-B271-4E2E-8449-4167FC2CBEBA}">
      <dgm:prSet/>
      <dgm:spPr/>
      <dgm:t>
        <a:bodyPr/>
        <a:lstStyle/>
        <a:p>
          <a:endParaRPr lang="en-US"/>
        </a:p>
      </dgm:t>
    </dgm:pt>
    <dgm:pt modelId="{DD343CE1-B6BB-44E9-B2B0-38B4FEE4EFC0}" type="sibTrans" cxnId="{A647DCD0-B271-4E2E-8449-4167FC2CBEBA}">
      <dgm:prSet/>
      <dgm:spPr/>
      <dgm:t>
        <a:bodyPr/>
        <a:lstStyle/>
        <a:p>
          <a:endParaRPr lang="en-US"/>
        </a:p>
      </dgm:t>
    </dgm:pt>
    <dgm:pt modelId="{F4ADB39F-F0EF-4F5F-88B1-A2707BFF3D66}" type="pres">
      <dgm:prSet presAssocID="{0D502921-AF69-480D-8931-CB424BF7A3E1}" presName="compositeShape" presStyleCnt="0">
        <dgm:presLayoutVars>
          <dgm:chMax val="2"/>
          <dgm:dir/>
          <dgm:resizeHandles val="exact"/>
        </dgm:presLayoutVars>
      </dgm:prSet>
      <dgm:spPr/>
    </dgm:pt>
    <dgm:pt modelId="{70D2BE6D-BC65-4D82-A922-FCB41EC6255E}" type="pres">
      <dgm:prSet presAssocID="{0D502921-AF69-480D-8931-CB424BF7A3E1}" presName="divider" presStyleLbl="fgShp" presStyleIdx="0" presStyleCnt="1"/>
      <dgm:spPr>
        <a:solidFill>
          <a:schemeClr val="accent4">
            <a:lumMod val="75000"/>
          </a:schemeClr>
        </a:solidFill>
      </dgm:spPr>
    </dgm:pt>
    <dgm:pt modelId="{33838B89-2DB5-4D9D-A4A6-7FD624D32902}" type="pres">
      <dgm:prSet presAssocID="{BF3DA5BB-D4B9-40BC-864C-4CA5B78CC2F6}" presName="downArrow" presStyleLbl="node1" presStyleIdx="0" presStyleCnt="2" custScaleX="68887"/>
      <dgm:spPr/>
    </dgm:pt>
    <dgm:pt modelId="{BE2B99B3-C61E-4013-8BD7-0E6F0C179CE4}" type="pres">
      <dgm:prSet presAssocID="{BF3DA5BB-D4B9-40BC-864C-4CA5B78CC2F6}" presName="downArrowText" presStyleLbl="revTx" presStyleIdx="0" presStyleCnt="2" custScaleX="125770">
        <dgm:presLayoutVars>
          <dgm:bulletEnabled val="1"/>
        </dgm:presLayoutVars>
      </dgm:prSet>
      <dgm:spPr/>
    </dgm:pt>
    <dgm:pt modelId="{5811BE1A-2867-42E9-9C3F-0DA42771B0F1}" type="pres">
      <dgm:prSet presAssocID="{31655EC8-EBC6-4455-B681-2A59F31FF882}" presName="upArrow" presStyleLbl="node1" presStyleIdx="1" presStyleCnt="2" custScaleX="71790"/>
      <dgm:spPr/>
    </dgm:pt>
    <dgm:pt modelId="{C6E19B84-9A41-41B3-B397-9EF0C55A06B0}" type="pres">
      <dgm:prSet presAssocID="{31655EC8-EBC6-4455-B681-2A59F31FF882}" presName="upArrowText" presStyleLbl="revTx" presStyleIdx="1" presStyleCnt="2" custScaleX="125770">
        <dgm:presLayoutVars>
          <dgm:bulletEnabled val="1"/>
        </dgm:presLayoutVars>
      </dgm:prSet>
      <dgm:spPr/>
    </dgm:pt>
  </dgm:ptLst>
  <dgm:cxnLst>
    <dgm:cxn modelId="{68265A50-BBEA-0F44-BE44-FB419DC945EA}" type="presOf" srcId="{BF3DA5BB-D4B9-40BC-864C-4CA5B78CC2F6}" destId="{BE2B99B3-C61E-4013-8BD7-0E6F0C179CE4}" srcOrd="0" destOrd="0" presId="urn:microsoft.com/office/officeart/2005/8/layout/arrow3"/>
    <dgm:cxn modelId="{055AED71-01C7-7445-9D6F-F5D96CD0DDEF}" type="presOf" srcId="{31655EC8-EBC6-4455-B681-2A59F31FF882}" destId="{C6E19B84-9A41-41B3-B397-9EF0C55A06B0}" srcOrd="0" destOrd="0" presId="urn:microsoft.com/office/officeart/2005/8/layout/arrow3"/>
    <dgm:cxn modelId="{CE8F8875-E949-9541-8DEC-649C0C9906B7}" type="presOf" srcId="{0D502921-AF69-480D-8931-CB424BF7A3E1}" destId="{F4ADB39F-F0EF-4F5F-88B1-A2707BFF3D66}" srcOrd="0" destOrd="0" presId="urn:microsoft.com/office/officeart/2005/8/layout/arrow3"/>
    <dgm:cxn modelId="{C838DF85-A93A-484F-B4D7-C062C1E319B7}" srcId="{0D502921-AF69-480D-8931-CB424BF7A3E1}" destId="{BF3DA5BB-D4B9-40BC-864C-4CA5B78CC2F6}" srcOrd="0" destOrd="0" parTransId="{121386B0-F1F0-4327-85E1-B6E1DCACECC6}" sibTransId="{091AFA3A-1456-4508-8E29-1F2D5D88BBF3}"/>
    <dgm:cxn modelId="{A647DCD0-B271-4E2E-8449-4167FC2CBEBA}" srcId="{0D502921-AF69-480D-8931-CB424BF7A3E1}" destId="{31655EC8-EBC6-4455-B681-2A59F31FF882}" srcOrd="1" destOrd="0" parTransId="{5D48BFA5-E45B-45F2-B3F4-3C5710757094}" sibTransId="{DD343CE1-B6BB-44E9-B2B0-38B4FEE4EFC0}"/>
    <dgm:cxn modelId="{6114B360-55AB-6A45-AF0C-1F07323BC0AA}" type="presParOf" srcId="{F4ADB39F-F0EF-4F5F-88B1-A2707BFF3D66}" destId="{70D2BE6D-BC65-4D82-A922-FCB41EC6255E}" srcOrd="0" destOrd="0" presId="urn:microsoft.com/office/officeart/2005/8/layout/arrow3"/>
    <dgm:cxn modelId="{223B3434-96B2-5E43-9912-71E3D77521F5}" type="presParOf" srcId="{F4ADB39F-F0EF-4F5F-88B1-A2707BFF3D66}" destId="{33838B89-2DB5-4D9D-A4A6-7FD624D32902}" srcOrd="1" destOrd="0" presId="urn:microsoft.com/office/officeart/2005/8/layout/arrow3"/>
    <dgm:cxn modelId="{EC2A52C6-8DBC-C144-B734-D4D318C780FC}" type="presParOf" srcId="{F4ADB39F-F0EF-4F5F-88B1-A2707BFF3D66}" destId="{BE2B99B3-C61E-4013-8BD7-0E6F0C179CE4}" srcOrd="2" destOrd="0" presId="urn:microsoft.com/office/officeart/2005/8/layout/arrow3"/>
    <dgm:cxn modelId="{3271A777-A98D-BF42-9171-8C5171C74DC7}" type="presParOf" srcId="{F4ADB39F-F0EF-4F5F-88B1-A2707BFF3D66}" destId="{5811BE1A-2867-42E9-9C3F-0DA42771B0F1}" srcOrd="3" destOrd="0" presId="urn:microsoft.com/office/officeart/2005/8/layout/arrow3"/>
    <dgm:cxn modelId="{7FA4681F-9F05-8F42-9153-318B101D00ED}" type="presParOf" srcId="{F4ADB39F-F0EF-4F5F-88B1-A2707BFF3D66}" destId="{C6E19B84-9A41-41B3-B397-9EF0C55A06B0}"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85401-22C1-4848-A2AD-7259FBF128B6}"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US"/>
        </a:p>
      </dgm:t>
    </dgm:pt>
    <dgm:pt modelId="{951F29BB-776E-4881-96D2-27AA5AB2F442}">
      <dgm:prSet phldrT="[Text]"/>
      <dgm:spPr/>
      <dgm:t>
        <a:bodyPr/>
        <a:lstStyle/>
        <a:p>
          <a:r>
            <a:rPr lang="en-US" dirty="0"/>
            <a:t>Current State</a:t>
          </a:r>
        </a:p>
      </dgm:t>
    </dgm:pt>
    <dgm:pt modelId="{D881CB68-358B-41D8-9725-475698F1504F}" type="parTrans" cxnId="{3B38599A-425F-4CFE-8449-0465496D6239}">
      <dgm:prSet/>
      <dgm:spPr/>
      <dgm:t>
        <a:bodyPr/>
        <a:lstStyle/>
        <a:p>
          <a:endParaRPr lang="en-US"/>
        </a:p>
      </dgm:t>
    </dgm:pt>
    <dgm:pt modelId="{026A8697-CBAB-4E06-84F5-51D63B6D28EF}" type="sibTrans" cxnId="{3B38599A-425F-4CFE-8449-0465496D6239}">
      <dgm:prSet/>
      <dgm:spPr/>
      <dgm:t>
        <a:bodyPr/>
        <a:lstStyle/>
        <a:p>
          <a:endParaRPr lang="en-US"/>
        </a:p>
      </dgm:t>
    </dgm:pt>
    <dgm:pt modelId="{E4924234-8C95-46DE-9FE5-6C67A354DC7E}">
      <dgm:prSet phldrT="[Text]"/>
      <dgm:spPr/>
      <dgm:t>
        <a:bodyPr/>
        <a:lstStyle/>
        <a:p>
          <a:endParaRPr lang="en-US" dirty="0"/>
        </a:p>
      </dgm:t>
    </dgm:pt>
    <dgm:pt modelId="{3032F0D0-65D5-4CCC-BBE9-B949B0CC1B3C}" type="parTrans" cxnId="{08553669-8850-4225-994D-35779369D7A6}">
      <dgm:prSet/>
      <dgm:spPr/>
      <dgm:t>
        <a:bodyPr/>
        <a:lstStyle/>
        <a:p>
          <a:endParaRPr lang="en-US"/>
        </a:p>
      </dgm:t>
    </dgm:pt>
    <dgm:pt modelId="{B54F97B5-7BC7-4650-8ABF-D065F338AC21}" type="sibTrans" cxnId="{08553669-8850-4225-994D-35779369D7A6}">
      <dgm:prSet/>
      <dgm:spPr/>
      <dgm:t>
        <a:bodyPr/>
        <a:lstStyle/>
        <a:p>
          <a:endParaRPr lang="en-US"/>
        </a:p>
      </dgm:t>
    </dgm:pt>
    <dgm:pt modelId="{A5499118-455E-4E1D-B6BC-051A1982C587}">
      <dgm:prSet phldrT="[Text]"/>
      <dgm:spPr/>
      <dgm:t>
        <a:bodyPr/>
        <a:lstStyle/>
        <a:p>
          <a:r>
            <a:rPr lang="en-US" dirty="0"/>
            <a:t>Desired State</a:t>
          </a:r>
        </a:p>
      </dgm:t>
    </dgm:pt>
    <dgm:pt modelId="{D7F1F3A2-179E-48BB-81B6-1F50444314EE}" type="parTrans" cxnId="{3093B84D-6C5D-45A9-B343-93319B974B87}">
      <dgm:prSet/>
      <dgm:spPr/>
      <dgm:t>
        <a:bodyPr/>
        <a:lstStyle/>
        <a:p>
          <a:endParaRPr lang="en-US"/>
        </a:p>
      </dgm:t>
    </dgm:pt>
    <dgm:pt modelId="{9B54517A-8D58-41E9-9F96-EC3261B568F1}" type="sibTrans" cxnId="{3093B84D-6C5D-45A9-B343-93319B974B87}">
      <dgm:prSet/>
      <dgm:spPr/>
      <dgm:t>
        <a:bodyPr/>
        <a:lstStyle/>
        <a:p>
          <a:endParaRPr lang="en-US"/>
        </a:p>
      </dgm:t>
    </dgm:pt>
    <dgm:pt modelId="{9894F059-3776-48E3-BA91-25A6E83BC143}" type="pres">
      <dgm:prSet presAssocID="{25185401-22C1-4848-A2AD-7259FBF128B6}" presName="Name0" presStyleCnt="0">
        <dgm:presLayoutVars>
          <dgm:dir/>
          <dgm:animOne val="branch"/>
          <dgm:animLvl val="lvl"/>
        </dgm:presLayoutVars>
      </dgm:prSet>
      <dgm:spPr/>
    </dgm:pt>
    <dgm:pt modelId="{92AB5261-BBC4-4490-827B-567B268B615B}" type="pres">
      <dgm:prSet presAssocID="{951F29BB-776E-4881-96D2-27AA5AB2F442}" presName="chaos" presStyleCnt="0"/>
      <dgm:spPr/>
    </dgm:pt>
    <dgm:pt modelId="{2E198F65-6400-47C1-91BF-63A80EA0C29E}" type="pres">
      <dgm:prSet presAssocID="{951F29BB-776E-4881-96D2-27AA5AB2F442}" presName="parTx1" presStyleLbl="revTx" presStyleIdx="0" presStyleCnt="2"/>
      <dgm:spPr/>
    </dgm:pt>
    <dgm:pt modelId="{F61783C1-7ED7-4225-86C3-35909619D979}" type="pres">
      <dgm:prSet presAssocID="{951F29BB-776E-4881-96D2-27AA5AB2F442}" presName="c1" presStyleLbl="node1" presStyleIdx="0" presStyleCnt="19"/>
      <dgm:spPr/>
    </dgm:pt>
    <dgm:pt modelId="{980D6D2D-D902-407D-9885-5C3BE934A9C9}" type="pres">
      <dgm:prSet presAssocID="{951F29BB-776E-4881-96D2-27AA5AB2F442}" presName="c2" presStyleLbl="node1" presStyleIdx="1" presStyleCnt="19"/>
      <dgm:spPr/>
    </dgm:pt>
    <dgm:pt modelId="{6F87E2FF-9C68-4947-879A-ABAC58567A1D}" type="pres">
      <dgm:prSet presAssocID="{951F29BB-776E-4881-96D2-27AA5AB2F442}" presName="c3" presStyleLbl="node1" presStyleIdx="2" presStyleCnt="19"/>
      <dgm:spPr/>
    </dgm:pt>
    <dgm:pt modelId="{B11FF7E8-F427-4F4D-9925-93286D62FCA5}" type="pres">
      <dgm:prSet presAssocID="{951F29BB-776E-4881-96D2-27AA5AB2F442}" presName="c4" presStyleLbl="node1" presStyleIdx="3" presStyleCnt="19"/>
      <dgm:spPr/>
    </dgm:pt>
    <dgm:pt modelId="{E675592C-0FFD-4754-AF4B-E8EE8603EE31}" type="pres">
      <dgm:prSet presAssocID="{951F29BB-776E-4881-96D2-27AA5AB2F442}" presName="c5" presStyleLbl="node1" presStyleIdx="4" presStyleCnt="19"/>
      <dgm:spPr/>
    </dgm:pt>
    <dgm:pt modelId="{9A4F8EF0-4A6B-42EC-A9A7-1D7C754B943A}" type="pres">
      <dgm:prSet presAssocID="{951F29BB-776E-4881-96D2-27AA5AB2F442}" presName="c6" presStyleLbl="node1" presStyleIdx="5" presStyleCnt="19"/>
      <dgm:spPr/>
    </dgm:pt>
    <dgm:pt modelId="{856AC743-CEDB-42BA-95E3-9CBB179306A4}" type="pres">
      <dgm:prSet presAssocID="{951F29BB-776E-4881-96D2-27AA5AB2F442}" presName="c7" presStyleLbl="node1" presStyleIdx="6" presStyleCnt="19"/>
      <dgm:spPr/>
    </dgm:pt>
    <dgm:pt modelId="{8335E1A5-23B9-4F98-99CD-E7A310CEFE1B}" type="pres">
      <dgm:prSet presAssocID="{951F29BB-776E-4881-96D2-27AA5AB2F442}" presName="c8" presStyleLbl="node1" presStyleIdx="7" presStyleCnt="19"/>
      <dgm:spPr/>
    </dgm:pt>
    <dgm:pt modelId="{E175C04B-213D-4228-BE0C-90D99889359E}" type="pres">
      <dgm:prSet presAssocID="{951F29BB-776E-4881-96D2-27AA5AB2F442}" presName="c9" presStyleLbl="node1" presStyleIdx="8" presStyleCnt="19"/>
      <dgm:spPr/>
    </dgm:pt>
    <dgm:pt modelId="{19E81045-9C3D-41A4-ACEB-B30AB79DB56D}" type="pres">
      <dgm:prSet presAssocID="{951F29BB-776E-4881-96D2-27AA5AB2F442}" presName="c10" presStyleLbl="node1" presStyleIdx="9" presStyleCnt="19"/>
      <dgm:spPr/>
    </dgm:pt>
    <dgm:pt modelId="{B9422E89-6E7C-4504-AB3F-C4F7DA1382BD}" type="pres">
      <dgm:prSet presAssocID="{951F29BB-776E-4881-96D2-27AA5AB2F442}" presName="c11" presStyleLbl="node1" presStyleIdx="10" presStyleCnt="19"/>
      <dgm:spPr/>
    </dgm:pt>
    <dgm:pt modelId="{E1EA7E52-4A13-45E9-8A2E-7250921A7338}" type="pres">
      <dgm:prSet presAssocID="{951F29BB-776E-4881-96D2-27AA5AB2F442}" presName="c12" presStyleLbl="node1" presStyleIdx="11" presStyleCnt="19"/>
      <dgm:spPr/>
    </dgm:pt>
    <dgm:pt modelId="{770E0D65-E1C7-43E2-8A52-6097AA15EB16}" type="pres">
      <dgm:prSet presAssocID="{951F29BB-776E-4881-96D2-27AA5AB2F442}" presName="c13" presStyleLbl="node1" presStyleIdx="12" presStyleCnt="19"/>
      <dgm:spPr/>
    </dgm:pt>
    <dgm:pt modelId="{00C60145-B56E-4574-9671-C4F45C742775}" type="pres">
      <dgm:prSet presAssocID="{951F29BB-776E-4881-96D2-27AA5AB2F442}" presName="c14" presStyleLbl="node1" presStyleIdx="13" presStyleCnt="19"/>
      <dgm:spPr/>
    </dgm:pt>
    <dgm:pt modelId="{A65FAE9C-512A-4BCC-BF5E-7D77D6CBC502}" type="pres">
      <dgm:prSet presAssocID="{951F29BB-776E-4881-96D2-27AA5AB2F442}" presName="c15" presStyleLbl="node1" presStyleIdx="14" presStyleCnt="19"/>
      <dgm:spPr/>
    </dgm:pt>
    <dgm:pt modelId="{9810E893-AD77-4409-9E6E-AB33E8B2B72C}" type="pres">
      <dgm:prSet presAssocID="{951F29BB-776E-4881-96D2-27AA5AB2F442}" presName="c16" presStyleLbl="node1" presStyleIdx="15" presStyleCnt="19"/>
      <dgm:spPr/>
    </dgm:pt>
    <dgm:pt modelId="{A70E48C3-7C76-450F-AB77-5C2D63EF8B15}" type="pres">
      <dgm:prSet presAssocID="{951F29BB-776E-4881-96D2-27AA5AB2F442}" presName="c17" presStyleLbl="node1" presStyleIdx="16" presStyleCnt="19"/>
      <dgm:spPr/>
    </dgm:pt>
    <dgm:pt modelId="{BD208474-84E3-4532-A666-B1AC6EBF6414}" type="pres">
      <dgm:prSet presAssocID="{951F29BB-776E-4881-96D2-27AA5AB2F442}" presName="c18" presStyleLbl="node1" presStyleIdx="17" presStyleCnt="19"/>
      <dgm:spPr/>
    </dgm:pt>
    <dgm:pt modelId="{ADD159BC-A011-49AF-85A6-50BABDAFFCBD}" type="pres">
      <dgm:prSet presAssocID="{026A8697-CBAB-4E06-84F5-51D63B6D28EF}" presName="chevronComposite1" presStyleCnt="0"/>
      <dgm:spPr/>
    </dgm:pt>
    <dgm:pt modelId="{3CBE8BC6-7109-4FAA-977C-7D42682488EA}" type="pres">
      <dgm:prSet presAssocID="{026A8697-CBAB-4E06-84F5-51D63B6D28EF}" presName="chevron1" presStyleLbl="sibTrans2D1" presStyleIdx="0" presStyleCnt="2"/>
      <dgm:spPr/>
    </dgm:pt>
    <dgm:pt modelId="{A0DBB256-818F-48E1-9C96-2A9188368FAB}" type="pres">
      <dgm:prSet presAssocID="{026A8697-CBAB-4E06-84F5-51D63B6D28EF}" presName="spChevron1" presStyleCnt="0"/>
      <dgm:spPr/>
    </dgm:pt>
    <dgm:pt modelId="{22B0AE63-965A-4734-99A8-001D4DBBD411}" type="pres">
      <dgm:prSet presAssocID="{E4924234-8C95-46DE-9FE5-6C67A354DC7E}" presName="middle" presStyleCnt="0"/>
      <dgm:spPr/>
    </dgm:pt>
    <dgm:pt modelId="{487EB746-E257-4BFA-9323-F45E0FA44ACB}" type="pres">
      <dgm:prSet presAssocID="{E4924234-8C95-46DE-9FE5-6C67A354DC7E}" presName="parTxMid" presStyleLbl="revTx" presStyleIdx="1" presStyleCnt="2"/>
      <dgm:spPr/>
    </dgm:pt>
    <dgm:pt modelId="{26B002FB-2481-46AC-901A-E87172F82289}" type="pres">
      <dgm:prSet presAssocID="{E4924234-8C95-46DE-9FE5-6C67A354DC7E}" presName="spMid" presStyleCnt="0"/>
      <dgm:spPr/>
    </dgm:pt>
    <dgm:pt modelId="{0C4AD75D-CD5E-4171-8DE0-87D9FB14154E}" type="pres">
      <dgm:prSet presAssocID="{B54F97B5-7BC7-4650-8ABF-D065F338AC21}" presName="chevronComposite1" presStyleCnt="0"/>
      <dgm:spPr/>
    </dgm:pt>
    <dgm:pt modelId="{9DE8E521-718C-4EEF-9AA3-41E1EE53C982}" type="pres">
      <dgm:prSet presAssocID="{B54F97B5-7BC7-4650-8ABF-D065F338AC21}" presName="chevron1" presStyleLbl="sibTrans2D1" presStyleIdx="1" presStyleCnt="2"/>
      <dgm:spPr/>
    </dgm:pt>
    <dgm:pt modelId="{EF5FD085-AA6D-4B2E-9BF0-B3406C923137}" type="pres">
      <dgm:prSet presAssocID="{B54F97B5-7BC7-4650-8ABF-D065F338AC21}" presName="spChevron1" presStyleCnt="0"/>
      <dgm:spPr/>
    </dgm:pt>
    <dgm:pt modelId="{3B0E260C-C918-496E-857A-F03F6CB7C5BD}" type="pres">
      <dgm:prSet presAssocID="{A5499118-455E-4E1D-B6BC-051A1982C587}" presName="last" presStyleCnt="0"/>
      <dgm:spPr/>
    </dgm:pt>
    <dgm:pt modelId="{2D4E47AF-459E-4798-BD3D-143A4E870A72}" type="pres">
      <dgm:prSet presAssocID="{A5499118-455E-4E1D-B6BC-051A1982C587}" presName="circleTx" presStyleLbl="node1" presStyleIdx="18" presStyleCnt="19"/>
      <dgm:spPr/>
    </dgm:pt>
    <dgm:pt modelId="{93EB4805-CF57-4486-8652-18DEE8B1B732}" type="pres">
      <dgm:prSet presAssocID="{A5499118-455E-4E1D-B6BC-051A1982C587}" presName="spN" presStyleCnt="0"/>
      <dgm:spPr/>
    </dgm:pt>
  </dgm:ptLst>
  <dgm:cxnLst>
    <dgm:cxn modelId="{253F3404-858F-874F-A808-906EC03798F9}" type="presOf" srcId="{25185401-22C1-4848-A2AD-7259FBF128B6}" destId="{9894F059-3776-48E3-BA91-25A6E83BC143}" srcOrd="0" destOrd="0" presId="urn:microsoft.com/office/officeart/2009/3/layout/RandomtoResultProcess"/>
    <dgm:cxn modelId="{A0C7E031-8966-0346-B2C0-5DD09D62E3C6}" type="presOf" srcId="{A5499118-455E-4E1D-B6BC-051A1982C587}" destId="{2D4E47AF-459E-4798-BD3D-143A4E870A72}" srcOrd="0" destOrd="0" presId="urn:microsoft.com/office/officeart/2009/3/layout/RandomtoResultProcess"/>
    <dgm:cxn modelId="{08553669-8850-4225-994D-35779369D7A6}" srcId="{25185401-22C1-4848-A2AD-7259FBF128B6}" destId="{E4924234-8C95-46DE-9FE5-6C67A354DC7E}" srcOrd="1" destOrd="0" parTransId="{3032F0D0-65D5-4CCC-BBE9-B949B0CC1B3C}" sibTransId="{B54F97B5-7BC7-4650-8ABF-D065F338AC21}"/>
    <dgm:cxn modelId="{E530626A-9426-9542-8651-0F57F04E31F9}" type="presOf" srcId="{E4924234-8C95-46DE-9FE5-6C67A354DC7E}" destId="{487EB746-E257-4BFA-9323-F45E0FA44ACB}" srcOrd="0" destOrd="0" presId="urn:microsoft.com/office/officeart/2009/3/layout/RandomtoResultProcess"/>
    <dgm:cxn modelId="{3093B84D-6C5D-45A9-B343-93319B974B87}" srcId="{25185401-22C1-4848-A2AD-7259FBF128B6}" destId="{A5499118-455E-4E1D-B6BC-051A1982C587}" srcOrd="2" destOrd="0" parTransId="{D7F1F3A2-179E-48BB-81B6-1F50444314EE}" sibTransId="{9B54517A-8D58-41E9-9F96-EC3261B568F1}"/>
    <dgm:cxn modelId="{3B38599A-425F-4CFE-8449-0465496D6239}" srcId="{25185401-22C1-4848-A2AD-7259FBF128B6}" destId="{951F29BB-776E-4881-96D2-27AA5AB2F442}" srcOrd="0" destOrd="0" parTransId="{D881CB68-358B-41D8-9725-475698F1504F}" sibTransId="{026A8697-CBAB-4E06-84F5-51D63B6D28EF}"/>
    <dgm:cxn modelId="{B298CDFF-10D8-B246-9AC0-2D250C28BC26}" type="presOf" srcId="{951F29BB-776E-4881-96D2-27AA5AB2F442}" destId="{2E198F65-6400-47C1-91BF-63A80EA0C29E}" srcOrd="0" destOrd="0" presId="urn:microsoft.com/office/officeart/2009/3/layout/RandomtoResultProcess"/>
    <dgm:cxn modelId="{5FF0C497-34B9-0241-8552-27D5DB6379ED}" type="presParOf" srcId="{9894F059-3776-48E3-BA91-25A6E83BC143}" destId="{92AB5261-BBC4-4490-827B-567B268B615B}" srcOrd="0" destOrd="0" presId="urn:microsoft.com/office/officeart/2009/3/layout/RandomtoResultProcess"/>
    <dgm:cxn modelId="{CADE1417-F2F7-0C45-9C5E-957C67460B9F}" type="presParOf" srcId="{92AB5261-BBC4-4490-827B-567B268B615B}" destId="{2E198F65-6400-47C1-91BF-63A80EA0C29E}" srcOrd="0" destOrd="0" presId="urn:microsoft.com/office/officeart/2009/3/layout/RandomtoResultProcess"/>
    <dgm:cxn modelId="{1DDF6039-7FFD-8440-9DB9-48B58704785D}" type="presParOf" srcId="{92AB5261-BBC4-4490-827B-567B268B615B}" destId="{F61783C1-7ED7-4225-86C3-35909619D979}" srcOrd="1" destOrd="0" presId="urn:microsoft.com/office/officeart/2009/3/layout/RandomtoResultProcess"/>
    <dgm:cxn modelId="{A8261FD8-305E-DC48-A652-3D0CE6E4E9CE}" type="presParOf" srcId="{92AB5261-BBC4-4490-827B-567B268B615B}" destId="{980D6D2D-D902-407D-9885-5C3BE934A9C9}" srcOrd="2" destOrd="0" presId="urn:microsoft.com/office/officeart/2009/3/layout/RandomtoResultProcess"/>
    <dgm:cxn modelId="{D5951E54-8000-3E4A-889F-3745ECCA5FF8}" type="presParOf" srcId="{92AB5261-BBC4-4490-827B-567B268B615B}" destId="{6F87E2FF-9C68-4947-879A-ABAC58567A1D}" srcOrd="3" destOrd="0" presId="urn:microsoft.com/office/officeart/2009/3/layout/RandomtoResultProcess"/>
    <dgm:cxn modelId="{D2C43E08-AF89-AA48-9E13-59AB311120CD}" type="presParOf" srcId="{92AB5261-BBC4-4490-827B-567B268B615B}" destId="{B11FF7E8-F427-4F4D-9925-93286D62FCA5}" srcOrd="4" destOrd="0" presId="urn:microsoft.com/office/officeart/2009/3/layout/RandomtoResultProcess"/>
    <dgm:cxn modelId="{091F0605-581B-E44E-98E7-A5EC89373054}" type="presParOf" srcId="{92AB5261-BBC4-4490-827B-567B268B615B}" destId="{E675592C-0FFD-4754-AF4B-E8EE8603EE31}" srcOrd="5" destOrd="0" presId="urn:microsoft.com/office/officeart/2009/3/layout/RandomtoResultProcess"/>
    <dgm:cxn modelId="{69C0930E-7E55-9D49-BF42-23448532942E}" type="presParOf" srcId="{92AB5261-BBC4-4490-827B-567B268B615B}" destId="{9A4F8EF0-4A6B-42EC-A9A7-1D7C754B943A}" srcOrd="6" destOrd="0" presId="urn:microsoft.com/office/officeart/2009/3/layout/RandomtoResultProcess"/>
    <dgm:cxn modelId="{4EAFF91A-0F99-4142-A157-F591569A823C}" type="presParOf" srcId="{92AB5261-BBC4-4490-827B-567B268B615B}" destId="{856AC743-CEDB-42BA-95E3-9CBB179306A4}" srcOrd="7" destOrd="0" presId="urn:microsoft.com/office/officeart/2009/3/layout/RandomtoResultProcess"/>
    <dgm:cxn modelId="{F5C12CD8-E671-B748-8831-1503886B0039}" type="presParOf" srcId="{92AB5261-BBC4-4490-827B-567B268B615B}" destId="{8335E1A5-23B9-4F98-99CD-E7A310CEFE1B}" srcOrd="8" destOrd="0" presId="urn:microsoft.com/office/officeart/2009/3/layout/RandomtoResultProcess"/>
    <dgm:cxn modelId="{3DC59EA5-A39B-E144-B437-6629AF72243C}" type="presParOf" srcId="{92AB5261-BBC4-4490-827B-567B268B615B}" destId="{E175C04B-213D-4228-BE0C-90D99889359E}" srcOrd="9" destOrd="0" presId="urn:microsoft.com/office/officeart/2009/3/layout/RandomtoResultProcess"/>
    <dgm:cxn modelId="{AC01CA67-6528-8B45-A4A2-5466ACEFBFF8}" type="presParOf" srcId="{92AB5261-BBC4-4490-827B-567B268B615B}" destId="{19E81045-9C3D-41A4-ACEB-B30AB79DB56D}" srcOrd="10" destOrd="0" presId="urn:microsoft.com/office/officeart/2009/3/layout/RandomtoResultProcess"/>
    <dgm:cxn modelId="{8422E0C4-C9EE-BD41-B27B-DCF858E8E5C9}" type="presParOf" srcId="{92AB5261-BBC4-4490-827B-567B268B615B}" destId="{B9422E89-6E7C-4504-AB3F-C4F7DA1382BD}" srcOrd="11" destOrd="0" presId="urn:microsoft.com/office/officeart/2009/3/layout/RandomtoResultProcess"/>
    <dgm:cxn modelId="{F022E65D-3AE0-EE44-80AE-5078C2F29A3B}" type="presParOf" srcId="{92AB5261-BBC4-4490-827B-567B268B615B}" destId="{E1EA7E52-4A13-45E9-8A2E-7250921A7338}" srcOrd="12" destOrd="0" presId="urn:microsoft.com/office/officeart/2009/3/layout/RandomtoResultProcess"/>
    <dgm:cxn modelId="{F5658804-D182-3247-AD3D-4BF596345F34}" type="presParOf" srcId="{92AB5261-BBC4-4490-827B-567B268B615B}" destId="{770E0D65-E1C7-43E2-8A52-6097AA15EB16}" srcOrd="13" destOrd="0" presId="urn:microsoft.com/office/officeart/2009/3/layout/RandomtoResultProcess"/>
    <dgm:cxn modelId="{D9A84153-0FAA-D743-B365-EBCA8F50B8A7}" type="presParOf" srcId="{92AB5261-BBC4-4490-827B-567B268B615B}" destId="{00C60145-B56E-4574-9671-C4F45C742775}" srcOrd="14" destOrd="0" presId="urn:microsoft.com/office/officeart/2009/3/layout/RandomtoResultProcess"/>
    <dgm:cxn modelId="{A306923C-D208-5F48-8DD3-617A28E57285}" type="presParOf" srcId="{92AB5261-BBC4-4490-827B-567B268B615B}" destId="{A65FAE9C-512A-4BCC-BF5E-7D77D6CBC502}" srcOrd="15" destOrd="0" presId="urn:microsoft.com/office/officeart/2009/3/layout/RandomtoResultProcess"/>
    <dgm:cxn modelId="{C5899B8F-1030-CC40-BDDA-BFE09D56EBD6}" type="presParOf" srcId="{92AB5261-BBC4-4490-827B-567B268B615B}" destId="{9810E893-AD77-4409-9E6E-AB33E8B2B72C}" srcOrd="16" destOrd="0" presId="urn:microsoft.com/office/officeart/2009/3/layout/RandomtoResultProcess"/>
    <dgm:cxn modelId="{589E819C-E8F0-074E-A4B7-3906C3B247DB}" type="presParOf" srcId="{92AB5261-BBC4-4490-827B-567B268B615B}" destId="{A70E48C3-7C76-450F-AB77-5C2D63EF8B15}" srcOrd="17" destOrd="0" presId="urn:microsoft.com/office/officeart/2009/3/layout/RandomtoResultProcess"/>
    <dgm:cxn modelId="{6F17BBFD-D043-BC4B-A253-BC8FE0C56FB5}" type="presParOf" srcId="{92AB5261-BBC4-4490-827B-567B268B615B}" destId="{BD208474-84E3-4532-A666-B1AC6EBF6414}" srcOrd="18" destOrd="0" presId="urn:microsoft.com/office/officeart/2009/3/layout/RandomtoResultProcess"/>
    <dgm:cxn modelId="{14501E1D-B62C-1846-8640-A36405548F25}" type="presParOf" srcId="{9894F059-3776-48E3-BA91-25A6E83BC143}" destId="{ADD159BC-A011-49AF-85A6-50BABDAFFCBD}" srcOrd="1" destOrd="0" presId="urn:microsoft.com/office/officeart/2009/3/layout/RandomtoResultProcess"/>
    <dgm:cxn modelId="{23F85151-AC40-EC40-A374-0398B441CAAA}" type="presParOf" srcId="{ADD159BC-A011-49AF-85A6-50BABDAFFCBD}" destId="{3CBE8BC6-7109-4FAA-977C-7D42682488EA}" srcOrd="0" destOrd="0" presId="urn:microsoft.com/office/officeart/2009/3/layout/RandomtoResultProcess"/>
    <dgm:cxn modelId="{7F739BC6-BCF5-984C-99DA-4927EA7FD177}" type="presParOf" srcId="{ADD159BC-A011-49AF-85A6-50BABDAFFCBD}" destId="{A0DBB256-818F-48E1-9C96-2A9188368FAB}" srcOrd="1" destOrd="0" presId="urn:microsoft.com/office/officeart/2009/3/layout/RandomtoResultProcess"/>
    <dgm:cxn modelId="{1001BB1E-5E71-8948-B116-2F159FEDD435}" type="presParOf" srcId="{9894F059-3776-48E3-BA91-25A6E83BC143}" destId="{22B0AE63-965A-4734-99A8-001D4DBBD411}" srcOrd="2" destOrd="0" presId="urn:microsoft.com/office/officeart/2009/3/layout/RandomtoResultProcess"/>
    <dgm:cxn modelId="{D961F64F-C4AF-CC4F-BCD8-436CEADA7865}" type="presParOf" srcId="{22B0AE63-965A-4734-99A8-001D4DBBD411}" destId="{487EB746-E257-4BFA-9323-F45E0FA44ACB}" srcOrd="0" destOrd="0" presId="urn:microsoft.com/office/officeart/2009/3/layout/RandomtoResultProcess"/>
    <dgm:cxn modelId="{B60A2D90-BA19-194F-B6A8-204B81B9DCF4}" type="presParOf" srcId="{22B0AE63-965A-4734-99A8-001D4DBBD411}" destId="{26B002FB-2481-46AC-901A-E87172F82289}" srcOrd="1" destOrd="0" presId="urn:microsoft.com/office/officeart/2009/3/layout/RandomtoResultProcess"/>
    <dgm:cxn modelId="{20D5D984-B960-C243-AB2C-AC4A21A0BE50}" type="presParOf" srcId="{9894F059-3776-48E3-BA91-25A6E83BC143}" destId="{0C4AD75D-CD5E-4171-8DE0-87D9FB14154E}" srcOrd="3" destOrd="0" presId="urn:microsoft.com/office/officeart/2009/3/layout/RandomtoResultProcess"/>
    <dgm:cxn modelId="{D44FAD7E-DD62-6F4D-9B10-D35269D05938}" type="presParOf" srcId="{0C4AD75D-CD5E-4171-8DE0-87D9FB14154E}" destId="{9DE8E521-718C-4EEF-9AA3-41E1EE53C982}" srcOrd="0" destOrd="0" presId="urn:microsoft.com/office/officeart/2009/3/layout/RandomtoResultProcess"/>
    <dgm:cxn modelId="{1A9AE357-142C-DC4E-A310-7E9822BC175F}" type="presParOf" srcId="{0C4AD75D-CD5E-4171-8DE0-87D9FB14154E}" destId="{EF5FD085-AA6D-4B2E-9BF0-B3406C923137}" srcOrd="1" destOrd="0" presId="urn:microsoft.com/office/officeart/2009/3/layout/RandomtoResultProcess"/>
    <dgm:cxn modelId="{B3DF605A-30F6-364D-BFF6-32EBB4BAB2A7}" type="presParOf" srcId="{9894F059-3776-48E3-BA91-25A6E83BC143}" destId="{3B0E260C-C918-496E-857A-F03F6CB7C5BD}" srcOrd="4" destOrd="0" presId="urn:microsoft.com/office/officeart/2009/3/layout/RandomtoResultProcess"/>
    <dgm:cxn modelId="{E3B651D4-AFC8-E942-95BF-87CD28F19D21}" type="presParOf" srcId="{3B0E260C-C918-496E-857A-F03F6CB7C5BD}" destId="{2D4E47AF-459E-4798-BD3D-143A4E870A72}" srcOrd="0" destOrd="0" presId="urn:microsoft.com/office/officeart/2009/3/layout/RandomtoResultProcess"/>
    <dgm:cxn modelId="{963A2F42-1DF1-4C46-9B79-9BF414C3B831}" type="presParOf" srcId="{3B0E260C-C918-496E-857A-F03F6CB7C5BD}" destId="{93EB4805-CF57-4486-8652-18DEE8B1B732}"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4FA6F3-B222-4098-9595-B5070FC56F2D}" type="doc">
      <dgm:prSet loTypeId="urn:microsoft.com/office/officeart/2005/8/layout/hProcess9" loCatId="process" qsTypeId="urn:microsoft.com/office/officeart/2005/8/quickstyle/simple5" qsCatId="simple" csTypeId="urn:microsoft.com/office/officeart/2005/8/colors/colorful2" csCatId="colorful" phldr="1"/>
      <dgm:spPr/>
    </dgm:pt>
    <dgm:pt modelId="{F313F3C2-BD5E-4AB3-BBFB-5D6D6D7861BF}">
      <dgm:prSet phldrT="[Text]"/>
      <dgm:spPr/>
      <dgm:t>
        <a:bodyPr/>
        <a:lstStyle/>
        <a:p>
          <a:r>
            <a:rPr lang="en-US" dirty="0">
              <a:latin typeface="Raleway"/>
              <a:cs typeface="Raleway"/>
            </a:rPr>
            <a:t>Diagnostic Review</a:t>
          </a:r>
        </a:p>
      </dgm:t>
    </dgm:pt>
    <dgm:pt modelId="{CE2EE048-AE25-4D3C-B534-BF39EE5FBEDF}" type="parTrans" cxnId="{FA2000B5-1471-4338-9B95-8BAEB22B0089}">
      <dgm:prSet/>
      <dgm:spPr/>
      <dgm:t>
        <a:bodyPr/>
        <a:lstStyle/>
        <a:p>
          <a:endParaRPr lang="en-US"/>
        </a:p>
      </dgm:t>
    </dgm:pt>
    <dgm:pt modelId="{38EF8489-ECC4-4916-BCC5-B29156FFED17}" type="sibTrans" cxnId="{FA2000B5-1471-4338-9B95-8BAEB22B0089}">
      <dgm:prSet/>
      <dgm:spPr/>
      <dgm:t>
        <a:bodyPr/>
        <a:lstStyle/>
        <a:p>
          <a:endParaRPr lang="en-US"/>
        </a:p>
      </dgm:t>
    </dgm:pt>
    <dgm:pt modelId="{C3C3A5A9-CD3C-4E7B-B253-50FCB0CB3475}">
      <dgm:prSet phldrT="[Text]"/>
      <dgm:spPr/>
      <dgm:t>
        <a:bodyPr/>
        <a:lstStyle/>
        <a:p>
          <a:r>
            <a:rPr lang="en-US" dirty="0">
              <a:latin typeface="Raleway"/>
              <a:cs typeface="Raleway"/>
            </a:rPr>
            <a:t>Performance Analysis</a:t>
          </a:r>
        </a:p>
      </dgm:t>
    </dgm:pt>
    <dgm:pt modelId="{2F056426-0D3B-4964-8044-1BEE07A3A497}" type="parTrans" cxnId="{1EE8DF4A-457F-4B53-8225-21D51701AE15}">
      <dgm:prSet/>
      <dgm:spPr/>
      <dgm:t>
        <a:bodyPr/>
        <a:lstStyle/>
        <a:p>
          <a:endParaRPr lang="en-US"/>
        </a:p>
      </dgm:t>
    </dgm:pt>
    <dgm:pt modelId="{09C006A5-0795-43D1-A5CB-1D1C7D033FFF}" type="sibTrans" cxnId="{1EE8DF4A-457F-4B53-8225-21D51701AE15}">
      <dgm:prSet/>
      <dgm:spPr/>
      <dgm:t>
        <a:bodyPr/>
        <a:lstStyle/>
        <a:p>
          <a:endParaRPr lang="en-US"/>
        </a:p>
      </dgm:t>
    </dgm:pt>
    <dgm:pt modelId="{A46992BC-1C48-41D7-9814-4414F532B4F5}">
      <dgm:prSet phldrT="[Text]"/>
      <dgm:spPr/>
      <dgm:t>
        <a:bodyPr/>
        <a:lstStyle/>
        <a:p>
          <a:r>
            <a:rPr lang="en-US" dirty="0">
              <a:latin typeface="Raleway"/>
              <a:cs typeface="Raleway"/>
            </a:rPr>
            <a:t>Root Cause Analysis</a:t>
          </a:r>
        </a:p>
      </dgm:t>
    </dgm:pt>
    <dgm:pt modelId="{EFEC29D2-50FC-4447-BD80-8BD7D5217E1C}" type="parTrans" cxnId="{63759927-6B1F-4F43-8536-9BDE7E2DFE41}">
      <dgm:prSet/>
      <dgm:spPr/>
      <dgm:t>
        <a:bodyPr/>
        <a:lstStyle/>
        <a:p>
          <a:endParaRPr lang="en-US"/>
        </a:p>
      </dgm:t>
    </dgm:pt>
    <dgm:pt modelId="{0AB208F4-4E73-4BDF-8A57-E6E3CABA2F06}" type="sibTrans" cxnId="{63759927-6B1F-4F43-8536-9BDE7E2DFE41}">
      <dgm:prSet/>
      <dgm:spPr/>
      <dgm:t>
        <a:bodyPr/>
        <a:lstStyle/>
        <a:p>
          <a:endParaRPr lang="en-US"/>
        </a:p>
      </dgm:t>
    </dgm:pt>
    <dgm:pt modelId="{6D3FF269-340D-4416-90C1-545BE5CC1811}" type="pres">
      <dgm:prSet presAssocID="{4C4FA6F3-B222-4098-9595-B5070FC56F2D}" presName="CompostProcess" presStyleCnt="0">
        <dgm:presLayoutVars>
          <dgm:dir/>
          <dgm:resizeHandles val="exact"/>
        </dgm:presLayoutVars>
      </dgm:prSet>
      <dgm:spPr/>
    </dgm:pt>
    <dgm:pt modelId="{7405CA72-9CC1-4125-9BCD-D1A9AD39A4EA}" type="pres">
      <dgm:prSet presAssocID="{4C4FA6F3-B222-4098-9595-B5070FC56F2D}" presName="arrow" presStyleLbl="bgShp" presStyleIdx="0" presStyleCnt="1"/>
      <dgm:spPr>
        <a:solidFill>
          <a:schemeClr val="bg1">
            <a:lumMod val="85000"/>
          </a:schemeClr>
        </a:solidFill>
      </dgm:spPr>
    </dgm:pt>
    <dgm:pt modelId="{6E2EDC49-AD27-4793-A280-04ACB33CD555}" type="pres">
      <dgm:prSet presAssocID="{4C4FA6F3-B222-4098-9595-B5070FC56F2D}" presName="linearProcess" presStyleCnt="0"/>
      <dgm:spPr/>
    </dgm:pt>
    <dgm:pt modelId="{BFEBF25C-7E8D-44F6-893A-57264C0CDD1F}" type="pres">
      <dgm:prSet presAssocID="{F313F3C2-BD5E-4AB3-BBFB-5D6D6D7861BF}" presName="textNode" presStyleLbl="node1" presStyleIdx="0" presStyleCnt="3">
        <dgm:presLayoutVars>
          <dgm:bulletEnabled val="1"/>
        </dgm:presLayoutVars>
      </dgm:prSet>
      <dgm:spPr/>
    </dgm:pt>
    <dgm:pt modelId="{2B6B826D-884F-4252-9F6E-7B304D185F11}" type="pres">
      <dgm:prSet presAssocID="{38EF8489-ECC4-4916-BCC5-B29156FFED17}" presName="sibTrans" presStyleCnt="0"/>
      <dgm:spPr/>
    </dgm:pt>
    <dgm:pt modelId="{0C1F4AF6-9136-496C-8C4E-A8337AF85E15}" type="pres">
      <dgm:prSet presAssocID="{C3C3A5A9-CD3C-4E7B-B253-50FCB0CB3475}" presName="textNode" presStyleLbl="node1" presStyleIdx="1" presStyleCnt="3">
        <dgm:presLayoutVars>
          <dgm:bulletEnabled val="1"/>
        </dgm:presLayoutVars>
      </dgm:prSet>
      <dgm:spPr/>
    </dgm:pt>
    <dgm:pt modelId="{17952ECF-023A-4626-82F7-0B6E598970F1}" type="pres">
      <dgm:prSet presAssocID="{09C006A5-0795-43D1-A5CB-1D1C7D033FFF}" presName="sibTrans" presStyleCnt="0"/>
      <dgm:spPr/>
    </dgm:pt>
    <dgm:pt modelId="{2D4AA6DF-B611-4A11-B242-1088D2DC629F}" type="pres">
      <dgm:prSet presAssocID="{A46992BC-1C48-41D7-9814-4414F532B4F5}" presName="textNode" presStyleLbl="node1" presStyleIdx="2" presStyleCnt="3">
        <dgm:presLayoutVars>
          <dgm:bulletEnabled val="1"/>
        </dgm:presLayoutVars>
      </dgm:prSet>
      <dgm:spPr/>
    </dgm:pt>
  </dgm:ptLst>
  <dgm:cxnLst>
    <dgm:cxn modelId="{63759927-6B1F-4F43-8536-9BDE7E2DFE41}" srcId="{4C4FA6F3-B222-4098-9595-B5070FC56F2D}" destId="{A46992BC-1C48-41D7-9814-4414F532B4F5}" srcOrd="2" destOrd="0" parTransId="{EFEC29D2-50FC-4447-BD80-8BD7D5217E1C}" sibTransId="{0AB208F4-4E73-4BDF-8A57-E6E3CABA2F06}"/>
    <dgm:cxn modelId="{CAE0DC27-C9CD-4A44-8C79-B37E7A49DC29}" type="presOf" srcId="{4C4FA6F3-B222-4098-9595-B5070FC56F2D}" destId="{6D3FF269-340D-4416-90C1-545BE5CC1811}" srcOrd="0" destOrd="0" presId="urn:microsoft.com/office/officeart/2005/8/layout/hProcess9"/>
    <dgm:cxn modelId="{ECCE182D-3545-D647-ADA9-526B379624B6}" type="presOf" srcId="{C3C3A5A9-CD3C-4E7B-B253-50FCB0CB3475}" destId="{0C1F4AF6-9136-496C-8C4E-A8337AF85E15}" srcOrd="0" destOrd="0" presId="urn:microsoft.com/office/officeart/2005/8/layout/hProcess9"/>
    <dgm:cxn modelId="{1EE8DF4A-457F-4B53-8225-21D51701AE15}" srcId="{4C4FA6F3-B222-4098-9595-B5070FC56F2D}" destId="{C3C3A5A9-CD3C-4E7B-B253-50FCB0CB3475}" srcOrd="1" destOrd="0" parTransId="{2F056426-0D3B-4964-8044-1BEE07A3A497}" sibTransId="{09C006A5-0795-43D1-A5CB-1D1C7D033FFF}"/>
    <dgm:cxn modelId="{46EB6D4D-E0FF-B44B-837D-AF594866ED2E}" type="presOf" srcId="{F313F3C2-BD5E-4AB3-BBFB-5D6D6D7861BF}" destId="{BFEBF25C-7E8D-44F6-893A-57264C0CDD1F}" srcOrd="0" destOrd="0" presId="urn:microsoft.com/office/officeart/2005/8/layout/hProcess9"/>
    <dgm:cxn modelId="{126E9580-B6F4-3041-B5D4-79782D3AC9B7}" type="presOf" srcId="{A46992BC-1C48-41D7-9814-4414F532B4F5}" destId="{2D4AA6DF-B611-4A11-B242-1088D2DC629F}" srcOrd="0" destOrd="0" presId="urn:microsoft.com/office/officeart/2005/8/layout/hProcess9"/>
    <dgm:cxn modelId="{FA2000B5-1471-4338-9B95-8BAEB22B0089}" srcId="{4C4FA6F3-B222-4098-9595-B5070FC56F2D}" destId="{F313F3C2-BD5E-4AB3-BBFB-5D6D6D7861BF}" srcOrd="0" destOrd="0" parTransId="{CE2EE048-AE25-4D3C-B534-BF39EE5FBEDF}" sibTransId="{38EF8489-ECC4-4916-BCC5-B29156FFED17}"/>
    <dgm:cxn modelId="{AE1BF544-A98E-F24E-A8A5-92E096EAE719}" type="presParOf" srcId="{6D3FF269-340D-4416-90C1-545BE5CC1811}" destId="{7405CA72-9CC1-4125-9BCD-D1A9AD39A4EA}" srcOrd="0" destOrd="0" presId="urn:microsoft.com/office/officeart/2005/8/layout/hProcess9"/>
    <dgm:cxn modelId="{2DFB74F9-54E3-A645-B8BA-DCA71B00F826}" type="presParOf" srcId="{6D3FF269-340D-4416-90C1-545BE5CC1811}" destId="{6E2EDC49-AD27-4793-A280-04ACB33CD555}" srcOrd="1" destOrd="0" presId="urn:microsoft.com/office/officeart/2005/8/layout/hProcess9"/>
    <dgm:cxn modelId="{0D4E7D5D-3E62-3F4D-A254-BA2884AAF9AB}" type="presParOf" srcId="{6E2EDC49-AD27-4793-A280-04ACB33CD555}" destId="{BFEBF25C-7E8D-44F6-893A-57264C0CDD1F}" srcOrd="0" destOrd="0" presId="urn:microsoft.com/office/officeart/2005/8/layout/hProcess9"/>
    <dgm:cxn modelId="{5537868E-8068-7B43-A6A1-3E4D7FCBFDAE}" type="presParOf" srcId="{6E2EDC49-AD27-4793-A280-04ACB33CD555}" destId="{2B6B826D-884F-4252-9F6E-7B304D185F11}" srcOrd="1" destOrd="0" presId="urn:microsoft.com/office/officeart/2005/8/layout/hProcess9"/>
    <dgm:cxn modelId="{FB337691-0070-8841-B478-22A3439102BD}" type="presParOf" srcId="{6E2EDC49-AD27-4793-A280-04ACB33CD555}" destId="{0C1F4AF6-9136-496C-8C4E-A8337AF85E15}" srcOrd="2" destOrd="0" presId="urn:microsoft.com/office/officeart/2005/8/layout/hProcess9"/>
    <dgm:cxn modelId="{F377FE4C-0FF8-D24B-A836-A57B96C85EFD}" type="presParOf" srcId="{6E2EDC49-AD27-4793-A280-04ACB33CD555}" destId="{17952ECF-023A-4626-82F7-0B6E598970F1}" srcOrd="3" destOrd="0" presId="urn:microsoft.com/office/officeart/2005/8/layout/hProcess9"/>
    <dgm:cxn modelId="{817D0C9B-23BB-D449-8655-F472BE521BAB}" type="presParOf" srcId="{6E2EDC49-AD27-4793-A280-04ACB33CD555}" destId="{2D4AA6DF-B611-4A11-B242-1088D2DC629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A42A-35CD-4909-929D-B0AAC483A63F}">
      <dsp:nvSpPr>
        <dsp:cNvPr id="0" name=""/>
        <dsp:cNvSpPr/>
      </dsp:nvSpPr>
      <dsp:spPr>
        <a:xfrm>
          <a:off x="582498" y="2934266"/>
          <a:ext cx="4846794" cy="1597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Raleway"/>
              <a:cs typeface="Raleway"/>
            </a:rPr>
            <a:t>Comprehensive Review</a:t>
          </a:r>
        </a:p>
      </dsp:txBody>
      <dsp:txXfrm>
        <a:off x="582498" y="2934266"/>
        <a:ext cx="4846794" cy="1597239"/>
      </dsp:txXfrm>
    </dsp:sp>
    <dsp:sp modelId="{52EC3842-D35B-47A8-ADAF-7985FCAD4FC0}">
      <dsp:nvSpPr>
        <dsp:cNvPr id="0" name=""/>
        <dsp:cNvSpPr/>
      </dsp:nvSpPr>
      <dsp:spPr>
        <a:xfrm>
          <a:off x="412448" y="6708907"/>
          <a:ext cx="5995824" cy="394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85750" lvl="1" indent="-285750" algn="l" defTabSz="1600200">
            <a:lnSpc>
              <a:spcPct val="100000"/>
            </a:lnSpc>
            <a:spcBef>
              <a:spcPct val="0"/>
            </a:spcBef>
            <a:spcAft>
              <a:spcPts val="500"/>
            </a:spcAft>
            <a:buChar char="•"/>
          </a:pPr>
          <a:r>
            <a:rPr lang="en-US" sz="3600" kern="1200" dirty="0">
              <a:latin typeface="Open Sans"/>
              <a:cs typeface="Open Sans"/>
            </a:rPr>
            <a:t>Literature review</a:t>
          </a:r>
        </a:p>
        <a:p>
          <a:pPr marL="285750" lvl="1" indent="-285750" algn="l" defTabSz="1600200">
            <a:lnSpc>
              <a:spcPct val="100000"/>
            </a:lnSpc>
            <a:spcBef>
              <a:spcPct val="0"/>
            </a:spcBef>
            <a:spcAft>
              <a:spcPts val="500"/>
            </a:spcAft>
            <a:buChar char="•"/>
          </a:pPr>
          <a:r>
            <a:rPr lang="en-US" sz="3600" kern="1200" dirty="0">
              <a:latin typeface="Open Sans"/>
              <a:cs typeface="Open Sans"/>
            </a:rPr>
            <a:t>Consultation</a:t>
          </a:r>
        </a:p>
        <a:p>
          <a:pPr marL="285750" lvl="1" indent="-285750" algn="l" defTabSz="1600200">
            <a:lnSpc>
              <a:spcPct val="100000"/>
            </a:lnSpc>
            <a:spcBef>
              <a:spcPct val="0"/>
            </a:spcBef>
            <a:spcAft>
              <a:spcPts val="500"/>
            </a:spcAft>
            <a:buChar char="•"/>
          </a:pPr>
          <a:r>
            <a:rPr lang="en-US" sz="3600" kern="1200" dirty="0">
              <a:latin typeface="Open Sans"/>
              <a:cs typeface="Open Sans"/>
            </a:rPr>
            <a:t>Local reflection</a:t>
          </a:r>
        </a:p>
      </dsp:txBody>
      <dsp:txXfrm>
        <a:off x="412448" y="6708907"/>
        <a:ext cx="5995824" cy="3948115"/>
      </dsp:txXfrm>
    </dsp:sp>
    <dsp:sp modelId="{62E41CB2-958D-495C-8D5F-A963BF1892A8}">
      <dsp:nvSpPr>
        <dsp:cNvPr id="0" name=""/>
        <dsp:cNvSpPr/>
      </dsp:nvSpPr>
      <dsp:spPr>
        <a:xfrm>
          <a:off x="576990" y="2448485"/>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2528F-EA31-475B-9288-DBED331E3FD4}">
      <dsp:nvSpPr>
        <dsp:cNvPr id="0" name=""/>
        <dsp:cNvSpPr/>
      </dsp:nvSpPr>
      <dsp:spPr>
        <a:xfrm>
          <a:off x="846868" y="1908728"/>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A4870-9FA7-4A2B-A1A9-F2D3B734E283}">
      <dsp:nvSpPr>
        <dsp:cNvPr id="0" name=""/>
        <dsp:cNvSpPr/>
      </dsp:nvSpPr>
      <dsp:spPr>
        <a:xfrm>
          <a:off x="1494576" y="2016679"/>
          <a:ext cx="605849" cy="605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C71E5-06F8-4D52-84D0-DD30EB050263}">
      <dsp:nvSpPr>
        <dsp:cNvPr id="0" name=""/>
        <dsp:cNvSpPr/>
      </dsp:nvSpPr>
      <dsp:spPr>
        <a:xfrm>
          <a:off x="2034333" y="1422947"/>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F393E-7E21-4FB9-BBF6-46658D700B44}">
      <dsp:nvSpPr>
        <dsp:cNvPr id="0" name=""/>
        <dsp:cNvSpPr/>
      </dsp:nvSpPr>
      <dsp:spPr>
        <a:xfrm>
          <a:off x="2736017" y="1207044"/>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DF53F-6F30-4DAC-B25D-88983E891F90}">
      <dsp:nvSpPr>
        <dsp:cNvPr id="0" name=""/>
        <dsp:cNvSpPr/>
      </dsp:nvSpPr>
      <dsp:spPr>
        <a:xfrm>
          <a:off x="3599628" y="1584874"/>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A8343-BCE9-4360-B172-EB7296ADB3E7}">
      <dsp:nvSpPr>
        <dsp:cNvPr id="0" name=""/>
        <dsp:cNvSpPr/>
      </dsp:nvSpPr>
      <dsp:spPr>
        <a:xfrm>
          <a:off x="4139384" y="1854752"/>
          <a:ext cx="605849" cy="605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6108B-82A5-4191-87FE-F64D67AB7B0A}">
      <dsp:nvSpPr>
        <dsp:cNvPr id="0" name=""/>
        <dsp:cNvSpPr/>
      </dsp:nvSpPr>
      <dsp:spPr>
        <a:xfrm>
          <a:off x="4895044" y="2448485"/>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8BDB9-4DCF-42B7-B948-5CA39DF05ADC}">
      <dsp:nvSpPr>
        <dsp:cNvPr id="0" name=""/>
        <dsp:cNvSpPr/>
      </dsp:nvSpPr>
      <dsp:spPr>
        <a:xfrm>
          <a:off x="5218898" y="3042217"/>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8FE7E-C687-40B9-BE7F-8E6C0C9EF9F3}">
      <dsp:nvSpPr>
        <dsp:cNvPr id="0" name=""/>
        <dsp:cNvSpPr/>
      </dsp:nvSpPr>
      <dsp:spPr>
        <a:xfrm>
          <a:off x="2412163" y="1908728"/>
          <a:ext cx="991389" cy="991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EC66F7-3132-4E59-B126-E45FD1CEC425}">
      <dsp:nvSpPr>
        <dsp:cNvPr id="0" name=""/>
        <dsp:cNvSpPr/>
      </dsp:nvSpPr>
      <dsp:spPr>
        <a:xfrm>
          <a:off x="307112" y="3959803"/>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8D0AB-5C84-4155-80EE-2EDE99444F4A}">
      <dsp:nvSpPr>
        <dsp:cNvPr id="0" name=""/>
        <dsp:cNvSpPr/>
      </dsp:nvSpPr>
      <dsp:spPr>
        <a:xfrm>
          <a:off x="630966" y="4445584"/>
          <a:ext cx="605849" cy="605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E5EE8-F756-481E-8781-21F019A6D275}">
      <dsp:nvSpPr>
        <dsp:cNvPr id="0" name=""/>
        <dsp:cNvSpPr/>
      </dsp:nvSpPr>
      <dsp:spPr>
        <a:xfrm>
          <a:off x="1440601" y="4877390"/>
          <a:ext cx="881235" cy="881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4EFF8-AF9B-45D4-97B7-94A11CDD3264}">
      <dsp:nvSpPr>
        <dsp:cNvPr id="0" name=""/>
        <dsp:cNvSpPr/>
      </dsp:nvSpPr>
      <dsp:spPr>
        <a:xfrm>
          <a:off x="2574090" y="5579073"/>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402DF-ED87-41BD-84D2-8A6932897744}">
      <dsp:nvSpPr>
        <dsp:cNvPr id="0" name=""/>
        <dsp:cNvSpPr/>
      </dsp:nvSpPr>
      <dsp:spPr>
        <a:xfrm>
          <a:off x="2789993" y="4877390"/>
          <a:ext cx="605849" cy="605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F6E17-E145-4A8C-A46A-58719F054597}">
      <dsp:nvSpPr>
        <dsp:cNvPr id="0" name=""/>
        <dsp:cNvSpPr/>
      </dsp:nvSpPr>
      <dsp:spPr>
        <a:xfrm>
          <a:off x="3329749" y="5633049"/>
          <a:ext cx="385540" cy="3855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3C047-1EA4-46A9-B181-2C784F965FD7}">
      <dsp:nvSpPr>
        <dsp:cNvPr id="0" name=""/>
        <dsp:cNvSpPr/>
      </dsp:nvSpPr>
      <dsp:spPr>
        <a:xfrm>
          <a:off x="3815530" y="4769438"/>
          <a:ext cx="881235" cy="881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FC1F7-1ED2-4B9F-A709-E146E817BD63}">
      <dsp:nvSpPr>
        <dsp:cNvPr id="0" name=""/>
        <dsp:cNvSpPr/>
      </dsp:nvSpPr>
      <dsp:spPr>
        <a:xfrm>
          <a:off x="5002995" y="4553536"/>
          <a:ext cx="605849" cy="6058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3D753-C6A4-4FE1-8D51-9813B1114806}">
      <dsp:nvSpPr>
        <dsp:cNvPr id="0" name=""/>
        <dsp:cNvSpPr/>
      </dsp:nvSpPr>
      <dsp:spPr>
        <a:xfrm>
          <a:off x="6003807" y="2015781"/>
          <a:ext cx="1779293" cy="339686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7F189-927B-4CCC-9C91-C85A209E44A4}">
      <dsp:nvSpPr>
        <dsp:cNvPr id="0" name=""/>
        <dsp:cNvSpPr/>
      </dsp:nvSpPr>
      <dsp:spPr>
        <a:xfrm>
          <a:off x="8725916" y="2017431"/>
          <a:ext cx="4852617" cy="339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Raleway"/>
              <a:cs typeface="Raleway"/>
            </a:rPr>
            <a:t>Gaps in PA’s Prior School Improvement Initiatives</a:t>
          </a:r>
        </a:p>
      </dsp:txBody>
      <dsp:txXfrm>
        <a:off x="8725916" y="2017431"/>
        <a:ext cx="4852617" cy="3396832"/>
      </dsp:txXfrm>
    </dsp:sp>
    <dsp:sp modelId="{0ECF72BC-361C-42BC-82D8-C5AE0C306242}">
      <dsp:nvSpPr>
        <dsp:cNvPr id="0" name=""/>
        <dsp:cNvSpPr/>
      </dsp:nvSpPr>
      <dsp:spPr>
        <a:xfrm>
          <a:off x="7648635" y="6289755"/>
          <a:ext cx="6738248" cy="4616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85750" lvl="1" indent="-285750" algn="l" defTabSz="1600200">
            <a:lnSpc>
              <a:spcPct val="100000"/>
            </a:lnSpc>
            <a:spcBef>
              <a:spcPct val="0"/>
            </a:spcBef>
            <a:spcAft>
              <a:spcPts val="500"/>
            </a:spcAft>
            <a:buChar char="•"/>
          </a:pPr>
          <a:r>
            <a:rPr lang="en-US" sz="3600" b="0" kern="1200" dirty="0">
              <a:latin typeface="Open Sans"/>
              <a:cs typeface="Open Sans"/>
            </a:rPr>
            <a:t>Superficial consideration of root causes</a:t>
          </a:r>
          <a:endParaRPr lang="en-US" sz="3600" kern="1200" dirty="0">
            <a:latin typeface="Open Sans"/>
            <a:cs typeface="Open Sans"/>
          </a:endParaRPr>
        </a:p>
        <a:p>
          <a:pPr marL="285750" lvl="1" indent="-285750" algn="l" defTabSz="1600200">
            <a:lnSpc>
              <a:spcPct val="100000"/>
            </a:lnSpc>
            <a:spcBef>
              <a:spcPct val="0"/>
            </a:spcBef>
            <a:spcAft>
              <a:spcPts val="500"/>
            </a:spcAft>
            <a:buChar char="•"/>
          </a:pPr>
          <a:r>
            <a:rPr lang="en-US" sz="3600" b="0" kern="1200" dirty="0">
              <a:latin typeface="Open Sans"/>
              <a:cs typeface="Open Sans"/>
            </a:rPr>
            <a:t>Limited collaboration at the district level</a:t>
          </a:r>
          <a:endParaRPr lang="en-US" sz="3600" kern="1200" dirty="0">
            <a:latin typeface="Open Sans"/>
            <a:cs typeface="Open Sans"/>
          </a:endParaRPr>
        </a:p>
        <a:p>
          <a:pPr marL="285750" lvl="1" indent="-285750" algn="l" defTabSz="1600200">
            <a:lnSpc>
              <a:spcPct val="100000"/>
            </a:lnSpc>
            <a:spcBef>
              <a:spcPct val="0"/>
            </a:spcBef>
            <a:spcAft>
              <a:spcPts val="500"/>
            </a:spcAft>
            <a:buChar char="•"/>
          </a:pPr>
          <a:r>
            <a:rPr lang="en-US" sz="3600" b="0" kern="1200" dirty="0">
              <a:latin typeface="Open Sans"/>
              <a:cs typeface="Open Sans"/>
            </a:rPr>
            <a:t>Lacked human capital focus</a:t>
          </a:r>
        </a:p>
        <a:p>
          <a:pPr marL="285750" lvl="1" indent="-285750" algn="l" defTabSz="1600200">
            <a:lnSpc>
              <a:spcPct val="100000"/>
            </a:lnSpc>
            <a:spcBef>
              <a:spcPct val="0"/>
            </a:spcBef>
            <a:spcAft>
              <a:spcPts val="500"/>
            </a:spcAft>
            <a:buChar char="•"/>
          </a:pPr>
          <a:r>
            <a:rPr lang="en-US" sz="3600" b="0" kern="1200" dirty="0">
              <a:latin typeface="Open Sans"/>
              <a:cs typeface="Open Sans"/>
            </a:rPr>
            <a:t>Full-scale roll out without small-scale pilots</a:t>
          </a:r>
          <a:endParaRPr lang="en-US" sz="3600" kern="1200" dirty="0">
            <a:latin typeface="Open Sans"/>
            <a:cs typeface="Open Sans"/>
          </a:endParaRPr>
        </a:p>
      </dsp:txBody>
      <dsp:txXfrm>
        <a:off x="7648635" y="6289755"/>
        <a:ext cx="6738248" cy="4616748"/>
      </dsp:txXfrm>
    </dsp:sp>
    <dsp:sp modelId="{7562069D-E820-435D-ABB6-C0FE8CF21D44}">
      <dsp:nvSpPr>
        <dsp:cNvPr id="0" name=""/>
        <dsp:cNvSpPr/>
      </dsp:nvSpPr>
      <dsp:spPr>
        <a:xfrm>
          <a:off x="14521349" y="2015781"/>
          <a:ext cx="1779293" cy="339686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E43EF8-195C-47FA-95D7-6AAFD2DCDCB8}">
      <dsp:nvSpPr>
        <dsp:cNvPr id="0" name=""/>
        <dsp:cNvSpPr/>
      </dsp:nvSpPr>
      <dsp:spPr>
        <a:xfrm>
          <a:off x="17508677" y="1774800"/>
          <a:ext cx="4124725" cy="4124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Raleway"/>
              <a:cs typeface="Raleway"/>
            </a:rPr>
            <a:t>Key Levers for Improvement in PA</a:t>
          </a:r>
        </a:p>
      </dsp:txBody>
      <dsp:txXfrm>
        <a:off x="18112729" y="2378852"/>
        <a:ext cx="2916621" cy="2916621"/>
      </dsp:txXfrm>
    </dsp:sp>
    <dsp:sp modelId="{005F0BCA-391B-4780-A6DC-167CCE99223F}">
      <dsp:nvSpPr>
        <dsp:cNvPr id="0" name=""/>
        <dsp:cNvSpPr/>
      </dsp:nvSpPr>
      <dsp:spPr>
        <a:xfrm>
          <a:off x="16308625" y="5717688"/>
          <a:ext cx="6540795" cy="4308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85750" lvl="1" indent="-285750" algn="l" defTabSz="1600200">
            <a:lnSpc>
              <a:spcPct val="100000"/>
            </a:lnSpc>
            <a:spcBef>
              <a:spcPct val="0"/>
            </a:spcBef>
            <a:spcAft>
              <a:spcPts val="500"/>
            </a:spcAft>
            <a:buChar char="•"/>
          </a:pPr>
          <a:endParaRPr lang="en-US" sz="3600" kern="1200" dirty="0">
            <a:latin typeface="Open Sans"/>
            <a:cs typeface="Open Sans"/>
          </a:endParaRPr>
        </a:p>
        <a:p>
          <a:pPr marL="285750" lvl="1" indent="-285750" algn="l" defTabSz="1600200">
            <a:lnSpc>
              <a:spcPct val="100000"/>
            </a:lnSpc>
            <a:spcBef>
              <a:spcPct val="0"/>
            </a:spcBef>
            <a:spcAft>
              <a:spcPts val="500"/>
            </a:spcAft>
            <a:buChar char="•"/>
          </a:pPr>
          <a:r>
            <a:rPr lang="en-US" sz="3600" kern="1200" dirty="0">
              <a:latin typeface="Open Sans"/>
              <a:cs typeface="Open Sans"/>
            </a:rPr>
            <a:t>Engage stakeholders</a:t>
          </a:r>
        </a:p>
        <a:p>
          <a:pPr marL="285750" lvl="1" indent="-285750" algn="l" defTabSz="1600200">
            <a:lnSpc>
              <a:spcPct val="100000"/>
            </a:lnSpc>
            <a:spcBef>
              <a:spcPct val="0"/>
            </a:spcBef>
            <a:spcAft>
              <a:spcPts val="500"/>
            </a:spcAft>
            <a:buChar char="•"/>
          </a:pPr>
          <a:r>
            <a:rPr lang="en-US" sz="3600" kern="1200" dirty="0">
              <a:latin typeface="Open Sans"/>
              <a:cs typeface="Open Sans"/>
            </a:rPr>
            <a:t>Focus on Essential Practices</a:t>
          </a:r>
        </a:p>
        <a:p>
          <a:pPr marL="285750" lvl="1" indent="-285750" algn="l" defTabSz="1600200">
            <a:lnSpc>
              <a:spcPct val="100000"/>
            </a:lnSpc>
            <a:spcBef>
              <a:spcPct val="0"/>
            </a:spcBef>
            <a:spcAft>
              <a:spcPts val="500"/>
            </a:spcAft>
            <a:buChar char="•"/>
          </a:pPr>
          <a:r>
            <a:rPr lang="en-US" sz="3600" kern="1200" dirty="0">
              <a:latin typeface="Open Sans"/>
              <a:cs typeface="Open Sans"/>
            </a:rPr>
            <a:t>Collaborate closely with LEAs</a:t>
          </a:r>
        </a:p>
        <a:p>
          <a:pPr marL="285750" lvl="1" indent="-285750" algn="l" defTabSz="1600200">
            <a:lnSpc>
              <a:spcPct val="100000"/>
            </a:lnSpc>
            <a:spcBef>
              <a:spcPct val="0"/>
            </a:spcBef>
            <a:spcAft>
              <a:spcPts val="500"/>
            </a:spcAft>
            <a:buChar char="•"/>
          </a:pPr>
          <a:r>
            <a:rPr lang="en-US" sz="3600" kern="1200" dirty="0">
              <a:latin typeface="Open Sans"/>
              <a:cs typeface="Open Sans"/>
            </a:rPr>
            <a:t>Differentiate supports</a:t>
          </a:r>
        </a:p>
        <a:p>
          <a:pPr marL="285750" lvl="1" indent="-285750" algn="l" defTabSz="1600200">
            <a:lnSpc>
              <a:spcPct val="100000"/>
            </a:lnSpc>
            <a:spcBef>
              <a:spcPct val="0"/>
            </a:spcBef>
            <a:spcAft>
              <a:spcPts val="500"/>
            </a:spcAft>
            <a:buChar char="•"/>
          </a:pPr>
          <a:r>
            <a:rPr lang="en-US" sz="3600" kern="1200" dirty="0">
              <a:latin typeface="Open Sans"/>
              <a:cs typeface="Open Sans"/>
            </a:rPr>
            <a:t>Prioritize human capital systems</a:t>
          </a:r>
        </a:p>
      </dsp:txBody>
      <dsp:txXfrm>
        <a:off x="16308625" y="5717688"/>
        <a:ext cx="6540795" cy="4308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BE6D-BC65-4D82-A922-FCB41EC6255E}">
      <dsp:nvSpPr>
        <dsp:cNvPr id="0" name=""/>
        <dsp:cNvSpPr/>
      </dsp:nvSpPr>
      <dsp:spPr>
        <a:xfrm rot="21300000">
          <a:off x="51757" y="4313402"/>
          <a:ext cx="16762622" cy="1919573"/>
        </a:xfrm>
        <a:prstGeom prst="mathMinus">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838B89-2DB5-4D9D-A4A6-7FD624D32902}">
      <dsp:nvSpPr>
        <dsp:cNvPr id="0" name=""/>
        <dsp:cNvSpPr/>
      </dsp:nvSpPr>
      <dsp:spPr>
        <a:xfrm>
          <a:off x="2811070" y="527318"/>
          <a:ext cx="3485572" cy="4218551"/>
        </a:xfrm>
        <a:prstGeom prst="down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B99B3-C61E-4013-8BD7-0E6F0C179CE4}">
      <dsp:nvSpPr>
        <dsp:cNvPr id="0" name=""/>
        <dsp:cNvSpPr/>
      </dsp:nvSpPr>
      <dsp:spPr>
        <a:xfrm>
          <a:off x="8243628" y="0"/>
          <a:ext cx="6788012" cy="442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en-US" sz="6000" b="1" kern="1200" dirty="0">
              <a:solidFill>
                <a:schemeClr val="accent1">
                  <a:lumMod val="50000"/>
                </a:schemeClr>
              </a:solidFill>
              <a:latin typeface="Raleway"/>
              <a:cs typeface="Raleway"/>
            </a:rPr>
            <a:t>Accountability</a:t>
          </a:r>
        </a:p>
      </dsp:txBody>
      <dsp:txXfrm>
        <a:off x="8243628" y="0"/>
        <a:ext cx="6788012" cy="4429479"/>
      </dsp:txXfrm>
    </dsp:sp>
    <dsp:sp modelId="{5811BE1A-2867-42E9-9C3F-0DA42771B0F1}">
      <dsp:nvSpPr>
        <dsp:cNvPr id="0" name=""/>
        <dsp:cNvSpPr/>
      </dsp:nvSpPr>
      <dsp:spPr>
        <a:xfrm>
          <a:off x="10496050" y="5800508"/>
          <a:ext cx="3632459" cy="4218551"/>
        </a:xfrm>
        <a:prstGeom prst="upArrow">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19B84-9A41-41B3-B397-9EF0C55A06B0}">
      <dsp:nvSpPr>
        <dsp:cNvPr id="0" name=""/>
        <dsp:cNvSpPr/>
      </dsp:nvSpPr>
      <dsp:spPr>
        <a:xfrm>
          <a:off x="1834495" y="6116899"/>
          <a:ext cx="6788012" cy="442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0" tIns="426720" rIns="426720" bIns="426720" numCol="1" spcCol="1270" anchor="ctr" anchorCtr="0">
          <a:noAutofit/>
        </a:bodyPr>
        <a:lstStyle/>
        <a:p>
          <a:pPr marL="0" lvl="0" indent="0" algn="ctr" defTabSz="2667000">
            <a:lnSpc>
              <a:spcPct val="90000"/>
            </a:lnSpc>
            <a:spcBef>
              <a:spcPct val="0"/>
            </a:spcBef>
            <a:spcAft>
              <a:spcPct val="35000"/>
            </a:spcAft>
            <a:buNone/>
          </a:pPr>
          <a:r>
            <a:rPr lang="en-US" sz="6000" b="1" kern="1200" dirty="0">
              <a:solidFill>
                <a:schemeClr val="accent1">
                  <a:lumMod val="50000"/>
                </a:schemeClr>
              </a:solidFill>
              <a:latin typeface="Raleway"/>
              <a:cs typeface="Raleway"/>
            </a:rPr>
            <a:t>Support</a:t>
          </a:r>
        </a:p>
      </dsp:txBody>
      <dsp:txXfrm>
        <a:off x="1834495" y="6116899"/>
        <a:ext cx="6788012" cy="442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98F65-6400-47C1-91BF-63A80EA0C29E}">
      <dsp:nvSpPr>
        <dsp:cNvPr id="0" name=""/>
        <dsp:cNvSpPr/>
      </dsp:nvSpPr>
      <dsp:spPr>
        <a:xfrm>
          <a:off x="823878" y="1874171"/>
          <a:ext cx="5118776" cy="1686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Current State</a:t>
          </a:r>
        </a:p>
      </dsp:txBody>
      <dsp:txXfrm>
        <a:off x="823878" y="1874171"/>
        <a:ext cx="5118776" cy="1686869"/>
      </dsp:txXfrm>
    </dsp:sp>
    <dsp:sp modelId="{F61783C1-7ED7-4225-86C3-35909619D979}">
      <dsp:nvSpPr>
        <dsp:cNvPr id="0" name=""/>
        <dsp:cNvSpPr/>
      </dsp:nvSpPr>
      <dsp:spPr>
        <a:xfrm>
          <a:off x="818061" y="1361130"/>
          <a:ext cx="407175" cy="407175"/>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D6D2D-D902-407D-9885-5C3BE934A9C9}">
      <dsp:nvSpPr>
        <dsp:cNvPr id="0" name=""/>
        <dsp:cNvSpPr/>
      </dsp:nvSpPr>
      <dsp:spPr>
        <a:xfrm>
          <a:off x="1103084" y="791084"/>
          <a:ext cx="407175" cy="407175"/>
        </a:xfrm>
        <a:prstGeom prst="ellipse">
          <a:avLst/>
        </a:prstGeom>
        <a:solidFill>
          <a:schemeClr val="accent1">
            <a:shade val="50000"/>
            <a:hueOff val="24260"/>
            <a:satOff val="-1624"/>
            <a:lumOff val="4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7E2FF-9C68-4947-879A-ABAC58567A1D}">
      <dsp:nvSpPr>
        <dsp:cNvPr id="0" name=""/>
        <dsp:cNvSpPr/>
      </dsp:nvSpPr>
      <dsp:spPr>
        <a:xfrm>
          <a:off x="1787139" y="905093"/>
          <a:ext cx="639847" cy="639847"/>
        </a:xfrm>
        <a:prstGeom prst="ellipse">
          <a:avLst/>
        </a:prstGeom>
        <a:solidFill>
          <a:schemeClr val="accent1">
            <a:shade val="50000"/>
            <a:hueOff val="48519"/>
            <a:satOff val="-3248"/>
            <a:lumOff val="9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FF7E8-F427-4F4D-9925-93286D62FCA5}">
      <dsp:nvSpPr>
        <dsp:cNvPr id="0" name=""/>
        <dsp:cNvSpPr/>
      </dsp:nvSpPr>
      <dsp:spPr>
        <a:xfrm>
          <a:off x="2357184" y="278043"/>
          <a:ext cx="407175" cy="407175"/>
        </a:xfrm>
        <a:prstGeom prst="ellipse">
          <a:avLst/>
        </a:prstGeom>
        <a:solidFill>
          <a:schemeClr val="accent1">
            <a:shade val="50000"/>
            <a:hueOff val="72779"/>
            <a:satOff val="-4872"/>
            <a:lumOff val="13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5592C-0FFD-4754-AF4B-E8EE8603EE31}">
      <dsp:nvSpPr>
        <dsp:cNvPr id="0" name=""/>
        <dsp:cNvSpPr/>
      </dsp:nvSpPr>
      <dsp:spPr>
        <a:xfrm>
          <a:off x="3098243" y="50025"/>
          <a:ext cx="407175" cy="407175"/>
        </a:xfrm>
        <a:prstGeom prst="ellipse">
          <a:avLst/>
        </a:prstGeom>
        <a:solidFill>
          <a:schemeClr val="accent1">
            <a:shade val="50000"/>
            <a:hueOff val="97038"/>
            <a:satOff val="-6496"/>
            <a:lumOff val="1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F8EF0-4A6B-42EC-A9A7-1D7C754B943A}">
      <dsp:nvSpPr>
        <dsp:cNvPr id="0" name=""/>
        <dsp:cNvSpPr/>
      </dsp:nvSpPr>
      <dsp:spPr>
        <a:xfrm>
          <a:off x="4010316" y="449057"/>
          <a:ext cx="407175" cy="407175"/>
        </a:xfrm>
        <a:prstGeom prst="ellipse">
          <a:avLst/>
        </a:prstGeom>
        <a:solidFill>
          <a:schemeClr val="accent1">
            <a:shade val="50000"/>
            <a:hueOff val="121298"/>
            <a:satOff val="-8119"/>
            <a:lumOff val="23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AC743-CEDB-42BA-95E3-9CBB179306A4}">
      <dsp:nvSpPr>
        <dsp:cNvPr id="0" name=""/>
        <dsp:cNvSpPr/>
      </dsp:nvSpPr>
      <dsp:spPr>
        <a:xfrm>
          <a:off x="4580362" y="734080"/>
          <a:ext cx="639847" cy="639847"/>
        </a:xfrm>
        <a:prstGeom prst="ellipse">
          <a:avLst/>
        </a:prstGeom>
        <a:solidFill>
          <a:schemeClr val="accent1">
            <a:shade val="50000"/>
            <a:hueOff val="145557"/>
            <a:satOff val="-9743"/>
            <a:lumOff val="278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35E1A5-23B9-4F98-99CD-E7A310CEFE1B}">
      <dsp:nvSpPr>
        <dsp:cNvPr id="0" name=""/>
        <dsp:cNvSpPr/>
      </dsp:nvSpPr>
      <dsp:spPr>
        <a:xfrm>
          <a:off x="5378426" y="1361130"/>
          <a:ext cx="407175" cy="407175"/>
        </a:xfrm>
        <a:prstGeom prst="ellipse">
          <a:avLst/>
        </a:prstGeom>
        <a:solidFill>
          <a:schemeClr val="accent1">
            <a:shade val="50000"/>
            <a:hueOff val="169817"/>
            <a:satOff val="-11367"/>
            <a:lumOff val="32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5C04B-213D-4228-BE0C-90D99889359E}">
      <dsp:nvSpPr>
        <dsp:cNvPr id="0" name=""/>
        <dsp:cNvSpPr/>
      </dsp:nvSpPr>
      <dsp:spPr>
        <a:xfrm>
          <a:off x="5720453" y="1988180"/>
          <a:ext cx="407175" cy="407175"/>
        </a:xfrm>
        <a:prstGeom prst="ellipse">
          <a:avLst/>
        </a:prstGeom>
        <a:solidFill>
          <a:schemeClr val="accent1">
            <a:shade val="50000"/>
            <a:hueOff val="194076"/>
            <a:satOff val="-12991"/>
            <a:lumOff val="37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81045-9C3D-41A4-ACEB-B30AB79DB56D}">
      <dsp:nvSpPr>
        <dsp:cNvPr id="0" name=""/>
        <dsp:cNvSpPr/>
      </dsp:nvSpPr>
      <dsp:spPr>
        <a:xfrm>
          <a:off x="2756216" y="791084"/>
          <a:ext cx="1047022" cy="1047022"/>
        </a:xfrm>
        <a:prstGeom prst="ellipse">
          <a:avLst/>
        </a:prstGeom>
        <a:solidFill>
          <a:schemeClr val="accent1">
            <a:shade val="50000"/>
            <a:hueOff val="218336"/>
            <a:satOff val="-14615"/>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22E89-6E7C-4504-AB3F-C4F7DA1382BD}">
      <dsp:nvSpPr>
        <dsp:cNvPr id="0" name=""/>
        <dsp:cNvSpPr/>
      </dsp:nvSpPr>
      <dsp:spPr>
        <a:xfrm>
          <a:off x="533038" y="2957257"/>
          <a:ext cx="407175" cy="407175"/>
        </a:xfrm>
        <a:prstGeom prst="ellipse">
          <a:avLst/>
        </a:prstGeom>
        <a:solidFill>
          <a:schemeClr val="accent1">
            <a:shade val="50000"/>
            <a:hueOff val="218336"/>
            <a:satOff val="-14615"/>
            <a:lumOff val="41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A7E52-4A13-45E9-8A2E-7250921A7338}">
      <dsp:nvSpPr>
        <dsp:cNvPr id="0" name=""/>
        <dsp:cNvSpPr/>
      </dsp:nvSpPr>
      <dsp:spPr>
        <a:xfrm>
          <a:off x="875066" y="3470298"/>
          <a:ext cx="639847" cy="639847"/>
        </a:xfrm>
        <a:prstGeom prst="ellipse">
          <a:avLst/>
        </a:prstGeom>
        <a:solidFill>
          <a:schemeClr val="accent1">
            <a:shade val="50000"/>
            <a:hueOff val="194076"/>
            <a:satOff val="-12991"/>
            <a:lumOff val="371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E0D65-E1C7-43E2-8A52-6097AA15EB16}">
      <dsp:nvSpPr>
        <dsp:cNvPr id="0" name=""/>
        <dsp:cNvSpPr/>
      </dsp:nvSpPr>
      <dsp:spPr>
        <a:xfrm>
          <a:off x="1730134" y="3926335"/>
          <a:ext cx="930686" cy="930686"/>
        </a:xfrm>
        <a:prstGeom prst="ellipse">
          <a:avLst/>
        </a:prstGeom>
        <a:solidFill>
          <a:schemeClr val="accent1">
            <a:shade val="50000"/>
            <a:hueOff val="169817"/>
            <a:satOff val="-11367"/>
            <a:lumOff val="32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60145-B56E-4574-9671-C4F45C742775}">
      <dsp:nvSpPr>
        <dsp:cNvPr id="0" name=""/>
        <dsp:cNvSpPr/>
      </dsp:nvSpPr>
      <dsp:spPr>
        <a:xfrm>
          <a:off x="2927230" y="4667394"/>
          <a:ext cx="407175" cy="407175"/>
        </a:xfrm>
        <a:prstGeom prst="ellipse">
          <a:avLst/>
        </a:prstGeom>
        <a:solidFill>
          <a:schemeClr val="accent1">
            <a:shade val="50000"/>
            <a:hueOff val="145557"/>
            <a:satOff val="-9743"/>
            <a:lumOff val="278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FAE9C-512A-4BCC-BF5E-7D77D6CBC502}">
      <dsp:nvSpPr>
        <dsp:cNvPr id="0" name=""/>
        <dsp:cNvSpPr/>
      </dsp:nvSpPr>
      <dsp:spPr>
        <a:xfrm>
          <a:off x="3155248" y="3926335"/>
          <a:ext cx="639847" cy="639847"/>
        </a:xfrm>
        <a:prstGeom prst="ellipse">
          <a:avLst/>
        </a:prstGeom>
        <a:solidFill>
          <a:schemeClr val="accent1">
            <a:shade val="50000"/>
            <a:hueOff val="121298"/>
            <a:satOff val="-8119"/>
            <a:lumOff val="231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0E893-AD77-4409-9E6E-AB33E8B2B72C}">
      <dsp:nvSpPr>
        <dsp:cNvPr id="0" name=""/>
        <dsp:cNvSpPr/>
      </dsp:nvSpPr>
      <dsp:spPr>
        <a:xfrm>
          <a:off x="3725293" y="4724399"/>
          <a:ext cx="407175" cy="407175"/>
        </a:xfrm>
        <a:prstGeom prst="ellipse">
          <a:avLst/>
        </a:prstGeom>
        <a:solidFill>
          <a:schemeClr val="accent1">
            <a:shade val="50000"/>
            <a:hueOff val="97038"/>
            <a:satOff val="-6496"/>
            <a:lumOff val="1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E48C3-7C76-450F-AB77-5C2D63EF8B15}">
      <dsp:nvSpPr>
        <dsp:cNvPr id="0" name=""/>
        <dsp:cNvSpPr/>
      </dsp:nvSpPr>
      <dsp:spPr>
        <a:xfrm>
          <a:off x="4238334" y="3812326"/>
          <a:ext cx="930686" cy="930686"/>
        </a:xfrm>
        <a:prstGeom prst="ellipse">
          <a:avLst/>
        </a:prstGeom>
        <a:solidFill>
          <a:schemeClr val="accent1">
            <a:shade val="50000"/>
            <a:hueOff val="72779"/>
            <a:satOff val="-4872"/>
            <a:lumOff val="13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08474-84E3-4532-A666-B1AC6EBF6414}">
      <dsp:nvSpPr>
        <dsp:cNvPr id="0" name=""/>
        <dsp:cNvSpPr/>
      </dsp:nvSpPr>
      <dsp:spPr>
        <a:xfrm>
          <a:off x="5492435" y="3584307"/>
          <a:ext cx="639847" cy="639847"/>
        </a:xfrm>
        <a:prstGeom prst="ellipse">
          <a:avLst/>
        </a:prstGeom>
        <a:solidFill>
          <a:schemeClr val="accent1">
            <a:shade val="50000"/>
            <a:hueOff val="48519"/>
            <a:satOff val="-3248"/>
            <a:lumOff val="9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BE8BC6-7109-4FAA-977C-7D42682488EA}">
      <dsp:nvSpPr>
        <dsp:cNvPr id="0" name=""/>
        <dsp:cNvSpPr/>
      </dsp:nvSpPr>
      <dsp:spPr>
        <a:xfrm>
          <a:off x="6132282" y="904145"/>
          <a:ext cx="1879139" cy="3587482"/>
        </a:xfrm>
        <a:prstGeom prst="chevron">
          <a:avLst>
            <a:gd name="adj" fmla="val 6231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7EB746-E257-4BFA-9323-F45E0FA44ACB}">
      <dsp:nvSpPr>
        <dsp:cNvPr id="0" name=""/>
        <dsp:cNvSpPr/>
      </dsp:nvSpPr>
      <dsp:spPr>
        <a:xfrm>
          <a:off x="8011421" y="905888"/>
          <a:ext cx="5124926" cy="3587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011421" y="905888"/>
        <a:ext cx="5124926" cy="3587448"/>
      </dsp:txXfrm>
    </dsp:sp>
    <dsp:sp modelId="{9DE8E521-718C-4EEF-9AA3-41E1EE53C982}">
      <dsp:nvSpPr>
        <dsp:cNvPr id="0" name=""/>
        <dsp:cNvSpPr/>
      </dsp:nvSpPr>
      <dsp:spPr>
        <a:xfrm>
          <a:off x="13136348" y="904145"/>
          <a:ext cx="1879139" cy="3587482"/>
        </a:xfrm>
        <a:prstGeom prst="chevron">
          <a:avLst>
            <a:gd name="adj" fmla="val 62310"/>
          </a:avLst>
        </a:prstGeom>
        <a:solidFill>
          <a:schemeClr val="accent1">
            <a:shade val="90000"/>
            <a:hueOff val="241473"/>
            <a:satOff val="-14272"/>
            <a:lumOff val="347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E47AF-459E-4798-BD3D-143A4E870A72}">
      <dsp:nvSpPr>
        <dsp:cNvPr id="0" name=""/>
        <dsp:cNvSpPr/>
      </dsp:nvSpPr>
      <dsp:spPr>
        <a:xfrm>
          <a:off x="15220484" y="607668"/>
          <a:ext cx="4356187" cy="4356187"/>
        </a:xfrm>
        <a:prstGeom prst="ellipse">
          <a:avLst/>
        </a:prstGeom>
        <a:solidFill>
          <a:schemeClr val="accent1">
            <a:shade val="50000"/>
            <a:hueOff val="24260"/>
            <a:satOff val="-1624"/>
            <a:lumOff val="46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Desired State</a:t>
          </a:r>
        </a:p>
      </dsp:txBody>
      <dsp:txXfrm>
        <a:off x="15858433" y="1245617"/>
        <a:ext cx="3080289" cy="3080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5CA72-9CC1-4125-9BCD-D1A9AD39A4EA}">
      <dsp:nvSpPr>
        <dsp:cNvPr id="0" name=""/>
        <dsp:cNvSpPr/>
      </dsp:nvSpPr>
      <dsp:spPr>
        <a:xfrm>
          <a:off x="1576863" y="0"/>
          <a:ext cx="17871121" cy="8702675"/>
        </a:xfrm>
        <a:prstGeom prst="rightArrow">
          <a:avLst/>
        </a:prstGeom>
        <a:solidFill>
          <a:schemeClr val="bg1">
            <a:lumMod val="85000"/>
          </a:schemeClr>
        </a:solidFill>
        <a:ln>
          <a:noFill/>
        </a:ln>
        <a:effectLst/>
      </dsp:spPr>
      <dsp:style>
        <a:lnRef idx="0">
          <a:scrgbClr r="0" g="0" b="0"/>
        </a:lnRef>
        <a:fillRef idx="1">
          <a:scrgbClr r="0" g="0" b="0"/>
        </a:fillRef>
        <a:effectRef idx="2">
          <a:scrgbClr r="0" g="0" b="0"/>
        </a:effectRef>
        <a:fontRef idx="minor"/>
      </dsp:style>
    </dsp:sp>
    <dsp:sp modelId="{BFEBF25C-7E8D-44F6-893A-57264C0CDD1F}">
      <dsp:nvSpPr>
        <dsp:cNvPr id="0" name=""/>
        <dsp:cNvSpPr/>
      </dsp:nvSpPr>
      <dsp:spPr>
        <a:xfrm>
          <a:off x="0" y="2610802"/>
          <a:ext cx="6307454" cy="34810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Raleway"/>
              <a:cs typeface="Raleway"/>
            </a:rPr>
            <a:t>Diagnostic Review</a:t>
          </a:r>
        </a:p>
      </dsp:txBody>
      <dsp:txXfrm>
        <a:off x="169932" y="2780734"/>
        <a:ext cx="5967590" cy="3141206"/>
      </dsp:txXfrm>
    </dsp:sp>
    <dsp:sp modelId="{0C1F4AF6-9136-496C-8C4E-A8337AF85E15}">
      <dsp:nvSpPr>
        <dsp:cNvPr id="0" name=""/>
        <dsp:cNvSpPr/>
      </dsp:nvSpPr>
      <dsp:spPr>
        <a:xfrm>
          <a:off x="7358697" y="2610802"/>
          <a:ext cx="6307454" cy="3481070"/>
        </a:xfrm>
        <a:prstGeom prst="roundRect">
          <a:avLst/>
        </a:prstGeom>
        <a:gradFill rotWithShape="0">
          <a:gsLst>
            <a:gs pos="0">
              <a:schemeClr val="accent2">
                <a:hueOff val="174257"/>
                <a:satOff val="20194"/>
                <a:lumOff val="1961"/>
                <a:alphaOff val="0"/>
                <a:satMod val="103000"/>
                <a:lumMod val="102000"/>
                <a:tint val="94000"/>
              </a:schemeClr>
            </a:gs>
            <a:gs pos="50000">
              <a:schemeClr val="accent2">
                <a:hueOff val="174257"/>
                <a:satOff val="20194"/>
                <a:lumOff val="1961"/>
                <a:alphaOff val="0"/>
                <a:satMod val="110000"/>
                <a:lumMod val="100000"/>
                <a:shade val="100000"/>
              </a:schemeClr>
            </a:gs>
            <a:gs pos="100000">
              <a:schemeClr val="accent2">
                <a:hueOff val="174257"/>
                <a:satOff val="2019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Raleway"/>
              <a:cs typeface="Raleway"/>
            </a:rPr>
            <a:t>Performance Analysis</a:t>
          </a:r>
        </a:p>
      </dsp:txBody>
      <dsp:txXfrm>
        <a:off x="7528629" y="2780734"/>
        <a:ext cx="5967590" cy="3141206"/>
      </dsp:txXfrm>
    </dsp:sp>
    <dsp:sp modelId="{2D4AA6DF-B611-4A11-B242-1088D2DC629F}">
      <dsp:nvSpPr>
        <dsp:cNvPr id="0" name=""/>
        <dsp:cNvSpPr/>
      </dsp:nvSpPr>
      <dsp:spPr>
        <a:xfrm>
          <a:off x="14717394" y="2610802"/>
          <a:ext cx="6307454" cy="3481070"/>
        </a:xfrm>
        <a:prstGeom prst="roundRect">
          <a:avLst/>
        </a:prstGeom>
        <a:gradFill rotWithShape="0">
          <a:gsLst>
            <a:gs pos="0">
              <a:schemeClr val="accent2">
                <a:hueOff val="348514"/>
                <a:satOff val="40388"/>
                <a:lumOff val="3922"/>
                <a:alphaOff val="0"/>
                <a:satMod val="103000"/>
                <a:lumMod val="102000"/>
                <a:tint val="94000"/>
              </a:schemeClr>
            </a:gs>
            <a:gs pos="50000">
              <a:schemeClr val="accent2">
                <a:hueOff val="348514"/>
                <a:satOff val="40388"/>
                <a:lumOff val="3922"/>
                <a:alphaOff val="0"/>
                <a:satMod val="110000"/>
                <a:lumMod val="100000"/>
                <a:shade val="100000"/>
              </a:schemeClr>
            </a:gs>
            <a:gs pos="100000">
              <a:schemeClr val="accent2">
                <a:hueOff val="348514"/>
                <a:satOff val="4038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Raleway"/>
              <a:cs typeface="Raleway"/>
            </a:rPr>
            <a:t>Root Cause Analysis</a:t>
          </a:r>
        </a:p>
      </dsp:txBody>
      <dsp:txXfrm>
        <a:off x="14887326" y="2780734"/>
        <a:ext cx="5967590" cy="314120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9F6D2-C4A9-47E0-A5B4-03176D8BEE4F}" type="datetimeFigureOut">
              <a:rPr lang="en-US" smtClean="0"/>
              <a:t>1/11/2019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6F7A9A-70C2-4F82-811B-2BE2F096BD17}" type="slidenum">
              <a:rPr lang="en-US" smtClean="0"/>
              <a:t>‹#›</a:t>
            </a:fld>
            <a:endParaRPr lang="en-US"/>
          </a:p>
        </p:txBody>
      </p:sp>
    </p:spTree>
    <p:extLst>
      <p:ext uri="{BB962C8B-B14F-4D97-AF65-F5344CB8AC3E}">
        <p14:creationId xmlns:p14="http://schemas.microsoft.com/office/powerpoint/2010/main" val="2012184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1/11/2019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056" rtl="0" eaLnBrk="1" latinLnBrk="0" hangingPunct="1">
      <a:defRPr sz="2400" b="0" i="0" kern="1200">
        <a:solidFill>
          <a:schemeClr val="tx1"/>
        </a:solidFill>
        <a:latin typeface="Open Sans Light" charset="0"/>
        <a:ea typeface="+mn-ea"/>
        <a:cs typeface="+mn-cs"/>
      </a:defRPr>
    </a:lvl1pPr>
    <a:lvl2pPr marL="914056" algn="l" defTabSz="914056" rtl="0" eaLnBrk="1" latinLnBrk="0" hangingPunct="1">
      <a:defRPr sz="2400" b="0" i="0" kern="1200">
        <a:solidFill>
          <a:schemeClr val="tx1"/>
        </a:solidFill>
        <a:latin typeface="Open Sans Light" charset="0"/>
        <a:ea typeface="+mn-ea"/>
        <a:cs typeface="+mn-cs"/>
      </a:defRPr>
    </a:lvl2pPr>
    <a:lvl3pPr marL="1828115" algn="l" defTabSz="914056" rtl="0" eaLnBrk="1" latinLnBrk="0" hangingPunct="1">
      <a:defRPr sz="2400" b="0" i="0" kern="1200">
        <a:solidFill>
          <a:schemeClr val="tx1"/>
        </a:solidFill>
        <a:latin typeface="Open Sans Light" charset="0"/>
        <a:ea typeface="+mn-ea"/>
        <a:cs typeface="+mn-cs"/>
      </a:defRPr>
    </a:lvl3pPr>
    <a:lvl4pPr marL="2742171" algn="l" defTabSz="914056" rtl="0" eaLnBrk="1" latinLnBrk="0" hangingPunct="1">
      <a:defRPr sz="2400" b="0" i="0" kern="1200">
        <a:solidFill>
          <a:schemeClr val="tx1"/>
        </a:solidFill>
        <a:latin typeface="Open Sans Light" charset="0"/>
        <a:ea typeface="+mn-ea"/>
        <a:cs typeface="+mn-cs"/>
      </a:defRPr>
    </a:lvl4pPr>
    <a:lvl5pPr marL="3656229" algn="l" defTabSz="914056" rtl="0" eaLnBrk="1" latinLnBrk="0" hangingPunct="1">
      <a:defRPr sz="2400" b="0" i="0" kern="1200">
        <a:solidFill>
          <a:schemeClr val="tx1"/>
        </a:solidFill>
        <a:latin typeface="Open Sans Light" charset="0"/>
        <a:ea typeface="+mn-ea"/>
        <a:cs typeface="+mn-cs"/>
      </a:defRPr>
    </a:lvl5pPr>
    <a:lvl6pPr marL="4570285" algn="l" defTabSz="914056" rtl="0" eaLnBrk="1" latinLnBrk="0" hangingPunct="1">
      <a:defRPr sz="2400" kern="1200">
        <a:solidFill>
          <a:schemeClr val="tx1"/>
        </a:solidFill>
        <a:latin typeface="+mn-lt"/>
        <a:ea typeface="+mn-ea"/>
        <a:cs typeface="+mn-cs"/>
      </a:defRPr>
    </a:lvl6pPr>
    <a:lvl7pPr marL="5484344" algn="l" defTabSz="914056" rtl="0" eaLnBrk="1" latinLnBrk="0" hangingPunct="1">
      <a:defRPr sz="2400" kern="1200">
        <a:solidFill>
          <a:schemeClr val="tx1"/>
        </a:solidFill>
        <a:latin typeface="+mn-lt"/>
        <a:ea typeface="+mn-ea"/>
        <a:cs typeface="+mn-cs"/>
      </a:defRPr>
    </a:lvl7pPr>
    <a:lvl8pPr marL="6398400" algn="l" defTabSz="914056" rtl="0" eaLnBrk="1" latinLnBrk="0" hangingPunct="1">
      <a:defRPr sz="2400" kern="1200">
        <a:solidFill>
          <a:schemeClr val="tx1"/>
        </a:solidFill>
        <a:latin typeface="+mn-lt"/>
        <a:ea typeface="+mn-ea"/>
        <a:cs typeface="+mn-cs"/>
      </a:defRPr>
    </a:lvl8pPr>
    <a:lvl9pPr marL="7312456" algn="l" defTabSz="914056"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dweek.org/ew/issues/every-student-succeeds-act/index.html?intc=content-exlaineress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88389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47112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424315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“Stakeholders to Engage” in Part 4: Reference for helpful details</a:t>
            </a:r>
          </a:p>
          <a:p>
            <a:endParaRPr lang="en-US" dirty="0"/>
          </a:p>
          <a:p>
            <a:r>
              <a:rPr lang="en-US" dirty="0"/>
              <a:t>It is important to make extra efforts to engage with underrepresented and historically marginalized stakeholders. It is important to include voices representing students whose needs are not currently being met.</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96465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71095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Sherri</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633829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769489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80628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963655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769489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Levers for Improvement in PA:</a:t>
            </a:r>
          </a:p>
          <a:p>
            <a:endParaRPr lang="en-US" dirty="0"/>
          </a:p>
          <a:p>
            <a:r>
              <a:rPr lang="en-US" dirty="0"/>
              <a:t>Explicit focus on fundamental practices associated with rapid and sustained improvements in student outcomes</a:t>
            </a:r>
          </a:p>
          <a:p>
            <a:endParaRPr lang="en-US" dirty="0"/>
          </a:p>
          <a:p>
            <a:r>
              <a:rPr lang="en-US" dirty="0"/>
              <a:t>Empowering LEAs to create the conditions that make it possible for principals to lead school improvement effectively</a:t>
            </a:r>
          </a:p>
          <a:p>
            <a:endParaRPr lang="en-US" dirty="0"/>
          </a:p>
          <a:p>
            <a:r>
              <a:rPr lang="en-US" dirty="0"/>
              <a:t>Differentiating resources and supports based on the needs and context of each LEA and school</a:t>
            </a:r>
          </a:p>
          <a:p>
            <a:endParaRPr lang="en-US" dirty="0"/>
          </a:p>
          <a:p>
            <a:r>
              <a:rPr lang="en-US" dirty="0"/>
              <a:t>Prioritizing human capital to support improvement efforts in LEAs and schools</a:t>
            </a:r>
          </a:p>
          <a:p>
            <a:endParaRPr lang="en-US" dirty="0"/>
          </a:p>
          <a:p>
            <a:r>
              <a:rPr lang="en-US" dirty="0"/>
              <a:t>IF PDE establishes the necessary conditions AND LEAs:</a:t>
            </a:r>
          </a:p>
          <a:p>
            <a:r>
              <a:rPr lang="en-US" sz="1200" dirty="0">
                <a:latin typeface="Arial" panose="020B0604020202020204" pitchFamily="34" charset="0"/>
                <a:cs typeface="Arial" panose="020B0604020202020204" pitchFamily="34" charset="0"/>
              </a:rPr>
              <a:t>Are accountable and empowered to serve schools identified for support and improvement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THEN schools and their communities:</a:t>
            </a:r>
          </a:p>
          <a:p>
            <a:pPr defTabSz="897301">
              <a:defRPr/>
            </a:pPr>
            <a:r>
              <a:rPr lang="en-US" sz="1200" dirty="0">
                <a:latin typeface="Arial" panose="020B0604020202020204" pitchFamily="34" charset="0"/>
                <a:cs typeface="Arial" panose="020B0604020202020204" pitchFamily="34" charset="0"/>
              </a:rPr>
              <a:t>Are accountable and empowered to provide effective, engaging instruction within a supportive culture</a:t>
            </a:r>
          </a:p>
          <a:p>
            <a:pPr defTabSz="897301">
              <a:defRPr/>
            </a:pPr>
            <a:endParaRPr lang="en-US" sz="1200" dirty="0">
              <a:latin typeface="Arial" panose="020B0604020202020204" pitchFamily="34" charset="0"/>
              <a:cs typeface="Arial" panose="020B0604020202020204" pitchFamily="34" charset="0"/>
            </a:endParaRPr>
          </a:p>
          <a:p>
            <a:pPr defTabSz="897301">
              <a:defRPr/>
            </a:pPr>
            <a:r>
              <a:rPr lang="en-US" sz="1200" dirty="0">
                <a:latin typeface="Arial" panose="020B0604020202020204" pitchFamily="34" charset="0"/>
                <a:cs typeface="Arial" panose="020B0604020202020204" pitchFamily="34" charset="0"/>
              </a:rPr>
              <a:t>AND ALL students are:</a:t>
            </a:r>
          </a:p>
          <a:p>
            <a:pPr defTabSz="897301">
              <a:defRPr/>
            </a:pPr>
            <a:r>
              <a:rPr lang="en-US" sz="1200" dirty="0">
                <a:latin typeface="Arial" panose="020B0604020202020204" pitchFamily="34" charset="0"/>
                <a:cs typeface="Arial" panose="020B0604020202020204" pitchFamily="34" charset="0"/>
              </a:rPr>
              <a:t>Engaged, healthy, safe and college </a:t>
            </a:r>
            <a:r>
              <a:rPr lang="en-US" sz="1200" baseline="350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career </a:t>
            </a:r>
            <a:r>
              <a:rPr lang="en-US" sz="1200" baseline="350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community ready</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47065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733699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20</a:t>
            </a:fld>
            <a:endParaRPr lang="en-US" dirty="0"/>
          </a:p>
        </p:txBody>
      </p:sp>
    </p:spTree>
    <p:extLst>
      <p:ext uri="{BB962C8B-B14F-4D97-AF65-F5344CB8AC3E}">
        <p14:creationId xmlns:p14="http://schemas.microsoft.com/office/powerpoint/2010/main" val="3985495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It’s one thing to boost test scores in individual schools from year to year. But as districts work to improve under the </a:t>
            </a:r>
            <a:r>
              <a:rPr lang="en-US" sz="1200" b="1" dirty="0">
                <a:latin typeface="+mn-lt"/>
                <a:hlinkClick r:id="rId3"/>
              </a:rPr>
              <a:t>Every Student Succeeds Act</a:t>
            </a:r>
            <a:r>
              <a:rPr lang="en-US" sz="1200" dirty="0">
                <a:latin typeface="+mn-lt"/>
              </a:rPr>
              <a:t>, many are finding that boosting longer-term outcomes for students demands more systemic—and sustainable—change.</a:t>
            </a:r>
          </a:p>
          <a:p>
            <a:endParaRPr lang="en-US" sz="1200" dirty="0">
              <a:latin typeface="+mn-lt"/>
            </a:endParaRPr>
          </a:p>
          <a:p>
            <a:r>
              <a:rPr lang="en-US" sz="1200" dirty="0">
                <a:latin typeface="+mn-lt"/>
              </a:rPr>
              <a:t>The Every Student Succeeds Act does not explicitly mention continuous improvement, implementation science, or other frameworks, but it does put a strong emphasis on districts devising their own plans for school improvement, rather than following federally prescribed strategies.</a:t>
            </a:r>
          </a:p>
          <a:p>
            <a:endParaRPr lang="en-US" sz="1200" dirty="0">
              <a:latin typeface="+mn-lt"/>
            </a:endParaRPr>
          </a:p>
          <a:p>
            <a:r>
              <a:rPr lang="en-US" sz="1200" dirty="0">
                <a:latin typeface="+mn-lt"/>
              </a:rPr>
              <a:t>Continuous school improvement is a cyclical process intended to help groups of people in a system—from a class to a school district or even a network of many districts—set goals, identify ways to improve, and evaluate change.</a:t>
            </a:r>
          </a:p>
          <a:p>
            <a:endParaRPr lang="en-US" sz="1200" dirty="0">
              <a:latin typeface="+mn-lt"/>
            </a:endParaRPr>
          </a:p>
          <a:p>
            <a:r>
              <a:rPr lang="en-US" sz="1200" dirty="0">
                <a:latin typeface="+mn-lt"/>
              </a:rPr>
              <a:t>The most common approaches seem to share a few concepts, such as: looking at problems as part of a system rather than as isolated episodes; working to improve policies and processes within that system; repeatedly testing assumptions about the causes of problems and their possible solutions; and involving those most affected by changes—like teachers and students—in deciding what tweaks to make. </a:t>
            </a:r>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937243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73011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Build LEA and school capacity and empower them to lead their systems in continuous improvement.</a:t>
            </a:r>
          </a:p>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919895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3981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670392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66751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65139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266077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Steering Committee from one District:</a:t>
            </a:r>
          </a:p>
          <a:p>
            <a:pPr marL="168244" indent="-168244">
              <a:buFont typeface="Arial" panose="020B0604020202020204" pitchFamily="34" charset="0"/>
              <a:buChar char="•"/>
            </a:pPr>
            <a:r>
              <a:rPr lang="en-US" dirty="0"/>
              <a:t>Superintendent</a:t>
            </a:r>
          </a:p>
          <a:p>
            <a:pPr marL="168244" indent="-168244">
              <a:buFont typeface="Arial" panose="020B0604020202020204" pitchFamily="34" charset="0"/>
              <a:buChar char="•"/>
            </a:pPr>
            <a:r>
              <a:rPr lang="en-US" dirty="0"/>
              <a:t>School board member</a:t>
            </a:r>
          </a:p>
          <a:p>
            <a:pPr marL="168244" indent="-168244">
              <a:buFont typeface="Arial" panose="020B0604020202020204" pitchFamily="34" charset="0"/>
              <a:buChar char="•"/>
            </a:pPr>
            <a:r>
              <a:rPr lang="en-US" dirty="0"/>
              <a:t>Elementary school principal</a:t>
            </a:r>
          </a:p>
          <a:p>
            <a:pPr marL="168244" indent="-168244">
              <a:buFont typeface="Arial" panose="020B0604020202020204" pitchFamily="34" charset="0"/>
              <a:buChar char="•"/>
            </a:pPr>
            <a:r>
              <a:rPr lang="en-US" dirty="0"/>
              <a:t>High school principal</a:t>
            </a:r>
          </a:p>
          <a:p>
            <a:pPr marL="168244" indent="-168244">
              <a:buFont typeface="Arial" panose="020B0604020202020204" pitchFamily="34" charset="0"/>
              <a:buChar char="•"/>
            </a:pPr>
            <a:r>
              <a:rPr lang="en-US" dirty="0"/>
              <a:t>Teacher (President of Teachers’ Association)</a:t>
            </a:r>
          </a:p>
          <a:p>
            <a:pPr marL="168244" indent="-168244">
              <a:buFont typeface="Arial" panose="020B0604020202020204" pitchFamily="34" charset="0"/>
              <a:buChar char="•"/>
            </a:pPr>
            <a:r>
              <a:rPr lang="en-US" dirty="0"/>
              <a:t>Director of Special Education</a:t>
            </a:r>
          </a:p>
          <a:p>
            <a:pPr marL="168244" indent="-168244">
              <a:buFont typeface="Arial" panose="020B0604020202020204" pitchFamily="34" charset="0"/>
              <a:buChar char="•"/>
            </a:pPr>
            <a:r>
              <a:rPr lang="en-US" dirty="0"/>
              <a:t>Director of Teaching and Learning</a:t>
            </a:r>
          </a:p>
          <a:p>
            <a:pPr marL="168244" indent="-168244">
              <a:buFont typeface="Arial" panose="020B0604020202020204" pitchFamily="34" charset="0"/>
              <a:buChar char="•"/>
            </a:pPr>
            <a:r>
              <a:rPr lang="en-US" dirty="0"/>
              <a:t>Program Supervisor, ELL Services</a:t>
            </a:r>
          </a:p>
          <a:p>
            <a:pPr marL="168244" indent="-168244">
              <a:buFont typeface="Arial" panose="020B0604020202020204" pitchFamily="34" charset="0"/>
              <a:buChar char="•"/>
            </a:pPr>
            <a:r>
              <a:rPr lang="en-US" dirty="0"/>
              <a:t>Business Manager</a:t>
            </a:r>
          </a:p>
          <a:p>
            <a:pPr marL="168244" indent="-168244">
              <a:buFont typeface="Arial" panose="020B0604020202020204" pitchFamily="34" charset="0"/>
              <a:buChar char="•"/>
            </a:pPr>
            <a:r>
              <a:rPr lang="en-US" dirty="0"/>
              <a:t>Head of Communications</a:t>
            </a:r>
          </a:p>
          <a:p>
            <a:pPr marL="168244" indent="-168244">
              <a:buFont typeface="Arial" panose="020B0604020202020204" pitchFamily="34" charset="0"/>
              <a:buChar char="•"/>
            </a:pPr>
            <a:r>
              <a:rPr lang="en-US" dirty="0"/>
              <a:t>Parent</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11657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200" dirty="0">
                <a:latin typeface="+mn-lt"/>
              </a:rPr>
              <a:t>The purpose of school improvement is to improve achievement and outcomes for every student by working to eliminate the ability to predict achievement based on socioeconomic status, race, and ethnicity.</a:t>
            </a:r>
          </a:p>
          <a:p>
            <a:endParaRPr lang="en-US" sz="1200" dirty="0">
              <a:latin typeface="+mn-lt"/>
            </a:endParaRPr>
          </a:p>
          <a:p>
            <a:r>
              <a:rPr lang="en-US" sz="1200" dirty="0">
                <a:latin typeface="+mn-lt"/>
              </a:rPr>
              <a:t>We do this by collaboratively and continuously analyzing data and making decisions considering the unique needs of the learning community and the district's strategic plan.</a:t>
            </a:r>
          </a:p>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474903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Begin by articulating a long-term vision and mission and commitment to continuous improvement.</a:t>
            </a:r>
          </a:p>
          <a:p>
            <a:pPr defTabSz="897301">
              <a:defRPr/>
            </a:pPr>
            <a:endParaRPr lang="en-US" dirty="0"/>
          </a:p>
          <a:p>
            <a:pPr rtl="0" eaLnBrk="1" fontAlgn="ctr" latinLnBrk="0" hangingPunct="1"/>
            <a:r>
              <a:rPr lang="en-US" sz="1200" b="1" dirty="0">
                <a:latin typeface="+mn-lt"/>
              </a:rPr>
              <a:t>Long-Term Vision for Students</a:t>
            </a:r>
            <a:endParaRPr lang="en-US" sz="1200" dirty="0">
              <a:latin typeface="+mn-lt"/>
            </a:endParaRPr>
          </a:p>
          <a:p>
            <a:pPr rtl="0" eaLnBrk="1" fontAlgn="ctr" latinLnBrk="0" hangingPunct="1"/>
            <a:r>
              <a:rPr lang="en-US" sz="1200" i="1" dirty="0">
                <a:latin typeface="+mn-lt"/>
              </a:rPr>
              <a:t>What will students know and be able to demonstrate upon leaving the school?</a:t>
            </a:r>
            <a:endParaRPr lang="en-US" sz="1200" dirty="0">
              <a:latin typeface="+mn-lt"/>
            </a:endParaRPr>
          </a:p>
          <a:p>
            <a:pPr rtl="0" eaLnBrk="1" fontAlgn="ctr" latinLnBrk="0" hangingPunct="1"/>
            <a:r>
              <a:rPr lang="en-US" sz="1200" b="1" dirty="0">
                <a:latin typeface="+mn-lt"/>
              </a:rPr>
              <a:t>Measures of Success</a:t>
            </a:r>
            <a:endParaRPr lang="en-US" sz="1200" dirty="0">
              <a:latin typeface="+mn-lt"/>
            </a:endParaRPr>
          </a:p>
          <a:p>
            <a:pPr rtl="0" eaLnBrk="1" fontAlgn="ctr" latinLnBrk="0" hangingPunct="1"/>
            <a:r>
              <a:rPr lang="en-US" sz="1200" i="1" dirty="0">
                <a:latin typeface="+mn-lt"/>
              </a:rPr>
              <a:t>How will you know you are on track to achieving your vision or students?</a:t>
            </a:r>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746960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a:solidFill>
                  <a:schemeClr val="tx1"/>
                </a:solidFill>
                <a:latin typeface="Open Sans Light" charset="0"/>
                <a:ea typeface="+mn-ea"/>
                <a:cs typeface="+mn-cs"/>
              </a:rPr>
              <a:t>Once the direction with a sharp focus on improvement is set, a needs assessment is conducted.</a:t>
            </a:r>
          </a:p>
          <a:p>
            <a:endParaRPr lang="en-US" sz="2400" b="0" i="0" kern="1200" dirty="0">
              <a:solidFill>
                <a:schemeClr val="tx1"/>
              </a:solidFill>
              <a:latin typeface="Open Sans Light" charset="0"/>
              <a:ea typeface="+mn-ea"/>
              <a:cs typeface="+mn-cs"/>
            </a:endParaRPr>
          </a:p>
          <a:p>
            <a:r>
              <a:rPr lang="en-US" sz="2400" b="0" i="0" kern="1200" dirty="0">
                <a:solidFill>
                  <a:schemeClr val="tx1"/>
                </a:solidFill>
                <a:latin typeface="Open Sans Light" charset="0"/>
                <a:ea typeface="+mn-ea"/>
                <a:cs typeface="+mn-cs"/>
              </a:rPr>
              <a:t>A needs assessment is a systematic process that is used to identify strengths and weaknesses within the context and constraints of the organization and dig deeper into root causes.</a:t>
            </a:r>
          </a:p>
          <a:p>
            <a:endParaRPr lang="en-US" sz="2400" b="0" i="0" kern="1200" dirty="0">
              <a:solidFill>
                <a:schemeClr val="tx1"/>
              </a:solidFill>
              <a:latin typeface="Open Sans Light"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32</a:t>
            </a:fld>
            <a:endParaRPr lang="en-US" dirty="0"/>
          </a:p>
        </p:txBody>
      </p:sp>
    </p:spTree>
    <p:extLst>
      <p:ext uri="{BB962C8B-B14F-4D97-AF65-F5344CB8AC3E}">
        <p14:creationId xmlns:p14="http://schemas.microsoft.com/office/powerpoint/2010/main" val="3792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the need to align selection of data with the vision</a:t>
            </a:r>
          </a:p>
          <a:p>
            <a:endParaRPr lang="en-US" dirty="0"/>
          </a:p>
          <a:p>
            <a:pPr defTabSz="897301">
              <a:defRPr/>
            </a:pPr>
            <a:r>
              <a:rPr lang="en-US" dirty="0"/>
              <a:t> Assess the gap or discrepancy between a present state (what is) and a desired state (what should be)</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77450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needs assessment goes beyond student data to include data on the prevalence of effective practices. (program quality, educator knowledge and skills, policies and procedures)</a:t>
            </a:r>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90427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Drawing on decades of school improvement research, lessons from leading states and reflections on Pennsylvania’s prior school improvement efforts, Pennsylvania’s school improvement efforts will increase focus on. . .</a:t>
            </a:r>
          </a:p>
          <a:p>
            <a:pPr marL="616894" lvl="1" indent="-168244">
              <a:buFont typeface="Arial" panose="020B0604020202020204" pitchFamily="34" charset="0"/>
              <a:buChar char="•"/>
            </a:pPr>
            <a:r>
              <a:rPr lang="en-US" b="1" i="1" dirty="0"/>
              <a:t>improving our capacity to diagnose and correct the systemic issues </a:t>
            </a:r>
            <a:r>
              <a:rPr lang="en-US" dirty="0"/>
              <a:t>that undergird performance challenges in individual schools</a:t>
            </a:r>
          </a:p>
          <a:p>
            <a:pPr marL="616894" lvl="1" indent="-168244">
              <a:buFont typeface="Arial" panose="020B0604020202020204" pitchFamily="34" charset="0"/>
              <a:buChar char="•"/>
            </a:pPr>
            <a:r>
              <a:rPr lang="en-US" b="1" i="1" dirty="0"/>
              <a:t>increasing the efficiency and efficacy </a:t>
            </a:r>
            <a:r>
              <a:rPr lang="en-US" dirty="0"/>
              <a:t>of school improvement efforts and </a:t>
            </a:r>
            <a:r>
              <a:rPr lang="en-US" b="1" i="1" dirty="0"/>
              <a:t>sustain progress </a:t>
            </a:r>
            <a:r>
              <a:rPr lang="en-US" dirty="0"/>
              <a:t>over time</a:t>
            </a:r>
          </a:p>
          <a:p>
            <a:pPr defTabSz="897301">
              <a:defRPr/>
            </a:pPr>
            <a:endParaRPr lang="en-US" dirty="0"/>
          </a:p>
          <a:p>
            <a:pPr defTabSz="897301">
              <a:defRPr/>
            </a:pPr>
            <a:r>
              <a:rPr lang="en-US" dirty="0"/>
              <a:t>Substantive evidence base identifying explicit conditions and practices that are most critical for </a:t>
            </a:r>
            <a:r>
              <a:rPr lang="en-US" b="1" i="1" dirty="0"/>
              <a:t>improved teaching and learning for all students</a:t>
            </a:r>
          </a:p>
          <a:p>
            <a:endParaRPr lang="en-US" dirty="0"/>
          </a:p>
          <a:p>
            <a:pPr defTabSz="897301">
              <a:defRPr/>
            </a:pPr>
            <a:r>
              <a:rPr lang="en-US" sz="1200" b="0" i="0" kern="1200" dirty="0">
                <a:solidFill>
                  <a:schemeClr val="tx1"/>
                </a:solidFill>
                <a:latin typeface="Open Sans Light" charset="0"/>
                <a:ea typeface="+mn-ea"/>
                <a:cs typeface="+mn-cs"/>
              </a:rPr>
              <a:t>Promote collaboration and shared leadership within schools while focusing on what matters most: improving success for all students</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15939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dirty="0">
                <a:latin typeface="Arial" panose="020B0604020202020204" pitchFamily="34" charset="0"/>
                <a:cs typeface="Arial" panose="020B0604020202020204" pitchFamily="34" charset="0"/>
              </a:rPr>
              <a:t>Not Yet Evident</a:t>
            </a:r>
            <a:r>
              <a:rPr lang="en-US" sz="1200" dirty="0">
                <a:latin typeface="Arial" panose="020B0604020202020204" pitchFamily="34" charset="0"/>
                <a:cs typeface="Arial" panose="020B0604020202020204" pitchFamily="34" charset="0"/>
              </a:rPr>
              <a:t>: The practice has not been implemented, or the implementation has generated little or no evidence of progress.</a:t>
            </a:r>
          </a:p>
          <a:p>
            <a:pPr lvl="0"/>
            <a:endParaRPr lang="en-US" sz="1200" u="sng" dirty="0">
              <a:latin typeface="Arial" panose="020B0604020202020204" pitchFamily="34" charset="0"/>
              <a:cs typeface="Arial" panose="020B0604020202020204" pitchFamily="34" charset="0"/>
            </a:endParaRPr>
          </a:p>
          <a:p>
            <a:pPr lvl="0"/>
            <a:r>
              <a:rPr lang="en-US" sz="1200" u="sng" dirty="0">
                <a:latin typeface="Arial" panose="020B0604020202020204" pitchFamily="34" charset="0"/>
                <a:cs typeface="Arial" panose="020B0604020202020204" pitchFamily="34" charset="0"/>
              </a:rPr>
              <a:t>Emerging</a:t>
            </a:r>
            <a:r>
              <a:rPr lang="en-US" sz="1200" dirty="0">
                <a:latin typeface="Arial" panose="020B0604020202020204" pitchFamily="34" charset="0"/>
                <a:cs typeface="Arial" panose="020B0604020202020204" pitchFamily="34" charset="0"/>
              </a:rPr>
              <a:t>: Initial steps to implement the practice have occurred; implementation has generated some early evidence of progress.</a:t>
            </a:r>
          </a:p>
          <a:p>
            <a:pPr lvl="0"/>
            <a:endParaRPr lang="en-US" sz="1200" u="sng" dirty="0">
              <a:latin typeface="Arial" panose="020B0604020202020204" pitchFamily="34" charset="0"/>
              <a:cs typeface="Arial" panose="020B0604020202020204" pitchFamily="34" charset="0"/>
            </a:endParaRPr>
          </a:p>
          <a:p>
            <a:pPr lvl="0"/>
            <a:r>
              <a:rPr lang="en-US" sz="1200" u="sng" dirty="0">
                <a:latin typeface="Arial" panose="020B0604020202020204" pitchFamily="34" charset="0"/>
                <a:cs typeface="Arial" panose="020B0604020202020204" pitchFamily="34" charset="0"/>
              </a:rPr>
              <a:t>Operational</a:t>
            </a:r>
            <a:r>
              <a:rPr lang="en-US" sz="1200" dirty="0">
                <a:latin typeface="Arial" panose="020B0604020202020204" pitchFamily="34" charset="0"/>
                <a:cs typeface="Arial" panose="020B0604020202020204" pitchFamily="34" charset="0"/>
              </a:rPr>
              <a:t>: The practice is implemented. The implementation has generated considerable evidence of progress and the school has met the level of performance required for success.</a:t>
            </a:r>
          </a:p>
          <a:p>
            <a:pPr lvl="0"/>
            <a:endParaRPr lang="en-US" sz="1200" u="sng" dirty="0">
              <a:latin typeface="Arial" panose="020B0604020202020204" pitchFamily="34" charset="0"/>
              <a:cs typeface="Arial" panose="020B0604020202020204" pitchFamily="34" charset="0"/>
            </a:endParaRPr>
          </a:p>
          <a:p>
            <a:pPr lvl="0"/>
            <a:r>
              <a:rPr lang="en-US" sz="1200" u="sng" dirty="0">
                <a:latin typeface="Arial" panose="020B0604020202020204" pitchFamily="34" charset="0"/>
                <a:cs typeface="Arial" panose="020B0604020202020204" pitchFamily="34" charset="0"/>
              </a:rPr>
              <a:t>Exemplary</a:t>
            </a:r>
            <a:r>
              <a:rPr lang="en-US" sz="1200" dirty="0">
                <a:latin typeface="Arial" panose="020B0604020202020204" pitchFamily="34" charset="0"/>
                <a:cs typeface="Arial" panose="020B0604020202020204" pitchFamily="34" charset="0"/>
              </a:rPr>
              <a:t>: The practice has been implemented to a very high level, and the school can serve as a model for this practice for other schools.</a:t>
            </a:r>
          </a:p>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770418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1. Diagnostic Review</a:t>
            </a:r>
          </a:p>
          <a:p>
            <a:r>
              <a:rPr lang="en-US" dirty="0"/>
              <a:t>Surveys of educators, students and parents/guardians</a:t>
            </a:r>
          </a:p>
          <a:p>
            <a:r>
              <a:rPr lang="en-US" dirty="0"/>
              <a:t>Document review </a:t>
            </a:r>
          </a:p>
          <a:p>
            <a:r>
              <a:rPr lang="en-US" dirty="0"/>
              <a:t>Building and classroom walks</a:t>
            </a:r>
          </a:p>
          <a:p>
            <a:r>
              <a:rPr lang="en-US" dirty="0"/>
              <a:t>Focus groups with school leadership teams and educators </a:t>
            </a:r>
          </a:p>
          <a:p>
            <a:endParaRPr lang="en-US" dirty="0"/>
          </a:p>
          <a:p>
            <a:r>
              <a:rPr lang="en-US" b="1" dirty="0"/>
              <a:t>Step 2: Performance Analysis</a:t>
            </a:r>
          </a:p>
          <a:p>
            <a:r>
              <a:rPr lang="en-US" dirty="0"/>
              <a:t>Analyze the current status of implementation of the PA Essential Practices for Schools</a:t>
            </a:r>
          </a:p>
          <a:p>
            <a:r>
              <a:rPr lang="en-US" dirty="0"/>
              <a:t>Prioritize foci for improvement </a:t>
            </a:r>
          </a:p>
          <a:p>
            <a:endParaRPr lang="en-US" dirty="0"/>
          </a:p>
          <a:p>
            <a:pPr defTabSz="897301">
              <a:defRPr/>
            </a:pPr>
            <a:r>
              <a:rPr lang="en-US" b="1" dirty="0"/>
              <a:t>Step 3: Root Cause Analysis</a:t>
            </a:r>
          </a:p>
          <a:p>
            <a:r>
              <a:rPr lang="en-US" sz="1200" dirty="0">
                <a:latin typeface="+mn-lt"/>
              </a:rPr>
              <a:t>Root cause is defined as “the deepest underlying cause or causes of positive or negative symptoms within any process that, if dissolved, would result in elimination or substantial reduction of the symptom” (Preuss, 2003, p. 3). A root cause analysis addresses the problem (weak demonstration of an effective professional practice), rather than the symptom (low student achievement), eliminates wasted effort, conserves resources, and informs strategy selection (Preuss, 2003).</a:t>
            </a:r>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356766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sz="1200" i="1" dirty="0">
                <a:latin typeface="+mn-lt"/>
              </a:rPr>
              <a:t>Using the R.E.A.L. criteria (Readiness, Endurance, Assessed, and Leverage), work as a steering committee to identify which of the PA Essential Practices are the greatest concern (barriers) to achievement of your vision and should be considered a priority in your plan.  For each practice that is listed as “Not Yet Evident” or” Emerging” in the table above, apply the R.E.A.L. criteria below.   </a:t>
            </a:r>
            <a:endParaRPr lang="en-US" sz="1200" dirty="0">
              <a:latin typeface="+mn-lt"/>
            </a:endParaRP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922889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it is important to work to identify the underlying causes</a:t>
            </a:r>
          </a:p>
          <a:p>
            <a:pPr defTabSz="897301">
              <a:defRPr/>
            </a:pPr>
            <a:endParaRPr lang="en-US" sz="1100" dirty="0"/>
          </a:p>
          <a:p>
            <a:r>
              <a:rPr lang="en-US" sz="1200" i="1" dirty="0">
                <a:latin typeface="+mn-lt"/>
              </a:rPr>
              <a:t>Root Cause Analysis: A School Leader’s Guide to Using Data to Dissolve Problems (Preuss, 2013)</a:t>
            </a:r>
            <a:endParaRPr lang="en-US" sz="1100"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4230446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kern="1200" dirty="0">
                <a:solidFill>
                  <a:schemeClr val="tx1"/>
                </a:solidFill>
                <a:latin typeface="Open Sans Light" charset="0"/>
                <a:ea typeface="+mn-ea"/>
                <a:cs typeface="+mn-cs"/>
              </a:rPr>
              <a:t>The plan includes strategies (effective practices), milestones (implementation indicators), actions (steps to the milestone), outputs (produced in completing actions), and a timeline (for completion actions and meeting of milestones). </a:t>
            </a:r>
          </a:p>
          <a:p>
            <a:endParaRPr lang="en-US" sz="2400" b="0" i="0" kern="1200" dirty="0">
              <a:solidFill>
                <a:schemeClr val="tx1"/>
              </a:solidFill>
              <a:latin typeface="Open Sans Light" charset="0"/>
              <a:ea typeface="+mn-ea"/>
              <a:cs typeface="+mn-cs"/>
            </a:endParaRPr>
          </a:p>
          <a:p>
            <a:r>
              <a:rPr lang="en-US" sz="2400" b="0" i="0" kern="1200" dirty="0">
                <a:solidFill>
                  <a:schemeClr val="tx1"/>
                </a:solidFill>
                <a:latin typeface="Open Sans Light" charset="0"/>
                <a:ea typeface="+mn-ea"/>
                <a:cs typeface="+mn-cs"/>
              </a:rPr>
              <a:t>At the SEA level, the focus is on supporting LEAs in their own improvement and in supporting the improvement of their schools. At the LEA level, the focus is on determining and providing responsive support to schools. At the school level, the focus is on implementing effective practices to rapidly improve results for students as specified in their goals and goal performance measures.</a:t>
            </a:r>
            <a:endParaRPr lang="en-US" sz="48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43</a:t>
            </a:fld>
            <a:endParaRPr lang="en-US" dirty="0"/>
          </a:p>
        </p:txBody>
      </p:sp>
    </p:spTree>
    <p:extLst>
      <p:ext uri="{BB962C8B-B14F-4D97-AF65-F5344CB8AC3E}">
        <p14:creationId xmlns:p14="http://schemas.microsoft.com/office/powerpoint/2010/main" val="379229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581787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 Measurable Goals:</a:t>
            </a:r>
          </a:p>
          <a:p>
            <a:pPr marL="168244" indent="-168244">
              <a:buFont typeface="Arial" panose="020B0604020202020204" pitchFamily="34" charset="0"/>
              <a:buChar char="•"/>
            </a:pPr>
            <a:r>
              <a:rPr lang="en-US" dirty="0"/>
              <a:t>SMART = specific, measurable, achievable, relevant, time-bound</a:t>
            </a:r>
          </a:p>
          <a:p>
            <a:pPr marL="168244" indent="-168244">
              <a:buFont typeface="Arial" panose="020B0604020202020204" pitchFamily="34" charset="0"/>
              <a:buChar char="•"/>
            </a:pPr>
            <a:r>
              <a:rPr lang="en-US" dirty="0"/>
              <a:t>Establish 2-3 measurable goals for each priority</a:t>
            </a:r>
          </a:p>
          <a:p>
            <a:pPr marL="168244" indent="-168244">
              <a:buFont typeface="Arial" panose="020B0604020202020204" pitchFamily="34" charset="0"/>
              <a:buChar char="•"/>
            </a:pPr>
            <a:r>
              <a:rPr lang="en-US" dirty="0"/>
              <a:t>Include lagging and leading indicators</a:t>
            </a:r>
          </a:p>
          <a:p>
            <a:pPr marL="168244" indent="-168244">
              <a:buFont typeface="Arial" panose="020B0604020202020204" pitchFamily="34" charset="0"/>
              <a:buChar char="•"/>
            </a:pPr>
            <a:r>
              <a:rPr lang="en-US" dirty="0"/>
              <a:t>Minimize measures that track processes</a:t>
            </a:r>
          </a:p>
          <a:p>
            <a:pPr marL="168244" indent="-168244">
              <a:buFont typeface="Arial" panose="020B0604020202020204" pitchFamily="34" charset="0"/>
              <a:buChar char="•"/>
            </a:pPr>
            <a:endParaRPr lang="en-US" dirty="0"/>
          </a:p>
          <a:p>
            <a:r>
              <a:rPr lang="en-US" dirty="0"/>
              <a:t>Define Initiatives</a:t>
            </a:r>
          </a:p>
          <a:p>
            <a:endParaRPr lang="en-US" dirty="0"/>
          </a:p>
          <a:p>
            <a:r>
              <a:rPr lang="en-US" dirty="0"/>
              <a:t>Develop an Attainable Action Plan:</a:t>
            </a:r>
          </a:p>
          <a:p>
            <a:pPr marL="168244" indent="-168244">
              <a:buFont typeface="Arial" panose="020B0604020202020204" pitchFamily="34" charset="0"/>
              <a:buChar char="•"/>
            </a:pPr>
            <a:r>
              <a:rPr lang="en-US" sz="1200" dirty="0"/>
              <a:t>What will occur (i.e., specific tasks to be performed)?</a:t>
            </a:r>
          </a:p>
          <a:p>
            <a:pPr marL="168244" indent="-168244">
              <a:buFont typeface="Arial" panose="020B0604020202020204" pitchFamily="34" charset="0"/>
              <a:buChar char="•"/>
            </a:pPr>
            <a:r>
              <a:rPr lang="en-US" sz="1200" dirty="0"/>
              <a:t>How much, how often, or to what extent these actions will occur?</a:t>
            </a:r>
          </a:p>
          <a:p>
            <a:pPr marL="168244" indent="-168244">
              <a:buFont typeface="Arial" panose="020B0604020202020204" pitchFamily="34" charset="0"/>
              <a:buChar char="•"/>
            </a:pPr>
            <a:r>
              <a:rPr lang="en-US" sz="1200" dirty="0"/>
              <a:t>Who will carry out these tasks, including identifying specific school or central office members?</a:t>
            </a:r>
          </a:p>
          <a:p>
            <a:pPr marL="168244" indent="-168244">
              <a:buFont typeface="Arial" panose="020B0604020202020204" pitchFamily="34" charset="0"/>
              <a:buChar char="•"/>
            </a:pPr>
            <a:r>
              <a:rPr lang="en-US" sz="1200" dirty="0"/>
              <a:t>When will these actions take place and for how long?</a:t>
            </a:r>
          </a:p>
          <a:p>
            <a:pPr marL="168244" indent="-168244">
              <a:buFont typeface="Arial" panose="020B0604020202020204" pitchFamily="34" charset="0"/>
              <a:buChar char="•"/>
            </a:pPr>
            <a:r>
              <a:rPr lang="en-US" sz="1200" dirty="0"/>
              <a:t>What are the key milestones to achieve as part of the process?</a:t>
            </a:r>
          </a:p>
          <a:p>
            <a:pPr marL="168244" indent="-168244">
              <a:buFont typeface="Arial" panose="020B0604020202020204" pitchFamily="34" charset="0"/>
              <a:buChar char="•"/>
            </a:pPr>
            <a:r>
              <a:rPr lang="en-US" sz="1200" dirty="0"/>
              <a:t>What resources are needed to carry out the tasks?</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912688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SEAs should provide transparent information to LEAs/schools whether particular evidence-based interventions were proven to have positive impacts with similar students as the focus of any particular TSI plan. Similar populations and settings are not an absolute requirement when considering an intervention, but they are important indicia to consider.</a:t>
            </a:r>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649541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138218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8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47</a:t>
            </a:fld>
            <a:endParaRPr lang="en-US" dirty="0"/>
          </a:p>
        </p:txBody>
      </p:sp>
    </p:spTree>
    <p:extLst>
      <p:ext uri="{BB962C8B-B14F-4D97-AF65-F5344CB8AC3E}">
        <p14:creationId xmlns:p14="http://schemas.microsoft.com/office/powerpoint/2010/main" val="3792299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929637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b="0" i="0" kern="1200" dirty="0">
                <a:solidFill>
                  <a:schemeClr val="tx1"/>
                </a:solidFill>
                <a:latin typeface="Open Sans Light" charset="0"/>
                <a:ea typeface="+mn-ea"/>
                <a:cs typeface="+mn-cs"/>
              </a:rPr>
              <a:t>In a performance cycle, the organization regularly examines progress on actions and outputs leading to completion of strategy-aligned milestones. </a:t>
            </a:r>
          </a:p>
          <a:p>
            <a:endParaRPr lang="en-US" sz="4800" b="0" i="0" kern="1200" dirty="0">
              <a:solidFill>
                <a:schemeClr val="tx1"/>
              </a:solidFill>
              <a:latin typeface="Open Sans Light" charset="0"/>
              <a:ea typeface="+mn-ea"/>
              <a:cs typeface="+mn-cs"/>
            </a:endParaRPr>
          </a:p>
          <a:p>
            <a:r>
              <a:rPr lang="en-US" sz="4800" b="0" i="0" kern="1200" dirty="0">
                <a:solidFill>
                  <a:schemeClr val="tx1"/>
                </a:solidFill>
                <a:latin typeface="Open Sans Light" charset="0"/>
                <a:ea typeface="+mn-ea"/>
                <a:cs typeface="+mn-cs"/>
              </a:rPr>
              <a:t>Staff meets monthly in teams that have been assigned responsibility for milestones and in groups working on actions to discuss progress, celebrate successes, and identify challenges and possible solutions. </a:t>
            </a:r>
          </a:p>
          <a:p>
            <a:endParaRPr lang="en-US" sz="4800" b="0" i="0" kern="1200" dirty="0">
              <a:solidFill>
                <a:schemeClr val="tx1"/>
              </a:solidFill>
              <a:latin typeface="Open Sans Light" charset="0"/>
              <a:ea typeface="+mn-ea"/>
              <a:cs typeface="+mn-cs"/>
            </a:endParaRPr>
          </a:p>
          <a:p>
            <a:r>
              <a:rPr lang="en-US" sz="4800" b="0" i="0" kern="1200" dirty="0">
                <a:solidFill>
                  <a:schemeClr val="tx1"/>
                </a:solidFill>
                <a:latin typeface="Open Sans Light" charset="0"/>
                <a:ea typeface="+mn-ea"/>
                <a:cs typeface="+mn-cs"/>
              </a:rPr>
              <a:t>Monthly status reports are provided to the leadership team so they can provide support and make timely adjustments.</a:t>
            </a:r>
          </a:p>
          <a:p>
            <a:endParaRPr lang="en-US" sz="4800" b="0" i="0" kern="1200" dirty="0">
              <a:solidFill>
                <a:schemeClr val="tx1"/>
              </a:solidFill>
              <a:latin typeface="Open Sans Light" charset="0"/>
              <a:ea typeface="+mn-ea"/>
              <a:cs typeface="+mn-cs"/>
            </a:endParaRPr>
          </a:p>
          <a:p>
            <a:r>
              <a:rPr lang="en-US" sz="4800" b="0" i="0" kern="1200" dirty="0">
                <a:solidFill>
                  <a:schemeClr val="tx1"/>
                </a:solidFill>
                <a:latin typeface="Open Sans Light" charset="0"/>
                <a:ea typeface="+mn-ea"/>
                <a:cs typeface="+mn-cs"/>
              </a:rPr>
              <a:t>Monitoring is a critical part of a successful improvement process and occurs at all levels of the system.</a:t>
            </a:r>
            <a:endParaRPr lang="en-US" sz="8800" dirty="0"/>
          </a:p>
          <a:p>
            <a:endParaRPr lang="en-US" sz="4800" b="1"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49</a:t>
            </a:fld>
            <a:endParaRPr lang="en-US" dirty="0"/>
          </a:p>
        </p:txBody>
      </p:sp>
    </p:spTree>
    <p:extLst>
      <p:ext uri="{BB962C8B-B14F-4D97-AF65-F5344CB8AC3E}">
        <p14:creationId xmlns:p14="http://schemas.microsoft.com/office/powerpoint/2010/main" val="37922998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3950664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b="0" i="0" kern="1200" dirty="0">
                <a:solidFill>
                  <a:schemeClr val="tx1"/>
                </a:solidFill>
                <a:latin typeface="Open Sans Light" charset="0"/>
                <a:ea typeface="+mn-ea"/>
                <a:cs typeface="+mn-cs"/>
              </a:rPr>
              <a:t>As work progresses, implementation data are used to adjust actions and milestones to keep the work on track. The adjustments are monitored carefully to determine if they are positively impacting progress. Leadership teams at each organization make the final decisions regarding adjustments to the plan, but their decisions are not made in isolation.</a:t>
            </a:r>
          </a:p>
        </p:txBody>
      </p:sp>
      <p:sp>
        <p:nvSpPr>
          <p:cNvPr id="4" name="Slide Number Placeholder 3"/>
          <p:cNvSpPr>
            <a:spLocks noGrp="1"/>
          </p:cNvSpPr>
          <p:nvPr>
            <p:ph type="sldNum" sz="quarter" idx="10"/>
          </p:nvPr>
        </p:nvSpPr>
        <p:spPr/>
        <p:txBody>
          <a:bodyPr/>
          <a:lstStyle/>
          <a:p>
            <a:fld id="{006BE02D-20C0-F840-AFAC-BEA99C74FDC2}" type="slidenum">
              <a:rPr lang="en-US" smtClean="0"/>
              <a:pPr/>
              <a:t>51</a:t>
            </a:fld>
            <a:endParaRPr lang="en-US" dirty="0"/>
          </a:p>
        </p:txBody>
      </p:sp>
    </p:spTree>
    <p:extLst>
      <p:ext uri="{BB962C8B-B14F-4D97-AF65-F5344CB8AC3E}">
        <p14:creationId xmlns:p14="http://schemas.microsoft.com/office/powerpoint/2010/main" val="37922998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it’s a plan</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80460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53</a:t>
            </a:fld>
            <a:endParaRPr lang="en-US" dirty="0"/>
          </a:p>
        </p:txBody>
      </p:sp>
    </p:spTree>
    <p:extLst>
      <p:ext uri="{BB962C8B-B14F-4D97-AF65-F5344CB8AC3E}">
        <p14:creationId xmlns:p14="http://schemas.microsoft.com/office/powerpoint/2010/main" val="352594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6974020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54</a:t>
            </a:fld>
            <a:endParaRPr lang="en-US" dirty="0"/>
          </a:p>
        </p:txBody>
      </p:sp>
    </p:spTree>
    <p:extLst>
      <p:ext uri="{BB962C8B-B14F-4D97-AF65-F5344CB8AC3E}">
        <p14:creationId xmlns:p14="http://schemas.microsoft.com/office/powerpoint/2010/main" val="284534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not decouple the needs of students and communities from the success of schools.</a:t>
            </a:r>
          </a:p>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146100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73369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41738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3C0DDAA2-1C43-4F84-BCB8-BB799C3B521C}" type="slidenum">
              <a:rPr kumimoji="0" lang="en-US" sz="1200" b="0" i="0" u="none" strike="noStrike" kern="1200" cap="none" spc="0" normalizeH="0" baseline="0" noProof="0" smtClean="0">
                <a:ln>
                  <a:noFill/>
                </a:ln>
                <a:solidFill>
                  <a:prstClr val="black"/>
                </a:solidFill>
                <a:effectLst/>
                <a:uLnTx/>
                <a:uFillTx/>
                <a:latin typeface="Open Sans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Open Sans Light" charset="0"/>
              <a:ea typeface="+mn-ea"/>
              <a:cs typeface="+mn-cs"/>
            </a:endParaRPr>
          </a:p>
        </p:txBody>
      </p:sp>
    </p:spTree>
    <p:extLst>
      <p:ext uri="{BB962C8B-B14F-4D97-AF65-F5344CB8AC3E}">
        <p14:creationId xmlns:p14="http://schemas.microsoft.com/office/powerpoint/2010/main" val="242567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5401" y="0"/>
            <a:ext cx="14255697" cy="13716000"/>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9988342"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6" name="Picture Placeholder 15"/>
          <p:cNvSpPr>
            <a:spLocks noGrp="1"/>
          </p:cNvSpPr>
          <p:nvPr>
            <p:ph type="pic" sz="quarter" idx="16"/>
          </p:nvPr>
        </p:nvSpPr>
        <p:spPr>
          <a:xfrm>
            <a:off x="16881512"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7" name="Picture Placeholder 16"/>
          <p:cNvSpPr>
            <a:spLocks noGrp="1"/>
          </p:cNvSpPr>
          <p:nvPr>
            <p:ph type="pic" sz="quarter" idx="17"/>
          </p:nvPr>
        </p:nvSpPr>
        <p:spPr>
          <a:xfrm>
            <a:off x="3048280"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18167909"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12949146"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7730380"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2511616" y="3925231"/>
            <a:ext cx="3707789" cy="3702205"/>
          </a:xfrm>
          <a:prstGeom prst="ellipse">
            <a:avLst/>
          </a:prstGeom>
          <a:solidFill>
            <a:schemeClr val="bg1">
              <a:lumMod val="95000"/>
            </a:schemeClr>
          </a:solidFill>
        </p:spPr>
        <p:txBody>
          <a:bodyPr>
            <a:normAutofit/>
          </a:bodyPr>
          <a:lstStyle>
            <a:lvl1pPr>
              <a:defRPr sz="2100" b="0" i="0">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O MESSAGE">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591023" y="4693463"/>
            <a:ext cx="19786627" cy="5977053"/>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2" name="Picture Placeholder 11"/>
          <p:cNvSpPr>
            <a:spLocks noGrp="1"/>
          </p:cNvSpPr>
          <p:nvPr>
            <p:ph type="pic" sz="quarter" idx="17"/>
          </p:nvPr>
        </p:nvSpPr>
        <p:spPr>
          <a:xfrm>
            <a:off x="1856586" y="4276116"/>
            <a:ext cx="7398926" cy="6811747"/>
          </a:xfrm>
          <a:custGeom>
            <a:avLst/>
            <a:gdLst>
              <a:gd name="connsiteX0" fmla="*/ 4457768 w 8237360"/>
              <a:gd name="connsiteY0" fmla="*/ 1 h 7583641"/>
              <a:gd name="connsiteX1" fmla="*/ 6497168 w 8237360"/>
              <a:gd name="connsiteY1" fmla="*/ 198137 h 7583641"/>
              <a:gd name="connsiteX2" fmla="*/ 8065561 w 8237360"/>
              <a:gd name="connsiteY2" fmla="*/ 1071424 h 7583641"/>
              <a:gd name="connsiteX3" fmla="*/ 8052735 w 8237360"/>
              <a:gd name="connsiteY3" fmla="*/ 2789196 h 7583641"/>
              <a:gd name="connsiteX4" fmla="*/ 6950916 w 8237360"/>
              <a:gd name="connsiteY4" fmla="*/ 5376866 h 7583641"/>
              <a:gd name="connsiteX5" fmla="*/ 5124933 w 8237360"/>
              <a:gd name="connsiteY5" fmla="*/ 7294261 h 7583641"/>
              <a:gd name="connsiteX6" fmla="*/ 3614890 w 8237360"/>
              <a:gd name="connsiteY6" fmla="*/ 7516934 h 7583641"/>
              <a:gd name="connsiteX7" fmla="*/ 2246270 w 8237360"/>
              <a:gd name="connsiteY7" fmla="*/ 6335519 h 7583641"/>
              <a:gd name="connsiteX8" fmla="*/ 176537 w 8237360"/>
              <a:gd name="connsiteY8" fmla="*/ 2456295 h 7583641"/>
              <a:gd name="connsiteX9" fmla="*/ 83084 w 8237360"/>
              <a:gd name="connsiteY9" fmla="*/ 1260408 h 7583641"/>
              <a:gd name="connsiteX10" fmla="*/ 120102 w 8237360"/>
              <a:gd name="connsiteY10" fmla="*/ 1171957 h 7583641"/>
              <a:gd name="connsiteX11" fmla="*/ 1081998 w 8237360"/>
              <a:gd name="connsiteY11" fmla="*/ 543028 h 7583641"/>
              <a:gd name="connsiteX12" fmla="*/ 4457768 w 8237360"/>
              <a:gd name="connsiteY12" fmla="*/ 1 h 75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7360" h="7583641">
                <a:moveTo>
                  <a:pt x="4457768" y="1"/>
                </a:moveTo>
                <a:cubicBezTo>
                  <a:pt x="5143567" y="85"/>
                  <a:pt x="5828011" y="65850"/>
                  <a:pt x="6497168" y="198137"/>
                </a:cubicBezTo>
                <a:cubicBezTo>
                  <a:pt x="7102843" y="322874"/>
                  <a:pt x="7763378" y="542554"/>
                  <a:pt x="8065561" y="1071424"/>
                </a:cubicBezTo>
                <a:cubicBezTo>
                  <a:pt x="8355372" y="1592908"/>
                  <a:pt x="8227976" y="2229519"/>
                  <a:pt x="8052735" y="2789196"/>
                </a:cubicBezTo>
                <a:cubicBezTo>
                  <a:pt x="7807453" y="3624896"/>
                  <a:pt x="7445353" y="4548779"/>
                  <a:pt x="6950916" y="5376866"/>
                </a:cubicBezTo>
                <a:cubicBezTo>
                  <a:pt x="6477335" y="6170025"/>
                  <a:pt x="5888416" y="6863718"/>
                  <a:pt x="5124933" y="7294261"/>
                </a:cubicBezTo>
                <a:cubicBezTo>
                  <a:pt x="4673139" y="7546672"/>
                  <a:pt x="4109429" y="7669086"/>
                  <a:pt x="3614890" y="7516934"/>
                </a:cubicBezTo>
                <a:cubicBezTo>
                  <a:pt x="3017265" y="7350610"/>
                  <a:pt x="2592595" y="6843365"/>
                  <a:pt x="2246270" y="6335519"/>
                </a:cubicBezTo>
                <a:cubicBezTo>
                  <a:pt x="1390439" y="5143426"/>
                  <a:pt x="695568" y="3842125"/>
                  <a:pt x="176537" y="2456295"/>
                </a:cubicBezTo>
                <a:cubicBezTo>
                  <a:pt x="40525" y="2074021"/>
                  <a:pt x="-90242" y="1631708"/>
                  <a:pt x="83084" y="1260408"/>
                </a:cubicBezTo>
                <a:cubicBezTo>
                  <a:pt x="92296" y="1218528"/>
                  <a:pt x="106199" y="1195242"/>
                  <a:pt x="120102" y="1171957"/>
                </a:cubicBezTo>
                <a:cubicBezTo>
                  <a:pt x="315183" y="845234"/>
                  <a:pt x="718316" y="674321"/>
                  <a:pt x="1081998" y="543028"/>
                </a:cubicBezTo>
                <a:cubicBezTo>
                  <a:pt x="2168012" y="182170"/>
                  <a:pt x="3314771" y="-138"/>
                  <a:pt x="4457768" y="1"/>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3657600"/>
            <a:ext cx="24377650" cy="100584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5" y="0"/>
            <a:ext cx="12188825" cy="137160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3" y="490653"/>
            <a:ext cx="936703"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en-US" b="0" i="0" dirty="0">
              <a:latin typeface="Open Sans Regular" charset="0"/>
            </a:endParaRPr>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G PICTURE 1">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9907293" y="1760998"/>
            <a:ext cx="5963377" cy="6706613"/>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8"/>
          </p:nvPr>
        </p:nvSpPr>
        <p:spPr>
          <a:xfrm>
            <a:off x="12447858" y="6171187"/>
            <a:ext cx="5963377" cy="6706613"/>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4" name="Picture Placeholder 13"/>
          <p:cNvSpPr>
            <a:spLocks noGrp="1"/>
          </p:cNvSpPr>
          <p:nvPr>
            <p:ph type="pic" sz="quarter" idx="19"/>
          </p:nvPr>
        </p:nvSpPr>
        <p:spPr>
          <a:xfrm>
            <a:off x="18184038" y="1760998"/>
            <a:ext cx="5963377" cy="6706613"/>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itles">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1"/>
            <a:ext cx="24377650" cy="7672040"/>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rojects of 4">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9098907" y="-1088145"/>
            <a:ext cx="11473923" cy="18180328"/>
          </a:xfrm>
          <a:custGeom>
            <a:avLst/>
            <a:gdLst>
              <a:gd name="connsiteX0" fmla="*/ 2555693 w 11473923"/>
              <a:gd name="connsiteY0" fmla="*/ 1843 h 18180327"/>
              <a:gd name="connsiteX1" fmla="*/ 4669724 w 11473923"/>
              <a:gd name="connsiteY1" fmla="*/ 1371972 h 18180327"/>
              <a:gd name="connsiteX2" fmla="*/ 11218680 w 11473923"/>
              <a:gd name="connsiteY2" fmla="*/ 14627332 h 18180327"/>
              <a:gd name="connsiteX3" fmla="*/ 10101952 w 11473923"/>
              <a:gd name="connsiteY3" fmla="*/ 17925083 h 18180327"/>
              <a:gd name="connsiteX4" fmla="*/ 6804200 w 11473923"/>
              <a:gd name="connsiteY4" fmla="*/ 16808355 h 18180327"/>
              <a:gd name="connsiteX5" fmla="*/ 255243 w 11473923"/>
              <a:gd name="connsiteY5" fmla="*/ 3552995 h 18180327"/>
              <a:gd name="connsiteX6" fmla="*/ 1371972 w 11473923"/>
              <a:gd name="connsiteY6" fmla="*/ 255243 h 18180327"/>
              <a:gd name="connsiteX7" fmla="*/ 2555693 w 11473923"/>
              <a:gd name="connsiteY7" fmla="*/ 1843 h 18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3923" h="18180327">
                <a:moveTo>
                  <a:pt x="2555693" y="1843"/>
                </a:moveTo>
                <a:cubicBezTo>
                  <a:pt x="3428412" y="35676"/>
                  <a:pt x="4255661" y="533893"/>
                  <a:pt x="4669724" y="1371972"/>
                </a:cubicBezTo>
                <a:lnTo>
                  <a:pt x="11218680" y="14627332"/>
                </a:lnTo>
                <a:cubicBezTo>
                  <a:pt x="11820952" y="15846356"/>
                  <a:pt x="11320978" y="17322811"/>
                  <a:pt x="10101952" y="17925083"/>
                </a:cubicBezTo>
                <a:cubicBezTo>
                  <a:pt x="8882928" y="18527359"/>
                  <a:pt x="7406473" y="18027379"/>
                  <a:pt x="6804200" y="16808355"/>
                </a:cubicBezTo>
                <a:lnTo>
                  <a:pt x="255243" y="3552995"/>
                </a:lnTo>
                <a:cubicBezTo>
                  <a:pt x="-347029" y="2333970"/>
                  <a:pt x="152947" y="857516"/>
                  <a:pt x="1371972" y="255243"/>
                </a:cubicBezTo>
                <a:cubicBezTo>
                  <a:pt x="1752918" y="67033"/>
                  <a:pt x="2159002" y="-13535"/>
                  <a:pt x="2555693" y="1843"/>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4"/>
          </p:nvPr>
        </p:nvSpPr>
        <p:spPr>
          <a:xfrm>
            <a:off x="10405763" y="-523059"/>
            <a:ext cx="17675969" cy="12407808"/>
          </a:xfrm>
          <a:custGeom>
            <a:avLst/>
            <a:gdLst>
              <a:gd name="connsiteX0" fmla="*/ 2545912 w 17675970"/>
              <a:gd name="connsiteY0" fmla="*/ 1344 h 12407808"/>
              <a:gd name="connsiteX1" fmla="*/ 3708400 w 17675970"/>
              <a:gd name="connsiteY1" fmla="*/ 339023 h 12407808"/>
              <a:gd name="connsiteX2" fmla="*/ 16459709 w 17675970"/>
              <a:gd name="connsiteY2" fmla="*/ 7822172 h 12407808"/>
              <a:gd name="connsiteX3" fmla="*/ 17336949 w 17675970"/>
              <a:gd name="connsiteY3" fmla="*/ 11191549 h 12407808"/>
              <a:gd name="connsiteX4" fmla="*/ 13967571 w 17675970"/>
              <a:gd name="connsiteY4" fmla="*/ 12068786 h 12407808"/>
              <a:gd name="connsiteX5" fmla="*/ 1216260 w 17675970"/>
              <a:gd name="connsiteY5" fmla="*/ 4585638 h 12407808"/>
              <a:gd name="connsiteX6" fmla="*/ 339023 w 17675970"/>
              <a:gd name="connsiteY6" fmla="*/ 1216261 h 12407808"/>
              <a:gd name="connsiteX7" fmla="*/ 2545912 w 17675970"/>
              <a:gd name="connsiteY7" fmla="*/ 1344 h 124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5970" h="12407808">
                <a:moveTo>
                  <a:pt x="2545912" y="1344"/>
                </a:moveTo>
                <a:cubicBezTo>
                  <a:pt x="2942683" y="14468"/>
                  <a:pt x="3341941" y="123965"/>
                  <a:pt x="3708400" y="339023"/>
                </a:cubicBezTo>
                <a:lnTo>
                  <a:pt x="16459709" y="7822172"/>
                </a:lnTo>
                <a:cubicBezTo>
                  <a:pt x="17632379" y="8510357"/>
                  <a:pt x="18025133" y="10018879"/>
                  <a:pt x="17336949" y="11191549"/>
                </a:cubicBezTo>
                <a:cubicBezTo>
                  <a:pt x="16648763" y="12364219"/>
                  <a:pt x="15140239" y="12756971"/>
                  <a:pt x="13967571" y="12068786"/>
                </a:cubicBezTo>
                <a:lnTo>
                  <a:pt x="1216260" y="4585638"/>
                </a:lnTo>
                <a:cubicBezTo>
                  <a:pt x="43590" y="3897453"/>
                  <a:pt x="-349163" y="2388931"/>
                  <a:pt x="339023" y="1216261"/>
                </a:cubicBezTo>
                <a:cubicBezTo>
                  <a:pt x="812150" y="410050"/>
                  <a:pt x="1673015" y="-27528"/>
                  <a:pt x="2545912" y="1344"/>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nerslogos">
    <p:spTree>
      <p:nvGrpSpPr>
        <p:cNvPr id="1" name=""/>
        <p:cNvGrpSpPr/>
        <p:nvPr/>
      </p:nvGrpSpPr>
      <p:grpSpPr>
        <a:xfrm>
          <a:off x="0" y="0"/>
          <a:ext cx="0" cy="0"/>
          <a:chOff x="0" y="0"/>
          <a:chExt cx="0" cy="0"/>
        </a:xfrm>
      </p:grpSpPr>
      <p:sp>
        <p:nvSpPr>
          <p:cNvPr id="19" name="Picture Placeholder 13"/>
          <p:cNvSpPr>
            <a:spLocks noGrp="1"/>
          </p:cNvSpPr>
          <p:nvPr>
            <p:ph type="pic" sz="quarter" idx="15"/>
          </p:nvPr>
        </p:nvSpPr>
        <p:spPr>
          <a:xfrm>
            <a:off x="17616678"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0" name="Picture Placeholder 13"/>
          <p:cNvSpPr>
            <a:spLocks noGrp="1"/>
          </p:cNvSpPr>
          <p:nvPr>
            <p:ph type="pic" sz="quarter" idx="16"/>
          </p:nvPr>
        </p:nvSpPr>
        <p:spPr>
          <a:xfrm>
            <a:off x="12375606"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1" name="Picture Placeholder 13"/>
          <p:cNvSpPr>
            <a:spLocks noGrp="1"/>
          </p:cNvSpPr>
          <p:nvPr>
            <p:ph type="pic" sz="quarter" idx="17"/>
          </p:nvPr>
        </p:nvSpPr>
        <p:spPr>
          <a:xfrm>
            <a:off x="7134531"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2" name="Picture Placeholder 13"/>
          <p:cNvSpPr>
            <a:spLocks noGrp="1"/>
          </p:cNvSpPr>
          <p:nvPr>
            <p:ph type="pic" sz="quarter" idx="18"/>
          </p:nvPr>
        </p:nvSpPr>
        <p:spPr>
          <a:xfrm>
            <a:off x="1893459" y="540648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s of 2">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7"/>
          </p:nvPr>
        </p:nvSpPr>
        <p:spPr>
          <a:xfrm>
            <a:off x="13688668" y="5401794"/>
            <a:ext cx="2872412" cy="2872413"/>
          </a:xfrm>
          <a:prstGeom prst="ellipse">
            <a:avLst/>
          </a:prstGeom>
          <a:solidFill>
            <a:schemeClr val="bg1">
              <a:lumMod val="95000"/>
            </a:schemeClr>
          </a:solidFill>
          <a:effectLst/>
        </p:spPr>
        <p:txBody>
          <a:bodyPr>
            <a:normAutofit/>
          </a:bodyPr>
          <a:lstStyle>
            <a:lvl1pPr marL="0" indent="0">
              <a:buNone/>
              <a:defRPr sz="2700" b="0" i="0">
                <a:ln>
                  <a:noFill/>
                </a:ln>
                <a:solidFill>
                  <a:schemeClr val="tx1"/>
                </a:solidFill>
                <a:latin typeface="Open Sans" charset="0"/>
                <a:ea typeface="Open Sans" charset="0"/>
                <a:cs typeface="Open Sans" charset="0"/>
              </a:defRPr>
            </a:lvl1pPr>
          </a:lstStyle>
          <a:p>
            <a:endParaRPr lang="en-US" dirty="0"/>
          </a:p>
        </p:txBody>
      </p:sp>
      <p:sp>
        <p:nvSpPr>
          <p:cNvPr id="15" name="Picture Placeholder 13"/>
          <p:cNvSpPr>
            <a:spLocks noGrp="1" noChangeAspect="1"/>
          </p:cNvSpPr>
          <p:nvPr>
            <p:ph type="pic" sz="quarter" idx="28"/>
          </p:nvPr>
        </p:nvSpPr>
        <p:spPr>
          <a:xfrm>
            <a:off x="2823663" y="5554194"/>
            <a:ext cx="2872412" cy="2872413"/>
          </a:xfrm>
          <a:prstGeom prst="ellipse">
            <a:avLst/>
          </a:prstGeom>
          <a:solidFill>
            <a:schemeClr val="bg1">
              <a:lumMod val="95000"/>
            </a:schemeClr>
          </a:solidFill>
          <a:effectLst/>
        </p:spPr>
        <p:txBody>
          <a:bodyPr>
            <a:normAutofit/>
          </a:bodyPr>
          <a:lstStyle>
            <a:lvl1pPr marL="0" indent="0">
              <a:buNone/>
              <a:defRPr sz="2700" b="0" i="0">
                <a:ln>
                  <a:noFill/>
                </a:ln>
                <a:solidFill>
                  <a:schemeClr val="tx1"/>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sktop App Mockup">
    <p:spTree>
      <p:nvGrpSpPr>
        <p:cNvPr id="1" name=""/>
        <p:cNvGrpSpPr/>
        <p:nvPr/>
      </p:nvGrpSpPr>
      <p:grpSpPr>
        <a:xfrm>
          <a:off x="0" y="0"/>
          <a:ext cx="0" cy="0"/>
          <a:chOff x="0" y="0"/>
          <a:chExt cx="0" cy="0"/>
        </a:xfrm>
      </p:grpSpPr>
      <p:sp>
        <p:nvSpPr>
          <p:cNvPr id="7" name="Picture Placeholder 2"/>
          <p:cNvSpPr>
            <a:spLocks noGrp="1"/>
          </p:cNvSpPr>
          <p:nvPr>
            <p:ph type="pic" sz="quarter" idx="26"/>
          </p:nvPr>
        </p:nvSpPr>
        <p:spPr>
          <a:xfrm>
            <a:off x="2634339" y="4665879"/>
            <a:ext cx="7513272" cy="4522728"/>
          </a:xfrm>
          <a:solidFill>
            <a:schemeClr val="bg1">
              <a:lumMod val="95000"/>
            </a:schemeClr>
          </a:solidFill>
        </p:spPr>
        <p:txBody>
          <a:bodyPr anchor="t">
            <a:normAutofit/>
          </a:bodyPr>
          <a:lstStyle>
            <a:lvl1pPr marL="0" indent="0" algn="ctr">
              <a:buNone/>
              <a:defRPr sz="2100" b="0" i="0">
                <a:latin typeface="Open Sans Regular" charset="0"/>
                <a:ea typeface="Open Sans Regular" charset="0"/>
                <a:cs typeface="Open Sans Regular" charset="0"/>
              </a:defRPr>
            </a:lvl1pPr>
          </a:lstStyle>
          <a:p>
            <a:endParaRPr lang="id-ID"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2"/>
            <a:ext cx="20721003" cy="2940051"/>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656648" y="7772400"/>
            <a:ext cx="17064355" cy="3505200"/>
          </a:xfrm>
        </p:spPr>
        <p:txBody>
          <a:bodyPr>
            <a:normAutofit/>
          </a:bodyPr>
          <a:lstStyle>
            <a:lvl1pPr marL="0" indent="0" algn="ctr">
              <a:buNone/>
              <a:defRPr sz="5600">
                <a:solidFill>
                  <a:schemeClr val="tx1"/>
                </a:solidFill>
              </a:defRPr>
            </a:lvl1pPr>
            <a:lvl2pPr marL="1088175" indent="0" algn="ctr">
              <a:buNone/>
              <a:defRPr>
                <a:solidFill>
                  <a:schemeClr val="tx1">
                    <a:tint val="75000"/>
                  </a:schemeClr>
                </a:solidFill>
              </a:defRPr>
            </a:lvl2pPr>
            <a:lvl3pPr marL="2176347" indent="0" algn="ctr">
              <a:buNone/>
              <a:defRPr>
                <a:solidFill>
                  <a:schemeClr val="tx1">
                    <a:tint val="75000"/>
                  </a:schemeClr>
                </a:solidFill>
              </a:defRPr>
            </a:lvl3pPr>
            <a:lvl4pPr marL="3264522" indent="0" algn="ctr">
              <a:buNone/>
              <a:defRPr>
                <a:solidFill>
                  <a:schemeClr val="tx1">
                    <a:tint val="75000"/>
                  </a:schemeClr>
                </a:solidFill>
              </a:defRPr>
            </a:lvl4pPr>
            <a:lvl5pPr marL="4352697" indent="0" algn="ctr">
              <a:buNone/>
              <a:defRPr>
                <a:solidFill>
                  <a:schemeClr val="tx1">
                    <a:tint val="75000"/>
                  </a:schemeClr>
                </a:solidFill>
              </a:defRPr>
            </a:lvl5pPr>
            <a:lvl6pPr marL="5440872" indent="0" algn="ctr">
              <a:buNone/>
              <a:defRPr>
                <a:solidFill>
                  <a:schemeClr val="tx1">
                    <a:tint val="75000"/>
                  </a:schemeClr>
                </a:solidFill>
              </a:defRPr>
            </a:lvl6pPr>
            <a:lvl7pPr marL="6529047" indent="0" algn="ctr">
              <a:buNone/>
              <a:defRPr>
                <a:solidFill>
                  <a:schemeClr val="tx1">
                    <a:tint val="75000"/>
                  </a:schemeClr>
                </a:solidFill>
              </a:defRPr>
            </a:lvl7pPr>
            <a:lvl8pPr marL="7617219" indent="0" algn="ctr">
              <a:buNone/>
              <a:defRPr>
                <a:solidFill>
                  <a:schemeClr val="tx1">
                    <a:tint val="75000"/>
                  </a:schemeClr>
                </a:solidFill>
              </a:defRPr>
            </a:lvl8pPr>
            <a:lvl9pPr marL="870539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218883" y="12712701"/>
            <a:ext cx="5688118" cy="730251"/>
          </a:xfrm>
          <a:prstGeom prst="rect">
            <a:avLst/>
          </a:prstGeom>
        </p:spPr>
        <p:txBody>
          <a:bodyPr lIns="217634" tIns="108818" rIns="217634" bIns="108818"/>
          <a:lstStyle/>
          <a:p>
            <a:fld id="{7F13630A-B4C6-440D-8DFA-092D64E442B8}" type="datetime1">
              <a:rPr lang="en-US" smtClean="0"/>
              <a:t>1/11/2019</a:t>
            </a:fld>
            <a:endParaRPr lang="en-US" dirty="0"/>
          </a:p>
        </p:txBody>
      </p:sp>
      <p:sp>
        <p:nvSpPr>
          <p:cNvPr id="5" name="Footer Placeholder 4"/>
          <p:cNvSpPr>
            <a:spLocks noGrp="1"/>
          </p:cNvSpPr>
          <p:nvPr>
            <p:ph type="ftr" sz="quarter" idx="11"/>
          </p:nvPr>
        </p:nvSpPr>
        <p:spPr>
          <a:xfrm>
            <a:off x="8329031" y="12712701"/>
            <a:ext cx="7719589" cy="730251"/>
          </a:xfrm>
          <a:prstGeom prst="rect">
            <a:avLst/>
          </a:prstGeom>
        </p:spPr>
        <p:txBody>
          <a:bodyPr lIns="217634" tIns="108818" rIns="217634" bIns="108818"/>
          <a:lstStyle/>
          <a:p>
            <a:endParaRPr lang="en-US"/>
          </a:p>
        </p:txBody>
      </p:sp>
      <p:sp>
        <p:nvSpPr>
          <p:cNvPr id="6" name="Slide Number Placeholder 5"/>
          <p:cNvSpPr>
            <a:spLocks noGrp="1"/>
          </p:cNvSpPr>
          <p:nvPr>
            <p:ph type="sldNum" sz="quarter" idx="12"/>
          </p:nvPr>
        </p:nvSpPr>
        <p:spPr>
          <a:xfrm>
            <a:off x="17470649" y="12712701"/>
            <a:ext cx="5688118" cy="730251"/>
          </a:xfrm>
          <a:prstGeom prst="rect">
            <a:avLst/>
          </a:prstGeom>
        </p:spPr>
        <p:txBody>
          <a:bodyPr lIns="217634" tIns="108818" rIns="217634" bIns="108818"/>
          <a:lstStyle/>
          <a:p>
            <a:fld id="{680C5762-CF65-4775-9966-A58D40CC61B9}" type="slidenum">
              <a:rPr lang="en-US" smtClean="0"/>
              <a:t>‹#›</a:t>
            </a:fld>
            <a:endParaRPr lang="en-US" dirty="0"/>
          </a:p>
        </p:txBody>
      </p:sp>
    </p:spTree>
    <p:extLst>
      <p:ext uri="{BB962C8B-B14F-4D97-AF65-F5344CB8AC3E}">
        <p14:creationId xmlns:p14="http://schemas.microsoft.com/office/powerpoint/2010/main" val="3229072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148-181E-314C-9703-7D24ADD5C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3D67C-4DA4-844B-8A79-529FD11DF9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D7A93-A03F-9846-9138-696ED5B21EE5}"/>
              </a:ext>
            </a:extLst>
          </p:cNvPr>
          <p:cNvSpPr>
            <a:spLocks noGrp="1"/>
          </p:cNvSpPr>
          <p:nvPr>
            <p:ph type="dt" sz="half" idx="10"/>
          </p:nvPr>
        </p:nvSpPr>
        <p:spPr/>
        <p:txBody>
          <a:bodyPr lIns="91424" tIns="45712" rIns="91424" bIns="45712"/>
          <a:lstStyle/>
          <a:p>
            <a:fld id="{4FDED43D-0404-1B4B-8655-205A20D54C34}" type="datetimeFigureOut">
              <a:rPr lang="en-US" smtClean="0"/>
              <a:t>1/11/2019</a:t>
            </a:fld>
            <a:endParaRPr lang="en-US"/>
          </a:p>
        </p:txBody>
      </p:sp>
      <p:sp>
        <p:nvSpPr>
          <p:cNvPr id="5" name="Footer Placeholder 4">
            <a:extLst>
              <a:ext uri="{FF2B5EF4-FFF2-40B4-BE49-F238E27FC236}">
                <a16:creationId xmlns:a16="http://schemas.microsoft.com/office/drawing/2014/main" id="{66EB4C12-67D9-624B-A526-B4FF2D12C5A9}"/>
              </a:ext>
            </a:extLst>
          </p:cNvPr>
          <p:cNvSpPr>
            <a:spLocks noGrp="1"/>
          </p:cNvSpPr>
          <p:nvPr>
            <p:ph type="ftr" sz="quarter" idx="11"/>
          </p:nvPr>
        </p:nvSpPr>
        <p:spPr/>
        <p:txBody>
          <a:bodyPr lIns="91424" tIns="45712" rIns="91424" bIns="45712"/>
          <a:lstStyle/>
          <a:p>
            <a:endParaRPr lang="en-US"/>
          </a:p>
        </p:txBody>
      </p:sp>
      <p:sp>
        <p:nvSpPr>
          <p:cNvPr id="6" name="Slide Number Placeholder 5">
            <a:extLst>
              <a:ext uri="{FF2B5EF4-FFF2-40B4-BE49-F238E27FC236}">
                <a16:creationId xmlns:a16="http://schemas.microsoft.com/office/drawing/2014/main" id="{2BF5DA3E-7FB5-D84E-A3A1-688985F216B1}"/>
              </a:ext>
            </a:extLst>
          </p:cNvPr>
          <p:cNvSpPr>
            <a:spLocks noGrp="1"/>
          </p:cNvSpPr>
          <p:nvPr>
            <p:ph type="sldNum" sz="quarter" idx="12"/>
          </p:nvPr>
        </p:nvSpPr>
        <p:spPr/>
        <p:txBody>
          <a:bodyPr lIns="91424" tIns="45712" rIns="91424" bIns="45712"/>
          <a:lstStyle/>
          <a:p>
            <a:fld id="{59812A2A-E6BB-D946-9871-EDCCC3425B6E}" type="slidenum">
              <a:rPr lang="en-US" smtClean="0"/>
              <a:t>‹#›</a:t>
            </a:fld>
            <a:endParaRPr lang="en-US"/>
          </a:p>
        </p:txBody>
      </p:sp>
    </p:spTree>
    <p:extLst>
      <p:ext uri="{BB962C8B-B14F-4D97-AF65-F5344CB8AC3E}">
        <p14:creationId xmlns:p14="http://schemas.microsoft.com/office/powerpoint/2010/main" val="2350450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4260852"/>
            <a:ext cx="20720051" cy="2940051"/>
          </a:xfrm>
        </p:spPr>
        <p:txBody>
          <a:bodyPr/>
          <a:lstStyle/>
          <a:p>
            <a:r>
              <a:rPr lang="en-US"/>
              <a:t>Click to edit Master title style</a:t>
            </a:r>
          </a:p>
        </p:txBody>
      </p:sp>
      <p:sp>
        <p:nvSpPr>
          <p:cNvPr id="3" name="Subtitle 2"/>
          <p:cNvSpPr>
            <a:spLocks noGrp="1"/>
          </p:cNvSpPr>
          <p:nvPr>
            <p:ph type="subTitle" idx="1"/>
          </p:nvPr>
        </p:nvSpPr>
        <p:spPr>
          <a:xfrm>
            <a:off x="3656013" y="7772400"/>
            <a:ext cx="17065624" cy="3505200"/>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D669C0-B769-E44B-8385-C69910D086D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2034689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669C0-B769-E44B-8385-C69910D086D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2725962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40" y="8813800"/>
            <a:ext cx="20721637" cy="272414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40" y="5813425"/>
            <a:ext cx="20721637" cy="3000376"/>
          </a:xfrm>
        </p:spPr>
        <p:txBody>
          <a:bodyPr anchor="b"/>
          <a:lstStyle>
            <a:lvl1pPr marL="0" indent="0">
              <a:buNone/>
              <a:defRPr sz="2100">
                <a:solidFill>
                  <a:schemeClr val="tx1">
                    <a:tint val="75000"/>
                  </a:schemeClr>
                </a:solidFill>
              </a:defRPr>
            </a:lvl1pPr>
            <a:lvl2pPr marL="457120" indent="0">
              <a:buNone/>
              <a:defRPr sz="1900">
                <a:solidFill>
                  <a:schemeClr val="tx1">
                    <a:tint val="75000"/>
                  </a:schemeClr>
                </a:solidFill>
              </a:defRPr>
            </a:lvl2pPr>
            <a:lvl3pPr marL="914240" indent="0">
              <a:buNone/>
              <a:defRPr sz="1600">
                <a:solidFill>
                  <a:schemeClr val="tx1">
                    <a:tint val="75000"/>
                  </a:schemeClr>
                </a:solidFill>
              </a:defRPr>
            </a:lvl3pPr>
            <a:lvl4pPr marL="1371360" indent="0">
              <a:buNone/>
              <a:defRPr sz="1300">
                <a:solidFill>
                  <a:schemeClr val="tx1">
                    <a:tint val="75000"/>
                  </a:schemeClr>
                </a:solidFill>
              </a:defRPr>
            </a:lvl4pPr>
            <a:lvl5pPr marL="1828480" indent="0">
              <a:buNone/>
              <a:defRPr sz="1300">
                <a:solidFill>
                  <a:schemeClr val="tx1">
                    <a:tint val="75000"/>
                  </a:schemeClr>
                </a:solidFill>
              </a:defRPr>
            </a:lvl5pPr>
            <a:lvl6pPr marL="2285600" indent="0">
              <a:buNone/>
              <a:defRPr sz="1300">
                <a:solidFill>
                  <a:schemeClr val="tx1">
                    <a:tint val="75000"/>
                  </a:schemeClr>
                </a:solidFill>
              </a:defRPr>
            </a:lvl6pPr>
            <a:lvl7pPr marL="2742720" indent="0">
              <a:buNone/>
              <a:defRPr sz="1300">
                <a:solidFill>
                  <a:schemeClr val="tx1">
                    <a:tint val="75000"/>
                  </a:schemeClr>
                </a:solidFill>
              </a:defRPr>
            </a:lvl7pPr>
            <a:lvl8pPr marL="3199840" indent="0">
              <a:buNone/>
              <a:defRPr sz="1300">
                <a:solidFill>
                  <a:schemeClr val="tx1">
                    <a:tint val="75000"/>
                  </a:schemeClr>
                </a:solidFill>
              </a:defRPr>
            </a:lvl8pPr>
            <a:lvl9pPr marL="365696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D669C0-B769-E44B-8385-C69910D086D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3792683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2" y="3200400"/>
            <a:ext cx="10893424" cy="9051925"/>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5026" y="3200400"/>
            <a:ext cx="10893424" cy="9051925"/>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D669C0-B769-E44B-8385-C69910D086D1}"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316158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7"/>
            <a:ext cx="10771189" cy="1279525"/>
          </a:xfrm>
        </p:spPr>
        <p:txBody>
          <a:bodyPr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49"/>
            <a:ext cx="10771189" cy="7902576"/>
          </a:xfrm>
        </p:spPr>
        <p:txBody>
          <a:bodyPr/>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4089" y="3070227"/>
            <a:ext cx="10774361" cy="1279525"/>
          </a:xfrm>
        </p:spPr>
        <p:txBody>
          <a:bodyPr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4089" y="4349749"/>
            <a:ext cx="10774361" cy="7902576"/>
          </a:xfrm>
        </p:spPr>
        <p:txBody>
          <a:bodyPr/>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D669C0-B769-E44B-8385-C69910D086D1}"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401379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D669C0-B769-E44B-8385-C69910D086D1}"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419754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38979"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1" name="Picture Placeholder 13"/>
          <p:cNvSpPr>
            <a:spLocks noGrp="1"/>
          </p:cNvSpPr>
          <p:nvPr>
            <p:ph type="pic" sz="quarter" idx="19"/>
          </p:nvPr>
        </p:nvSpPr>
        <p:spPr>
          <a:xfrm>
            <a:off x="12397907"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2" name="Picture Placeholder 13"/>
          <p:cNvSpPr>
            <a:spLocks noGrp="1"/>
          </p:cNvSpPr>
          <p:nvPr>
            <p:ph type="pic" sz="quarter" idx="20"/>
          </p:nvPr>
        </p:nvSpPr>
        <p:spPr>
          <a:xfrm>
            <a:off x="7156835"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3" name="Picture Placeholder 13"/>
          <p:cNvSpPr>
            <a:spLocks noGrp="1"/>
          </p:cNvSpPr>
          <p:nvPr>
            <p:ph type="pic" sz="quarter" idx="21"/>
          </p:nvPr>
        </p:nvSpPr>
        <p:spPr>
          <a:xfrm>
            <a:off x="1915762" y="7955447"/>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4" name="Picture Placeholder 13"/>
          <p:cNvSpPr>
            <a:spLocks noGrp="1"/>
          </p:cNvSpPr>
          <p:nvPr>
            <p:ph type="pic" sz="quarter" idx="22"/>
          </p:nvPr>
        </p:nvSpPr>
        <p:spPr>
          <a:xfrm>
            <a:off x="17638979"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5" name="Picture Placeholder 13"/>
          <p:cNvSpPr>
            <a:spLocks noGrp="1"/>
          </p:cNvSpPr>
          <p:nvPr>
            <p:ph type="pic" sz="quarter" idx="23"/>
          </p:nvPr>
        </p:nvSpPr>
        <p:spPr>
          <a:xfrm>
            <a:off x="12397907"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6" name="Picture Placeholder 13"/>
          <p:cNvSpPr>
            <a:spLocks noGrp="1"/>
          </p:cNvSpPr>
          <p:nvPr>
            <p:ph type="pic" sz="quarter" idx="24"/>
          </p:nvPr>
        </p:nvSpPr>
        <p:spPr>
          <a:xfrm>
            <a:off x="7156835"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7" name="Picture Placeholder 13"/>
          <p:cNvSpPr>
            <a:spLocks noGrp="1"/>
          </p:cNvSpPr>
          <p:nvPr>
            <p:ph type="pic" sz="quarter" idx="25"/>
          </p:nvPr>
        </p:nvSpPr>
        <p:spPr>
          <a:xfrm>
            <a:off x="1915762" y="3182724"/>
            <a:ext cx="4864178" cy="444982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669C0-B769-E44B-8385-C69910D086D1}"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269474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099"/>
            <a:ext cx="8020050" cy="2324101"/>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9531349" y="546101"/>
            <a:ext cx="13627101" cy="11706224"/>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2"/>
            <a:ext cx="8020050" cy="9382125"/>
          </a:xfrm>
        </p:spPr>
        <p:txBody>
          <a:bodyPr/>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ED669C0-B769-E44B-8385-C69910D086D1}"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2269301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75" y="9601201"/>
            <a:ext cx="14625638" cy="11334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4778375" y="1225549"/>
            <a:ext cx="14625638" cy="8229600"/>
          </a:xfrm>
        </p:spPr>
        <p:txBody>
          <a:bodyPr/>
          <a:lstStyle>
            <a:lvl1pPr marL="0" indent="0">
              <a:buNone/>
              <a:defRPr sz="3200"/>
            </a:lvl1pPr>
            <a:lvl2pPr marL="457120" indent="0">
              <a:buNone/>
              <a:defRPr sz="2900"/>
            </a:lvl2pPr>
            <a:lvl3pPr marL="914240" indent="0">
              <a:buNone/>
              <a:defRPr sz="2400"/>
            </a:lvl3pPr>
            <a:lvl4pPr marL="1371360" indent="0">
              <a:buNone/>
              <a:defRPr sz="2100"/>
            </a:lvl4pPr>
            <a:lvl5pPr marL="1828480" indent="0">
              <a:buNone/>
              <a:defRPr sz="2100"/>
            </a:lvl5pPr>
            <a:lvl6pPr marL="2285600" indent="0">
              <a:buNone/>
              <a:defRPr sz="2100"/>
            </a:lvl6pPr>
            <a:lvl7pPr marL="2742720" indent="0">
              <a:buNone/>
              <a:defRPr sz="2100"/>
            </a:lvl7pPr>
            <a:lvl8pPr marL="3199840" indent="0">
              <a:buNone/>
              <a:defRPr sz="2100"/>
            </a:lvl8pPr>
            <a:lvl9pPr marL="3656960" indent="0">
              <a:buNone/>
              <a:defRPr sz="2100"/>
            </a:lvl9pPr>
          </a:lstStyle>
          <a:p>
            <a:endParaRPr lang="en-US"/>
          </a:p>
        </p:txBody>
      </p:sp>
      <p:sp>
        <p:nvSpPr>
          <p:cNvPr id="4" name="Text Placeholder 3"/>
          <p:cNvSpPr>
            <a:spLocks noGrp="1"/>
          </p:cNvSpPr>
          <p:nvPr>
            <p:ph type="body" sz="half" idx="2"/>
          </p:nvPr>
        </p:nvSpPr>
        <p:spPr>
          <a:xfrm>
            <a:off x="4778375" y="10734676"/>
            <a:ext cx="14625638" cy="1609725"/>
          </a:xfrm>
        </p:spPr>
        <p:txBody>
          <a:bodyPr/>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ED669C0-B769-E44B-8385-C69910D086D1}"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193190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669C0-B769-E44B-8385-C69910D086D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4147026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639" y="549275"/>
            <a:ext cx="5484811" cy="11703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1" y="549275"/>
            <a:ext cx="16302039" cy="11703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D669C0-B769-E44B-8385-C69910D086D1}"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E3D9A-652B-0F43-A672-94FF5E0809D5}" type="slidenum">
              <a:rPr lang="en-US" smtClean="0"/>
              <a:t>‹#›</a:t>
            </a:fld>
            <a:endParaRPr lang="en-US"/>
          </a:p>
        </p:txBody>
      </p:sp>
    </p:spTree>
    <p:extLst>
      <p:ext uri="{BB962C8B-B14F-4D97-AF65-F5344CB8AC3E}">
        <p14:creationId xmlns:p14="http://schemas.microsoft.com/office/powerpoint/2010/main" val="1630244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2" y="4260852"/>
            <a:ext cx="20720051" cy="2940051"/>
          </a:xfrm>
          <a:prstGeom prst="rect">
            <a:avLst/>
          </a:prstGeom>
        </p:spPr>
        <p:txBody>
          <a:bodyPr lIns="91424" tIns="45712" rIns="91424" bIns="45712"/>
          <a:lstStyle/>
          <a:p>
            <a:r>
              <a:rPr lang="en-US"/>
              <a:t>Click to edit Master title style</a:t>
            </a:r>
          </a:p>
        </p:txBody>
      </p:sp>
      <p:sp>
        <p:nvSpPr>
          <p:cNvPr id="3" name="Subtitle 2"/>
          <p:cNvSpPr>
            <a:spLocks noGrp="1"/>
          </p:cNvSpPr>
          <p:nvPr>
            <p:ph type="subTitle" idx="1"/>
          </p:nvPr>
        </p:nvSpPr>
        <p:spPr>
          <a:xfrm>
            <a:off x="3656013" y="7772400"/>
            <a:ext cx="17065624" cy="3505200"/>
          </a:xfrm>
          <a:prstGeom prst="rect">
            <a:avLst/>
          </a:prstGeom>
        </p:spPr>
        <p:txBody>
          <a:bodyPr lIns="91424" tIns="45712" rIns="91424" bIns="45712"/>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53183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5720"/>
            <a:ext cx="21939250" cy="2286000"/>
          </a:xfrm>
          <a:prstGeom prst="rect">
            <a:avLst/>
          </a:prstGeom>
        </p:spPr>
        <p:txBody>
          <a:bodyPr lIns="91424" tIns="45712" rIns="91424" bIns="45712"/>
          <a:lstStyle>
            <a:lvl1pPr algn="l">
              <a:defRPr sz="7200" b="1">
                <a:solidFill>
                  <a:srgbClr val="FFFFFF"/>
                </a:solidFill>
                <a:latin typeface="Raleway"/>
                <a:cs typeface="Raleway"/>
              </a:defRPr>
            </a:lvl1pPr>
          </a:lstStyle>
          <a:p>
            <a:r>
              <a:rPr lang="en-US" dirty="0"/>
              <a:t>Click to edit Master title style</a:t>
            </a:r>
          </a:p>
        </p:txBody>
      </p:sp>
      <p:sp>
        <p:nvSpPr>
          <p:cNvPr id="3" name="Content Placeholder 2"/>
          <p:cNvSpPr>
            <a:spLocks noGrp="1"/>
          </p:cNvSpPr>
          <p:nvPr>
            <p:ph idx="1"/>
          </p:nvPr>
        </p:nvSpPr>
        <p:spPr>
          <a:xfrm>
            <a:off x="1219200" y="3200400"/>
            <a:ext cx="21939250" cy="9051925"/>
          </a:xfrm>
          <a:prstGeom prst="rect">
            <a:avLst/>
          </a:prstGeom>
        </p:spPr>
        <p:txBody>
          <a:bodyPr lIns="91424" tIns="45712" rIns="91424" bIns="45712"/>
          <a:lstStyle>
            <a:lvl1pPr>
              <a:defRPr sz="4800">
                <a:latin typeface="Open Sans"/>
                <a:cs typeface="Open Sans"/>
              </a:defRPr>
            </a:lvl1pPr>
            <a:lvl2pPr>
              <a:defRPr sz="4800">
                <a:latin typeface="Open Sans"/>
                <a:cs typeface="Open Sans"/>
              </a:defRPr>
            </a:lvl2pPr>
            <a:lvl3pPr>
              <a:defRPr sz="4800">
                <a:latin typeface="Open Sans"/>
                <a:cs typeface="Open Sans"/>
              </a:defRPr>
            </a:lvl3pPr>
            <a:lvl4pPr>
              <a:defRPr sz="4800">
                <a:latin typeface="Open Sans"/>
                <a:cs typeface="Open Sans"/>
              </a:defRPr>
            </a:lvl4pPr>
            <a:lvl5pPr>
              <a:defRPr sz="4800">
                <a:latin typeface="Open Sans"/>
                <a:cs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5800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40" y="8813800"/>
            <a:ext cx="20721637" cy="2724149"/>
          </a:xfrm>
          <a:prstGeom prst="rect">
            <a:avLst/>
          </a:prstGeom>
        </p:spPr>
        <p:txBody>
          <a:bodyPr lIns="91424" tIns="45712" rIns="91424" bIns="45712"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40" y="5813425"/>
            <a:ext cx="20721637" cy="3000376"/>
          </a:xfrm>
          <a:prstGeom prst="rect">
            <a:avLst/>
          </a:prstGeom>
        </p:spPr>
        <p:txBody>
          <a:bodyPr lIns="91424" tIns="45712" rIns="91424" bIns="45712" anchor="b"/>
          <a:lstStyle>
            <a:lvl1pPr marL="0" indent="0">
              <a:buNone/>
              <a:defRPr sz="2100">
                <a:solidFill>
                  <a:schemeClr val="tx1">
                    <a:tint val="75000"/>
                  </a:schemeClr>
                </a:solidFill>
              </a:defRPr>
            </a:lvl1pPr>
            <a:lvl2pPr marL="457120" indent="0">
              <a:buNone/>
              <a:defRPr sz="1900">
                <a:solidFill>
                  <a:schemeClr val="tx1">
                    <a:tint val="75000"/>
                  </a:schemeClr>
                </a:solidFill>
              </a:defRPr>
            </a:lvl2pPr>
            <a:lvl3pPr marL="914240" indent="0">
              <a:buNone/>
              <a:defRPr sz="1600">
                <a:solidFill>
                  <a:schemeClr val="tx1">
                    <a:tint val="75000"/>
                  </a:schemeClr>
                </a:solidFill>
              </a:defRPr>
            </a:lvl3pPr>
            <a:lvl4pPr marL="1371360" indent="0">
              <a:buNone/>
              <a:defRPr sz="1300">
                <a:solidFill>
                  <a:schemeClr val="tx1">
                    <a:tint val="75000"/>
                  </a:schemeClr>
                </a:solidFill>
              </a:defRPr>
            </a:lvl4pPr>
            <a:lvl5pPr marL="1828480" indent="0">
              <a:buNone/>
              <a:defRPr sz="1300">
                <a:solidFill>
                  <a:schemeClr val="tx1">
                    <a:tint val="75000"/>
                  </a:schemeClr>
                </a:solidFill>
              </a:defRPr>
            </a:lvl5pPr>
            <a:lvl6pPr marL="2285600" indent="0">
              <a:buNone/>
              <a:defRPr sz="1300">
                <a:solidFill>
                  <a:schemeClr val="tx1">
                    <a:tint val="75000"/>
                  </a:schemeClr>
                </a:solidFill>
              </a:defRPr>
            </a:lvl6pPr>
            <a:lvl7pPr marL="2742720" indent="0">
              <a:buNone/>
              <a:defRPr sz="1300">
                <a:solidFill>
                  <a:schemeClr val="tx1">
                    <a:tint val="75000"/>
                  </a:schemeClr>
                </a:solidFill>
              </a:defRPr>
            </a:lvl7pPr>
            <a:lvl8pPr marL="3199840" indent="0">
              <a:buNone/>
              <a:defRPr sz="1300">
                <a:solidFill>
                  <a:schemeClr val="tx1">
                    <a:tint val="75000"/>
                  </a:schemeClr>
                </a:solidFill>
              </a:defRPr>
            </a:lvl8pPr>
            <a:lvl9pPr marL="365696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5" name="Footer Placeholder 4"/>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6" name="Slide Number Placeholder 5"/>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669174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p>
            <a:r>
              <a:rPr lang="en-US"/>
              <a:t>Click to edit Master title style</a:t>
            </a:r>
          </a:p>
        </p:txBody>
      </p:sp>
      <p:sp>
        <p:nvSpPr>
          <p:cNvPr id="3" name="Content Placeholder 2"/>
          <p:cNvSpPr>
            <a:spLocks noGrp="1"/>
          </p:cNvSpPr>
          <p:nvPr>
            <p:ph sz="half" idx="1"/>
          </p:nvPr>
        </p:nvSpPr>
        <p:spPr>
          <a:xfrm>
            <a:off x="1219202" y="3200400"/>
            <a:ext cx="10893424" cy="9051925"/>
          </a:xfrm>
          <a:prstGeom prst="rect">
            <a:avLst/>
          </a:prstGeom>
        </p:spPr>
        <p:txBody>
          <a:bodyPr lIns="91424" tIns="45712" rIns="91424" bIns="45712"/>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5026" y="3200400"/>
            <a:ext cx="10893424" cy="9051925"/>
          </a:xfrm>
          <a:prstGeom prst="rect">
            <a:avLst/>
          </a:prstGeom>
        </p:spPr>
        <p:txBody>
          <a:bodyPr lIns="91424" tIns="45712" rIns="91424" bIns="45712"/>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6" name="Footer Placeholder 5"/>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7" name="Slide Number Placeholder 6"/>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2781388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lvl1pPr>
              <a:defRPr/>
            </a:lvl1pPr>
          </a:lstStyle>
          <a:p>
            <a:r>
              <a:rPr lang="en-US"/>
              <a:t>Click to edit Master title style</a:t>
            </a:r>
          </a:p>
        </p:txBody>
      </p:sp>
      <p:sp>
        <p:nvSpPr>
          <p:cNvPr id="3" name="Text Placeholder 2"/>
          <p:cNvSpPr>
            <a:spLocks noGrp="1"/>
          </p:cNvSpPr>
          <p:nvPr>
            <p:ph type="body" idx="1"/>
          </p:nvPr>
        </p:nvSpPr>
        <p:spPr>
          <a:xfrm>
            <a:off x="1219200" y="3070227"/>
            <a:ext cx="10771189" cy="1279525"/>
          </a:xfrm>
          <a:prstGeom prst="rect">
            <a:avLst/>
          </a:prstGeom>
        </p:spPr>
        <p:txBody>
          <a:bodyPr lIns="91424" tIns="45712" rIns="91424" bIns="45712"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49"/>
            <a:ext cx="10771189" cy="7902576"/>
          </a:xfrm>
          <a:prstGeom prst="rect">
            <a:avLst/>
          </a:prstGeom>
        </p:spPr>
        <p:txBody>
          <a:bodyPr lIns="91424" tIns="45712" rIns="91424" bIns="45712"/>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4089" y="3070227"/>
            <a:ext cx="10774361" cy="1279525"/>
          </a:xfrm>
          <a:prstGeom prst="rect">
            <a:avLst/>
          </a:prstGeom>
        </p:spPr>
        <p:txBody>
          <a:bodyPr lIns="91424" tIns="45712" rIns="91424" bIns="45712" anchor="b"/>
          <a:lstStyle>
            <a:lvl1pPr marL="0" indent="0">
              <a:buNone/>
              <a:defRPr sz="2400" b="1"/>
            </a:lvl1pPr>
            <a:lvl2pPr marL="457120" indent="0">
              <a:buNone/>
              <a:defRPr sz="2100" b="1"/>
            </a:lvl2pPr>
            <a:lvl3pPr marL="914240" indent="0">
              <a:buNone/>
              <a:defRPr sz="1900" b="1"/>
            </a:lvl3pPr>
            <a:lvl4pPr marL="1371360" indent="0">
              <a:buNone/>
              <a:defRPr sz="1600" b="1"/>
            </a:lvl4pPr>
            <a:lvl5pPr marL="1828480" indent="0">
              <a:buNone/>
              <a:defRPr sz="1600" b="1"/>
            </a:lvl5pPr>
            <a:lvl6pPr marL="2285600" indent="0">
              <a:buNone/>
              <a:defRPr sz="1600" b="1"/>
            </a:lvl6pPr>
            <a:lvl7pPr marL="2742720" indent="0">
              <a:buNone/>
              <a:defRPr sz="1600" b="1"/>
            </a:lvl7pPr>
            <a:lvl8pPr marL="3199840" indent="0">
              <a:buNone/>
              <a:defRPr sz="1600" b="1"/>
            </a:lvl8pPr>
            <a:lvl9pPr marL="36569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4089" y="4349749"/>
            <a:ext cx="10774361" cy="7902576"/>
          </a:xfrm>
          <a:prstGeom prst="rect">
            <a:avLst/>
          </a:prstGeom>
        </p:spPr>
        <p:txBody>
          <a:bodyPr lIns="91424" tIns="45712" rIns="91424" bIns="45712"/>
          <a:lstStyle>
            <a:lvl1pPr>
              <a:defRPr sz="24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8" name="Footer Placeholder 7"/>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9" name="Slide Number Placeholder 8"/>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64166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199063" y="4469783"/>
            <a:ext cx="6021658" cy="550870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7" name="Picture Placeholder 13"/>
          <p:cNvSpPr>
            <a:spLocks noGrp="1"/>
          </p:cNvSpPr>
          <p:nvPr>
            <p:ph type="pic" sz="quarter" idx="26"/>
          </p:nvPr>
        </p:nvSpPr>
        <p:spPr>
          <a:xfrm>
            <a:off x="2163335" y="4469783"/>
            <a:ext cx="6021658" cy="550870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8" name="Picture Placeholder 13"/>
          <p:cNvSpPr>
            <a:spLocks noGrp="1"/>
          </p:cNvSpPr>
          <p:nvPr>
            <p:ph type="pic" sz="quarter" idx="27"/>
          </p:nvPr>
        </p:nvSpPr>
        <p:spPr>
          <a:xfrm>
            <a:off x="9181198" y="4469783"/>
            <a:ext cx="6021658" cy="5508701"/>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p>
            <a:r>
              <a:rPr lang="en-US"/>
              <a:t>Click to edit Master title style</a:t>
            </a:r>
          </a:p>
        </p:txBody>
      </p:sp>
      <p:sp>
        <p:nvSpPr>
          <p:cNvPr id="3" name="Date Placeholder 2"/>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4" name="Footer Placeholder 3"/>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5" name="Slide Number Placeholder 4"/>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3034904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3" name="Footer Placeholder 2"/>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4" name="Slide Number Placeholder 3"/>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999235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099"/>
            <a:ext cx="8020050" cy="2324101"/>
          </a:xfrm>
          <a:prstGeom prst="rect">
            <a:avLst/>
          </a:prstGeom>
        </p:spPr>
        <p:txBody>
          <a:bodyPr lIns="91424" tIns="45712" rIns="91424" bIns="45712" anchor="b"/>
          <a:lstStyle>
            <a:lvl1pPr algn="l">
              <a:defRPr sz="2100" b="1"/>
            </a:lvl1pPr>
          </a:lstStyle>
          <a:p>
            <a:r>
              <a:rPr lang="en-US"/>
              <a:t>Click to edit Master title style</a:t>
            </a:r>
          </a:p>
        </p:txBody>
      </p:sp>
      <p:sp>
        <p:nvSpPr>
          <p:cNvPr id="3" name="Content Placeholder 2"/>
          <p:cNvSpPr>
            <a:spLocks noGrp="1"/>
          </p:cNvSpPr>
          <p:nvPr>
            <p:ph idx="1"/>
          </p:nvPr>
        </p:nvSpPr>
        <p:spPr>
          <a:xfrm>
            <a:off x="9531349" y="546101"/>
            <a:ext cx="13627101" cy="11706224"/>
          </a:xfrm>
          <a:prstGeom prst="rect">
            <a:avLst/>
          </a:prstGeom>
        </p:spPr>
        <p:txBody>
          <a:bodyPr lIns="91424" tIns="45712" rIns="91424" bIns="45712"/>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2"/>
            <a:ext cx="8020050" cy="9382125"/>
          </a:xfrm>
          <a:prstGeom prst="rect">
            <a:avLst/>
          </a:prstGeom>
        </p:spPr>
        <p:txBody>
          <a:bodyPr lIns="91424" tIns="45712" rIns="91424" bIns="45712"/>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6" name="Footer Placeholder 5"/>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7" name="Slide Number Placeholder 6"/>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071122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375" y="9601201"/>
            <a:ext cx="14625638" cy="1133475"/>
          </a:xfrm>
          <a:prstGeom prst="rect">
            <a:avLst/>
          </a:prstGeom>
        </p:spPr>
        <p:txBody>
          <a:bodyPr lIns="91424" tIns="45712" rIns="91424" bIns="45712"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4778375" y="1225549"/>
            <a:ext cx="14625638" cy="8229600"/>
          </a:xfrm>
          <a:prstGeom prst="rect">
            <a:avLst/>
          </a:prstGeom>
        </p:spPr>
        <p:txBody>
          <a:bodyPr lIns="91424" tIns="45712" rIns="91424" bIns="45712"/>
          <a:lstStyle>
            <a:lvl1pPr marL="0" indent="0">
              <a:buNone/>
              <a:defRPr sz="3200"/>
            </a:lvl1pPr>
            <a:lvl2pPr marL="457120" indent="0">
              <a:buNone/>
              <a:defRPr sz="2900"/>
            </a:lvl2pPr>
            <a:lvl3pPr marL="914240" indent="0">
              <a:buNone/>
              <a:defRPr sz="2400"/>
            </a:lvl3pPr>
            <a:lvl4pPr marL="1371360" indent="0">
              <a:buNone/>
              <a:defRPr sz="2100"/>
            </a:lvl4pPr>
            <a:lvl5pPr marL="1828480" indent="0">
              <a:buNone/>
              <a:defRPr sz="2100"/>
            </a:lvl5pPr>
            <a:lvl6pPr marL="2285600" indent="0">
              <a:buNone/>
              <a:defRPr sz="2100"/>
            </a:lvl6pPr>
            <a:lvl7pPr marL="2742720" indent="0">
              <a:buNone/>
              <a:defRPr sz="2100"/>
            </a:lvl7pPr>
            <a:lvl8pPr marL="3199840" indent="0">
              <a:buNone/>
              <a:defRPr sz="2100"/>
            </a:lvl8pPr>
            <a:lvl9pPr marL="3656960" indent="0">
              <a:buNone/>
              <a:defRPr sz="2100"/>
            </a:lvl9pPr>
          </a:lstStyle>
          <a:p>
            <a:endParaRPr lang="en-US"/>
          </a:p>
        </p:txBody>
      </p:sp>
      <p:sp>
        <p:nvSpPr>
          <p:cNvPr id="4" name="Text Placeholder 3"/>
          <p:cNvSpPr>
            <a:spLocks noGrp="1"/>
          </p:cNvSpPr>
          <p:nvPr>
            <p:ph type="body" sz="half" idx="2"/>
          </p:nvPr>
        </p:nvSpPr>
        <p:spPr>
          <a:xfrm>
            <a:off x="4778375" y="10734676"/>
            <a:ext cx="14625638" cy="1609725"/>
          </a:xfrm>
          <a:prstGeom prst="rect">
            <a:avLst/>
          </a:prstGeom>
        </p:spPr>
        <p:txBody>
          <a:bodyPr lIns="91424" tIns="45712" rIns="91424" bIns="45712"/>
          <a:lstStyle>
            <a:lvl1pPr marL="0" indent="0">
              <a:buNone/>
              <a:defRPr sz="1300"/>
            </a:lvl1pPr>
            <a:lvl2pPr marL="457120" indent="0">
              <a:buNone/>
              <a:defRPr sz="1300"/>
            </a:lvl2pPr>
            <a:lvl3pPr marL="914240" indent="0">
              <a:buNone/>
              <a:defRPr sz="1100"/>
            </a:lvl3pPr>
            <a:lvl4pPr marL="1371360" indent="0">
              <a:buNone/>
              <a:defRPr sz="800"/>
            </a:lvl4pPr>
            <a:lvl5pPr marL="1828480" indent="0">
              <a:buNone/>
              <a:defRPr sz="800"/>
            </a:lvl5pPr>
            <a:lvl6pPr marL="2285600" indent="0">
              <a:buNone/>
              <a:defRPr sz="800"/>
            </a:lvl6pPr>
            <a:lvl7pPr marL="2742720" indent="0">
              <a:buNone/>
              <a:defRPr sz="800"/>
            </a:lvl7pPr>
            <a:lvl8pPr marL="3199840" indent="0">
              <a:buNone/>
              <a:defRPr sz="800"/>
            </a:lvl8pPr>
            <a:lvl9pPr marL="3656960" indent="0">
              <a:buNone/>
              <a:defRPr sz="800"/>
            </a:lvl9pPr>
          </a:lstStyle>
          <a:p>
            <a:pPr lvl="0"/>
            <a:r>
              <a:rPr lang="en-US"/>
              <a:t>Click to edit Master text styles</a:t>
            </a:r>
          </a:p>
        </p:txBody>
      </p:sp>
      <p:sp>
        <p:nvSpPr>
          <p:cNvPr id="5" name="Date Placeholder 4"/>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6" name="Footer Placeholder 5"/>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7" name="Slide Number Placeholder 6"/>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262727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39250" cy="2286000"/>
          </a:xfrm>
          <a:prstGeom prst="rect">
            <a:avLst/>
          </a:prstGeom>
        </p:spPr>
        <p:txBody>
          <a:bodyPr lIns="91424" tIns="45712" rIns="91424" bIns="45712"/>
          <a:lstStyle/>
          <a:p>
            <a:r>
              <a:rPr lang="en-US"/>
              <a:t>Click to edit Master title style</a:t>
            </a:r>
          </a:p>
        </p:txBody>
      </p:sp>
      <p:sp>
        <p:nvSpPr>
          <p:cNvPr id="3" name="Vertical Text Placeholder 2"/>
          <p:cNvSpPr>
            <a:spLocks noGrp="1"/>
          </p:cNvSpPr>
          <p:nvPr>
            <p:ph type="body" orient="vert" idx="1"/>
          </p:nvPr>
        </p:nvSpPr>
        <p:spPr>
          <a:xfrm>
            <a:off x="1219200" y="3200400"/>
            <a:ext cx="21939250" cy="9051925"/>
          </a:xfrm>
          <a:prstGeom prst="rect">
            <a:avLst/>
          </a:prstGeom>
        </p:spPr>
        <p:txBody>
          <a:bodyPr vert="eaVert"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5" name="Footer Placeholder 4"/>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6" name="Slide Number Placeholder 5"/>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464137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639" y="549275"/>
            <a:ext cx="5484811" cy="11703051"/>
          </a:xfrm>
          <a:prstGeom prst="rect">
            <a:avLst/>
          </a:prstGeom>
        </p:spPr>
        <p:txBody>
          <a:bodyPr vert="eaVert" lIns="91424" tIns="45712" rIns="91424" bIns="45712"/>
          <a:lstStyle/>
          <a:p>
            <a:r>
              <a:rPr lang="en-US"/>
              <a:t>Click to edit Master title style</a:t>
            </a:r>
          </a:p>
        </p:txBody>
      </p:sp>
      <p:sp>
        <p:nvSpPr>
          <p:cNvPr id="3" name="Vertical Text Placeholder 2"/>
          <p:cNvSpPr>
            <a:spLocks noGrp="1"/>
          </p:cNvSpPr>
          <p:nvPr>
            <p:ph type="body" orient="vert" idx="1"/>
          </p:nvPr>
        </p:nvSpPr>
        <p:spPr>
          <a:xfrm>
            <a:off x="1219201" y="549275"/>
            <a:ext cx="16302039" cy="11703051"/>
          </a:xfrm>
          <a:prstGeom prst="rect">
            <a:avLst/>
          </a:prstGeom>
        </p:spPr>
        <p:txBody>
          <a:bodyPr vert="eaVert" lIns="91424" tIns="45712" rIns="91424" bIns="4571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2" y="12712699"/>
            <a:ext cx="5688012" cy="730251"/>
          </a:xfrm>
          <a:prstGeom prst="rect">
            <a:avLst/>
          </a:prstGeom>
        </p:spPr>
        <p:txBody>
          <a:bodyPr/>
          <a:lstStyle/>
          <a:p>
            <a:fld id="{42C77F64-B6A6-D14A-B73F-EBF72D3F53BE}" type="datetimeFigureOut">
              <a:rPr lang="en-US" smtClean="0"/>
              <a:t>1/11/2019</a:t>
            </a:fld>
            <a:endParaRPr lang="en-US"/>
          </a:p>
        </p:txBody>
      </p:sp>
      <p:sp>
        <p:nvSpPr>
          <p:cNvPr id="5" name="Footer Placeholder 4"/>
          <p:cNvSpPr>
            <a:spLocks noGrp="1"/>
          </p:cNvSpPr>
          <p:nvPr>
            <p:ph type="ftr" sz="quarter" idx="11"/>
          </p:nvPr>
        </p:nvSpPr>
        <p:spPr>
          <a:xfrm>
            <a:off x="8329616" y="12712699"/>
            <a:ext cx="7718424" cy="730251"/>
          </a:xfrm>
          <a:prstGeom prst="rect">
            <a:avLst/>
          </a:prstGeom>
        </p:spPr>
        <p:txBody>
          <a:bodyPr lIns="91424" tIns="45712" rIns="91424" bIns="45712"/>
          <a:lstStyle/>
          <a:p>
            <a:endParaRPr lang="en-US"/>
          </a:p>
        </p:txBody>
      </p:sp>
      <p:sp>
        <p:nvSpPr>
          <p:cNvPr id="6" name="Slide Number Placeholder 5"/>
          <p:cNvSpPr>
            <a:spLocks noGrp="1"/>
          </p:cNvSpPr>
          <p:nvPr>
            <p:ph type="sldNum" sz="quarter" idx="12"/>
          </p:nvPr>
        </p:nvSpPr>
        <p:spPr>
          <a:xfrm>
            <a:off x="17470438" y="12712699"/>
            <a:ext cx="5688012" cy="730251"/>
          </a:xfrm>
          <a:prstGeom prst="rect">
            <a:avLst/>
          </a:prstGeom>
        </p:spPr>
        <p:txBody>
          <a:bodyPr lIns="91424" tIns="45712" rIns="91424" bIns="45712"/>
          <a:lstStyle/>
          <a:p>
            <a:fld id="{B5BCA5AA-7337-FD4E-A94E-B5EE8F72869F}" type="slidenum">
              <a:rPr lang="en-US" smtClean="0"/>
              <a:t>‹#›</a:t>
            </a:fld>
            <a:endParaRPr lang="en-US"/>
          </a:p>
        </p:txBody>
      </p:sp>
    </p:spTree>
    <p:extLst>
      <p:ext uri="{BB962C8B-B14F-4D97-AF65-F5344CB8AC3E}">
        <p14:creationId xmlns:p14="http://schemas.microsoft.com/office/powerpoint/2010/main" val="155693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4623" y="3563153"/>
            <a:ext cx="9010186" cy="7188136"/>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1" name="Picture Placeholder 13"/>
          <p:cNvSpPr>
            <a:spLocks noGrp="1"/>
          </p:cNvSpPr>
          <p:nvPr>
            <p:ph type="pic" sz="quarter" idx="27"/>
          </p:nvPr>
        </p:nvSpPr>
        <p:spPr>
          <a:xfrm>
            <a:off x="2386360" y="3563153"/>
            <a:ext cx="9010186" cy="7188136"/>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10325909" y="4449172"/>
            <a:ext cx="3725837"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9" name="Picture Placeholder 18"/>
          <p:cNvSpPr>
            <a:spLocks noGrp="1"/>
          </p:cNvSpPr>
          <p:nvPr>
            <p:ph type="pic" sz="quarter" idx="28"/>
          </p:nvPr>
        </p:nvSpPr>
        <p:spPr>
          <a:xfrm>
            <a:off x="17002338" y="4449172"/>
            <a:ext cx="3725837"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20" name="Picture Placeholder 19"/>
          <p:cNvSpPr>
            <a:spLocks noGrp="1"/>
          </p:cNvSpPr>
          <p:nvPr>
            <p:ph type="pic" sz="quarter" idx="29"/>
          </p:nvPr>
        </p:nvSpPr>
        <p:spPr>
          <a:xfrm>
            <a:off x="3671251" y="4449172"/>
            <a:ext cx="3725837"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3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0" name="Picture Placeholder 9"/>
          <p:cNvSpPr>
            <a:spLocks noGrp="1"/>
          </p:cNvSpPr>
          <p:nvPr>
            <p:ph type="pic" sz="quarter" idx="29"/>
          </p:nvPr>
        </p:nvSpPr>
        <p:spPr>
          <a:xfrm>
            <a:off x="8497232" y="5151864"/>
            <a:ext cx="7426711" cy="13113835"/>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3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6" name="Picture Placeholder 13"/>
          <p:cNvSpPr>
            <a:spLocks noGrp="1"/>
          </p:cNvSpPr>
          <p:nvPr>
            <p:ph type="pic" sz="quarter" idx="18"/>
          </p:nvPr>
        </p:nvSpPr>
        <p:spPr>
          <a:xfrm>
            <a:off x="8751372" y="5451744"/>
            <a:ext cx="6904940" cy="4361328"/>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0" y="2"/>
            <a:ext cx="24377650" cy="8720253"/>
          </a:xfrm>
          <a:solidFill>
            <a:schemeClr val="bg1">
              <a:lumMod val="95000"/>
            </a:schemeClr>
          </a:solidFill>
          <a:effectLst/>
        </p:spPr>
        <p:txBody>
          <a:bodyPr>
            <a:normAutofit/>
          </a:bodyPr>
          <a:lstStyle>
            <a:lvl1pPr marL="0" indent="0">
              <a:buNone/>
              <a:defRPr sz="27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6774" y="0"/>
            <a:ext cx="21025723" cy="2651125"/>
          </a:xfrm>
          <a:prstGeom prst="rect">
            <a:avLst/>
          </a:prstGeom>
        </p:spPr>
        <p:txBody>
          <a:bodyPr vert="horz" lIns="182811" tIns="91405" rIns="182811" bIns="91405"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1"/>
            <a:ext cx="21025723" cy="8702677"/>
          </a:xfrm>
          <a:prstGeom prst="rect">
            <a:avLst/>
          </a:prstGeom>
        </p:spPr>
        <p:txBody>
          <a:bodyPr vert="horz" lIns="182811" tIns="91405" rIns="182811" bIns="914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I_Icon_EveryStudentSucceeds.png"/>
          <p:cNvPicPr>
            <a:picLocks noChangeAspect="1"/>
          </p:cNvPicPr>
          <p:nvPr userDrawn="1"/>
        </p:nvPicPr>
        <p:blipFill>
          <a:blip r:embed="rId25">
            <a:alphaModFix amt="29000"/>
            <a:extLst>
              <a:ext uri="{28A0092B-C50C-407E-A947-70E740481C1C}">
                <a14:useLocalDpi xmlns:a14="http://schemas.microsoft.com/office/drawing/2010/main" val="0"/>
              </a:ext>
            </a:extLst>
          </a:blip>
          <a:stretch>
            <a:fillRect/>
          </a:stretch>
        </p:blipFill>
        <p:spPr>
          <a:xfrm>
            <a:off x="21872499" y="-424020"/>
            <a:ext cx="2267108" cy="2267107"/>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07" r:id="rId1"/>
    <p:sldLayoutId id="2147484021" r:id="rId2"/>
    <p:sldLayoutId id="2147484022" r:id="rId3"/>
    <p:sldLayoutId id="2147484023" r:id="rId4"/>
    <p:sldLayoutId id="2147484024" r:id="rId5"/>
    <p:sldLayoutId id="2147484028" r:id="rId6"/>
    <p:sldLayoutId id="2147484029" r:id="rId7"/>
    <p:sldLayoutId id="2147484036" r:id="rId8"/>
    <p:sldLayoutId id="2147484026" r:id="rId9"/>
    <p:sldLayoutId id="2147484012" r:id="rId10"/>
    <p:sldLayoutId id="2147484013" r:id="rId11"/>
    <p:sldLayoutId id="2147484014" r:id="rId12"/>
    <p:sldLayoutId id="2147484011" r:id="rId13"/>
    <p:sldLayoutId id="2147484015" r:id="rId14"/>
    <p:sldLayoutId id="2147484020" r:id="rId15"/>
    <p:sldLayoutId id="2147484025" r:id="rId16"/>
    <p:sldLayoutId id="2147484017" r:id="rId17"/>
    <p:sldLayoutId id="2147484016" r:id="rId18"/>
    <p:sldLayoutId id="2147484009" r:id="rId19"/>
    <p:sldLayoutId id="2147484032" r:id="rId20"/>
    <p:sldLayoutId id="2147484038" r:id="rId21"/>
    <p:sldLayoutId id="2147484039" r:id="rId22"/>
    <p:sldLayoutId id="2147484083" r:id="rId23"/>
  </p:sldLayoutIdLst>
  <p:hf hdr="0" ftr="0" dt="0"/>
  <p:txStyles>
    <p:titleStyle>
      <a:lvl1pPr algn="l" defTabSz="1828115"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p:titleStyle>
    <p:bodyStyle>
      <a:lvl1pPr marL="457029" indent="-457029" algn="l" defTabSz="1828115"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085" indent="-457029" algn="l" defTabSz="1828115"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144" indent="-457029" algn="l" defTabSz="1828115" rtl="0" eaLnBrk="1" latinLnBrk="0" hangingPunct="1">
        <a:lnSpc>
          <a:spcPct val="90000"/>
        </a:lnSpc>
        <a:spcBef>
          <a:spcPts val="1000"/>
        </a:spcBef>
        <a:buFont typeface="Arial" panose="020B0604020202020204" pitchFamily="34" charset="0"/>
        <a:buChar char="•"/>
        <a:defRPr lang="en-US" sz="3700" b="0" i="0" kern="1200" dirty="0" smtClean="0">
          <a:solidFill>
            <a:schemeClr val="tx1"/>
          </a:solidFill>
          <a:effectLst/>
          <a:latin typeface="Open Sans" charset="0"/>
          <a:ea typeface="Open Sans" charset="0"/>
          <a:cs typeface="Open Sans" charset="0"/>
        </a:defRPr>
      </a:lvl3pPr>
      <a:lvl4pPr marL="3199200" indent="-457029" algn="l" defTabSz="1828115"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256" indent="-457029" algn="l" defTabSz="1828115"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731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6pPr>
      <a:lvl7pPr marL="5941371"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7pPr>
      <a:lvl8pPr marL="6855429"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8pPr>
      <a:lvl9pPr marL="7769485" indent="-457029" algn="l" defTabSz="1828115" rtl="0" eaLnBrk="1" latinLnBrk="0" hangingPunct="1">
        <a:lnSpc>
          <a:spcPct val="90000"/>
        </a:lnSpc>
        <a:spcBef>
          <a:spcPts val="1000"/>
        </a:spcBef>
        <a:buFont typeface="Arial" panose="020B0604020202020204" pitchFamily="34" charset="0"/>
        <a:buChar char="•"/>
        <a:defRPr sz="3700" kern="1200">
          <a:solidFill>
            <a:schemeClr val="tx1"/>
          </a:solidFill>
          <a:latin typeface="+mn-lt"/>
          <a:ea typeface="+mn-ea"/>
          <a:cs typeface="+mn-cs"/>
        </a:defRPr>
      </a:lvl9pPr>
    </p:bodyStyle>
    <p:otherStyle>
      <a:defPPr>
        <a:defRPr lang="en-US"/>
      </a:defPPr>
      <a:lvl1pPr marL="0" algn="l" defTabSz="1828115" rtl="0" eaLnBrk="1" latinLnBrk="0" hangingPunct="1">
        <a:defRPr sz="3700" kern="1200">
          <a:solidFill>
            <a:schemeClr val="tx1"/>
          </a:solidFill>
          <a:latin typeface="+mn-lt"/>
          <a:ea typeface="+mn-ea"/>
          <a:cs typeface="+mn-cs"/>
        </a:defRPr>
      </a:lvl1pPr>
      <a:lvl2pPr marL="914056" algn="l" defTabSz="1828115" rtl="0" eaLnBrk="1" latinLnBrk="0" hangingPunct="1">
        <a:defRPr sz="3700" kern="1200">
          <a:solidFill>
            <a:schemeClr val="tx1"/>
          </a:solidFill>
          <a:latin typeface="+mn-lt"/>
          <a:ea typeface="+mn-ea"/>
          <a:cs typeface="+mn-cs"/>
        </a:defRPr>
      </a:lvl2pPr>
      <a:lvl3pPr marL="1828115" algn="l" defTabSz="1828115" rtl="0" eaLnBrk="1" latinLnBrk="0" hangingPunct="1">
        <a:defRPr sz="3700" kern="1200">
          <a:solidFill>
            <a:schemeClr val="tx1"/>
          </a:solidFill>
          <a:latin typeface="+mn-lt"/>
          <a:ea typeface="+mn-ea"/>
          <a:cs typeface="+mn-cs"/>
        </a:defRPr>
      </a:lvl3pPr>
      <a:lvl4pPr marL="2742171" algn="l" defTabSz="1828115" rtl="0" eaLnBrk="1" latinLnBrk="0" hangingPunct="1">
        <a:defRPr sz="3700" kern="1200">
          <a:solidFill>
            <a:schemeClr val="tx1"/>
          </a:solidFill>
          <a:latin typeface="+mn-lt"/>
          <a:ea typeface="+mn-ea"/>
          <a:cs typeface="+mn-cs"/>
        </a:defRPr>
      </a:lvl4pPr>
      <a:lvl5pPr marL="3656229" algn="l" defTabSz="1828115" rtl="0" eaLnBrk="1" latinLnBrk="0" hangingPunct="1">
        <a:defRPr sz="3700" kern="1200">
          <a:solidFill>
            <a:schemeClr val="tx1"/>
          </a:solidFill>
          <a:latin typeface="+mn-lt"/>
          <a:ea typeface="+mn-ea"/>
          <a:cs typeface="+mn-cs"/>
        </a:defRPr>
      </a:lvl5pPr>
      <a:lvl6pPr marL="4570285" algn="l" defTabSz="1828115" rtl="0" eaLnBrk="1" latinLnBrk="0" hangingPunct="1">
        <a:defRPr sz="3700" kern="1200">
          <a:solidFill>
            <a:schemeClr val="tx1"/>
          </a:solidFill>
          <a:latin typeface="+mn-lt"/>
          <a:ea typeface="+mn-ea"/>
          <a:cs typeface="+mn-cs"/>
        </a:defRPr>
      </a:lvl6pPr>
      <a:lvl7pPr marL="5484344" algn="l" defTabSz="1828115" rtl="0" eaLnBrk="1" latinLnBrk="0" hangingPunct="1">
        <a:defRPr sz="3700" kern="1200">
          <a:solidFill>
            <a:schemeClr val="tx1"/>
          </a:solidFill>
          <a:latin typeface="+mn-lt"/>
          <a:ea typeface="+mn-ea"/>
          <a:cs typeface="+mn-cs"/>
        </a:defRPr>
      </a:lvl7pPr>
      <a:lvl8pPr marL="6398400" algn="l" defTabSz="1828115" rtl="0" eaLnBrk="1" latinLnBrk="0" hangingPunct="1">
        <a:defRPr sz="3700" kern="1200">
          <a:solidFill>
            <a:schemeClr val="tx1"/>
          </a:solidFill>
          <a:latin typeface="+mn-lt"/>
          <a:ea typeface="+mn-ea"/>
          <a:cs typeface="+mn-cs"/>
        </a:defRPr>
      </a:lvl8pPr>
      <a:lvl9pPr marL="7312456" algn="l" defTabSz="1828115" rtl="0" eaLnBrk="1" latinLnBrk="0" hangingPunct="1">
        <a:defRPr sz="3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5"/>
            <a:ext cx="21939250" cy="2286000"/>
          </a:xfrm>
          <a:prstGeom prst="rect">
            <a:avLst/>
          </a:prstGeom>
        </p:spPr>
        <p:txBody>
          <a:bodyPr vert="horz" lIns="91424" tIns="45712" rIns="91424" bIns="45712" rtlCol="0" anchor="ctr">
            <a:normAutofit/>
          </a:bodyPr>
          <a:lstStyle/>
          <a:p>
            <a:r>
              <a:rPr lang="en-US"/>
              <a:t>Click to edit Master title style</a:t>
            </a:r>
          </a:p>
        </p:txBody>
      </p:sp>
      <p:sp>
        <p:nvSpPr>
          <p:cNvPr id="3" name="Text Placeholder 2"/>
          <p:cNvSpPr>
            <a:spLocks noGrp="1"/>
          </p:cNvSpPr>
          <p:nvPr>
            <p:ph type="body" idx="1"/>
          </p:nvPr>
        </p:nvSpPr>
        <p:spPr>
          <a:xfrm>
            <a:off x="1219200" y="3200400"/>
            <a:ext cx="21939250" cy="9051925"/>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9202" y="12712699"/>
            <a:ext cx="5688012" cy="730251"/>
          </a:xfrm>
          <a:prstGeom prst="rect">
            <a:avLst/>
          </a:prstGeom>
        </p:spPr>
        <p:txBody>
          <a:bodyPr vert="horz" lIns="91424" tIns="45712" rIns="91424" bIns="45712" rtlCol="0" anchor="ctr"/>
          <a:lstStyle>
            <a:lvl1pPr algn="l">
              <a:defRPr sz="1300">
                <a:solidFill>
                  <a:schemeClr val="tx1">
                    <a:tint val="75000"/>
                  </a:schemeClr>
                </a:solidFill>
              </a:defRPr>
            </a:lvl1pPr>
          </a:lstStyle>
          <a:p>
            <a:fld id="{AED669C0-B769-E44B-8385-C69910D086D1}" type="datetimeFigureOut">
              <a:rPr lang="en-US" smtClean="0"/>
              <a:t>1/11/2019</a:t>
            </a:fld>
            <a:endParaRPr lang="en-US"/>
          </a:p>
        </p:txBody>
      </p:sp>
      <p:sp>
        <p:nvSpPr>
          <p:cNvPr id="5" name="Footer Placeholder 4"/>
          <p:cNvSpPr>
            <a:spLocks noGrp="1"/>
          </p:cNvSpPr>
          <p:nvPr>
            <p:ph type="ftr" sz="quarter" idx="3"/>
          </p:nvPr>
        </p:nvSpPr>
        <p:spPr>
          <a:xfrm>
            <a:off x="8329616" y="12712699"/>
            <a:ext cx="7718424" cy="730251"/>
          </a:xfrm>
          <a:prstGeom prst="rect">
            <a:avLst/>
          </a:prstGeom>
        </p:spPr>
        <p:txBody>
          <a:bodyPr vert="horz" lIns="91424" tIns="45712" rIns="91424" bIns="45712"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0438" y="12712699"/>
            <a:ext cx="5688012" cy="730251"/>
          </a:xfrm>
          <a:prstGeom prst="rect">
            <a:avLst/>
          </a:prstGeom>
        </p:spPr>
        <p:txBody>
          <a:bodyPr vert="horz" lIns="91424" tIns="45712" rIns="91424" bIns="45712" rtlCol="0" anchor="ctr"/>
          <a:lstStyle>
            <a:lvl1pPr algn="r">
              <a:defRPr sz="1300">
                <a:solidFill>
                  <a:schemeClr val="tx1">
                    <a:tint val="75000"/>
                  </a:schemeClr>
                </a:solidFill>
              </a:defRPr>
            </a:lvl1pPr>
          </a:lstStyle>
          <a:p>
            <a:fld id="{9C7E3D9A-652B-0F43-A672-94FF5E0809D5}" type="slidenum">
              <a:rPr lang="en-US" smtClean="0"/>
              <a:t>‹#›</a:t>
            </a:fld>
            <a:endParaRPr lang="en-US"/>
          </a:p>
        </p:txBody>
      </p:sp>
    </p:spTree>
    <p:extLst>
      <p:ext uri="{BB962C8B-B14F-4D97-AF65-F5344CB8AC3E}">
        <p14:creationId xmlns:p14="http://schemas.microsoft.com/office/powerpoint/2010/main" val="1684701248"/>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ctr" defTabSz="457120" rtl="0" eaLnBrk="1" latinLnBrk="0" hangingPunct="1">
        <a:spcBef>
          <a:spcPct val="0"/>
        </a:spcBef>
        <a:buNone/>
        <a:defRPr sz="4500" kern="1200">
          <a:solidFill>
            <a:schemeClr val="tx1"/>
          </a:solidFill>
          <a:latin typeface="+mj-lt"/>
          <a:ea typeface="+mj-ea"/>
          <a:cs typeface="+mj-cs"/>
        </a:defRPr>
      </a:lvl1pPr>
    </p:titleStyle>
    <p:bodyStyle>
      <a:lvl1pPr marL="342841" indent="-342841"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20" rtl="0" eaLnBrk="1" latinLnBrk="0" hangingPunct="1">
        <a:spcBef>
          <a:spcPct val="20000"/>
        </a:spcBef>
        <a:buFont typeface="Arial"/>
        <a:buChar char="–"/>
        <a:defRPr sz="2900" kern="1200">
          <a:solidFill>
            <a:schemeClr val="tx1"/>
          </a:solidFill>
          <a:latin typeface="+mn-lt"/>
          <a:ea typeface="+mn-ea"/>
          <a:cs typeface="+mn-cs"/>
        </a:defRPr>
      </a:lvl2pPr>
      <a:lvl3pPr marL="1142800"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20" indent="-228560" algn="l" defTabSz="457120" rtl="0" eaLnBrk="1" latinLnBrk="0" hangingPunct="1">
        <a:spcBef>
          <a:spcPct val="20000"/>
        </a:spcBef>
        <a:buFont typeface="Arial"/>
        <a:buChar char="–"/>
        <a:defRPr sz="2100" kern="1200">
          <a:solidFill>
            <a:schemeClr val="tx1"/>
          </a:solidFill>
          <a:latin typeface="+mn-lt"/>
          <a:ea typeface="+mn-ea"/>
          <a:cs typeface="+mn-cs"/>
        </a:defRPr>
      </a:lvl4pPr>
      <a:lvl5pPr marL="2057040" indent="-228560" algn="l" defTabSz="457120" rtl="0" eaLnBrk="1" latinLnBrk="0" hangingPunct="1">
        <a:spcBef>
          <a:spcPct val="20000"/>
        </a:spcBef>
        <a:buFont typeface="Arial"/>
        <a:buChar char="»"/>
        <a:defRPr sz="2100" kern="1200">
          <a:solidFill>
            <a:schemeClr val="tx1"/>
          </a:solidFill>
          <a:latin typeface="+mn-lt"/>
          <a:ea typeface="+mn-ea"/>
          <a:cs typeface="+mn-cs"/>
        </a:defRPr>
      </a:lvl5pPr>
      <a:lvl6pPr marL="2514160" indent="-228560"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900" kern="1200">
          <a:solidFill>
            <a:schemeClr val="tx1"/>
          </a:solidFill>
          <a:latin typeface="+mn-lt"/>
          <a:ea typeface="+mn-ea"/>
          <a:cs typeface="+mn-cs"/>
        </a:defRPr>
      </a:lvl1pPr>
      <a:lvl2pPr marL="457120" algn="l" defTabSz="457120" rtl="0" eaLnBrk="1" latinLnBrk="0" hangingPunct="1">
        <a:defRPr sz="1900" kern="1200">
          <a:solidFill>
            <a:schemeClr val="tx1"/>
          </a:solidFill>
          <a:latin typeface="+mn-lt"/>
          <a:ea typeface="+mn-ea"/>
          <a:cs typeface="+mn-cs"/>
        </a:defRPr>
      </a:lvl2pPr>
      <a:lvl3pPr marL="914240" algn="l" defTabSz="457120" rtl="0" eaLnBrk="1" latinLnBrk="0" hangingPunct="1">
        <a:defRPr sz="1900" kern="1200">
          <a:solidFill>
            <a:schemeClr val="tx1"/>
          </a:solidFill>
          <a:latin typeface="+mn-lt"/>
          <a:ea typeface="+mn-ea"/>
          <a:cs typeface="+mn-cs"/>
        </a:defRPr>
      </a:lvl3pPr>
      <a:lvl4pPr marL="1371360" algn="l" defTabSz="457120" rtl="0" eaLnBrk="1" latinLnBrk="0" hangingPunct="1">
        <a:defRPr sz="1900" kern="1200">
          <a:solidFill>
            <a:schemeClr val="tx1"/>
          </a:solidFill>
          <a:latin typeface="+mn-lt"/>
          <a:ea typeface="+mn-ea"/>
          <a:cs typeface="+mn-cs"/>
        </a:defRPr>
      </a:lvl4pPr>
      <a:lvl5pPr marL="1828480" algn="l" defTabSz="457120" rtl="0" eaLnBrk="1" latinLnBrk="0" hangingPunct="1">
        <a:defRPr sz="1900" kern="1200">
          <a:solidFill>
            <a:schemeClr val="tx1"/>
          </a:solidFill>
          <a:latin typeface="+mn-lt"/>
          <a:ea typeface="+mn-ea"/>
          <a:cs typeface="+mn-cs"/>
        </a:defRPr>
      </a:lvl5pPr>
      <a:lvl6pPr marL="2285600" algn="l" defTabSz="457120" rtl="0" eaLnBrk="1" latinLnBrk="0" hangingPunct="1">
        <a:defRPr sz="1900" kern="1200">
          <a:solidFill>
            <a:schemeClr val="tx1"/>
          </a:solidFill>
          <a:latin typeface="+mn-lt"/>
          <a:ea typeface="+mn-ea"/>
          <a:cs typeface="+mn-cs"/>
        </a:defRPr>
      </a:lvl6pPr>
      <a:lvl7pPr marL="2742720" algn="l" defTabSz="457120" rtl="0" eaLnBrk="1" latinLnBrk="0" hangingPunct="1">
        <a:defRPr sz="1900" kern="1200">
          <a:solidFill>
            <a:schemeClr val="tx1"/>
          </a:solidFill>
          <a:latin typeface="+mn-lt"/>
          <a:ea typeface="+mn-ea"/>
          <a:cs typeface="+mn-cs"/>
        </a:defRPr>
      </a:lvl7pPr>
      <a:lvl8pPr marL="3199840" algn="l" defTabSz="457120" rtl="0" eaLnBrk="1" latinLnBrk="0" hangingPunct="1">
        <a:defRPr sz="1900" kern="1200">
          <a:solidFill>
            <a:schemeClr val="tx1"/>
          </a:solidFill>
          <a:latin typeface="+mn-lt"/>
          <a:ea typeface="+mn-ea"/>
          <a:cs typeface="+mn-cs"/>
        </a:defRPr>
      </a:lvl8pPr>
      <a:lvl9pPr marL="3656960" algn="l" defTabSz="45712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5" descr="Blue Banner - decorative imag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4307" y="461304"/>
            <a:ext cx="23494723" cy="21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Date Placeholder 3">
            <a:extLst>
              <a:ext uri="{FF2B5EF4-FFF2-40B4-BE49-F238E27FC236}">
                <a16:creationId xmlns:a16="http://schemas.microsoft.com/office/drawing/2014/main" id="{A4F85C5F-008D-4726-BE2A-BA0BE3C43E4D}"/>
              </a:ext>
            </a:extLst>
          </p:cNvPr>
          <p:cNvSpPr>
            <a:spLocks noGrp="1"/>
          </p:cNvSpPr>
          <p:nvPr>
            <p:ph type="dt" sz="half" idx="2"/>
          </p:nvPr>
        </p:nvSpPr>
        <p:spPr>
          <a:xfrm>
            <a:off x="1218883" y="12712701"/>
            <a:ext cx="5688118" cy="730251"/>
          </a:xfrm>
          <a:prstGeom prst="rect">
            <a:avLst/>
          </a:prstGeom>
        </p:spPr>
        <p:txBody>
          <a:bodyPr lIns="91424" tIns="45712" rIns="91424" bIns="45712"/>
          <a:lstStyle/>
          <a:p>
            <a:fld id="{ED0CF1AE-9D07-4FAF-9EEC-B15CCCFC2843}" type="datetime1">
              <a:rPr lang="en-US" sz="2400" smtClean="0">
                <a:latin typeface="Open Sans"/>
                <a:cs typeface="Open Sans"/>
              </a:rPr>
              <a:t>1/11/2019</a:t>
            </a:fld>
            <a:endParaRPr lang="en-US" sz="2400" dirty="0">
              <a:latin typeface="Open Sans"/>
              <a:cs typeface="Open Sans"/>
            </a:endParaRPr>
          </a:p>
        </p:txBody>
      </p:sp>
      <p:pic>
        <p:nvPicPr>
          <p:cNvPr id="9" name="Picture 14" descr="Pennsylvania Department of Education Logo"/>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19468786" y="12215905"/>
            <a:ext cx="4483139" cy="1068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00015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defTabSz="457120" rtl="0" eaLnBrk="1" latinLnBrk="0" hangingPunct="1">
        <a:spcBef>
          <a:spcPct val="0"/>
        </a:spcBef>
        <a:buNone/>
        <a:defRPr sz="4500" kern="1200">
          <a:solidFill>
            <a:schemeClr val="tx1"/>
          </a:solidFill>
          <a:latin typeface="+mj-lt"/>
          <a:ea typeface="+mj-ea"/>
          <a:cs typeface="+mj-cs"/>
        </a:defRPr>
      </a:lvl1pPr>
    </p:titleStyle>
    <p:bodyStyle>
      <a:lvl1pPr marL="342841" indent="-342841"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20" rtl="0" eaLnBrk="1" latinLnBrk="0" hangingPunct="1">
        <a:spcBef>
          <a:spcPct val="20000"/>
        </a:spcBef>
        <a:buFont typeface="Arial"/>
        <a:buChar char="–"/>
        <a:defRPr sz="2900" kern="1200">
          <a:solidFill>
            <a:schemeClr val="tx1"/>
          </a:solidFill>
          <a:latin typeface="+mn-lt"/>
          <a:ea typeface="+mn-ea"/>
          <a:cs typeface="+mn-cs"/>
        </a:defRPr>
      </a:lvl2pPr>
      <a:lvl3pPr marL="1142800"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20" indent="-228560" algn="l" defTabSz="457120" rtl="0" eaLnBrk="1" latinLnBrk="0" hangingPunct="1">
        <a:spcBef>
          <a:spcPct val="20000"/>
        </a:spcBef>
        <a:buFont typeface="Arial"/>
        <a:buChar char="–"/>
        <a:defRPr sz="2100" kern="1200">
          <a:solidFill>
            <a:schemeClr val="tx1"/>
          </a:solidFill>
          <a:latin typeface="+mn-lt"/>
          <a:ea typeface="+mn-ea"/>
          <a:cs typeface="+mn-cs"/>
        </a:defRPr>
      </a:lvl4pPr>
      <a:lvl5pPr marL="2057040" indent="-228560" algn="l" defTabSz="457120" rtl="0" eaLnBrk="1" latinLnBrk="0" hangingPunct="1">
        <a:spcBef>
          <a:spcPct val="20000"/>
        </a:spcBef>
        <a:buFont typeface="Arial"/>
        <a:buChar char="»"/>
        <a:defRPr sz="2100" kern="1200">
          <a:solidFill>
            <a:schemeClr val="tx1"/>
          </a:solidFill>
          <a:latin typeface="+mn-lt"/>
          <a:ea typeface="+mn-ea"/>
          <a:cs typeface="+mn-cs"/>
        </a:defRPr>
      </a:lvl5pPr>
      <a:lvl6pPr marL="2514160" indent="-228560" algn="l" defTabSz="457120" rtl="0" eaLnBrk="1" latinLnBrk="0" hangingPunct="1">
        <a:spcBef>
          <a:spcPct val="20000"/>
        </a:spcBef>
        <a:buFont typeface="Arial"/>
        <a:buChar char="•"/>
        <a:defRPr sz="2100" kern="1200">
          <a:solidFill>
            <a:schemeClr val="tx1"/>
          </a:solidFill>
          <a:latin typeface="+mn-lt"/>
          <a:ea typeface="+mn-ea"/>
          <a:cs typeface="+mn-cs"/>
        </a:defRPr>
      </a:lvl6pPr>
      <a:lvl7pPr marL="2971280" indent="-228560" algn="l" defTabSz="457120" rtl="0" eaLnBrk="1" latinLnBrk="0" hangingPunct="1">
        <a:spcBef>
          <a:spcPct val="20000"/>
        </a:spcBef>
        <a:buFont typeface="Arial"/>
        <a:buChar char="•"/>
        <a:defRPr sz="2100" kern="1200">
          <a:solidFill>
            <a:schemeClr val="tx1"/>
          </a:solidFill>
          <a:latin typeface="+mn-lt"/>
          <a:ea typeface="+mn-ea"/>
          <a:cs typeface="+mn-cs"/>
        </a:defRPr>
      </a:lvl7pPr>
      <a:lvl8pPr marL="3428400" indent="-228560" algn="l" defTabSz="457120" rtl="0" eaLnBrk="1" latinLnBrk="0" hangingPunct="1">
        <a:spcBef>
          <a:spcPct val="20000"/>
        </a:spcBef>
        <a:buFont typeface="Arial"/>
        <a:buChar char="•"/>
        <a:defRPr sz="2100" kern="1200">
          <a:solidFill>
            <a:schemeClr val="tx1"/>
          </a:solidFill>
          <a:latin typeface="+mn-lt"/>
          <a:ea typeface="+mn-ea"/>
          <a:cs typeface="+mn-cs"/>
        </a:defRPr>
      </a:lvl8pPr>
      <a:lvl9pPr marL="3885520" indent="-228560" algn="l" defTabSz="45712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57120" rtl="0" eaLnBrk="1" latinLnBrk="0" hangingPunct="1">
        <a:defRPr sz="1900" kern="1200">
          <a:solidFill>
            <a:schemeClr val="tx1"/>
          </a:solidFill>
          <a:latin typeface="+mn-lt"/>
          <a:ea typeface="+mn-ea"/>
          <a:cs typeface="+mn-cs"/>
        </a:defRPr>
      </a:lvl1pPr>
      <a:lvl2pPr marL="457120" algn="l" defTabSz="457120" rtl="0" eaLnBrk="1" latinLnBrk="0" hangingPunct="1">
        <a:defRPr sz="1900" kern="1200">
          <a:solidFill>
            <a:schemeClr val="tx1"/>
          </a:solidFill>
          <a:latin typeface="+mn-lt"/>
          <a:ea typeface="+mn-ea"/>
          <a:cs typeface="+mn-cs"/>
        </a:defRPr>
      </a:lvl2pPr>
      <a:lvl3pPr marL="914240" algn="l" defTabSz="457120" rtl="0" eaLnBrk="1" latinLnBrk="0" hangingPunct="1">
        <a:defRPr sz="1900" kern="1200">
          <a:solidFill>
            <a:schemeClr val="tx1"/>
          </a:solidFill>
          <a:latin typeface="+mn-lt"/>
          <a:ea typeface="+mn-ea"/>
          <a:cs typeface="+mn-cs"/>
        </a:defRPr>
      </a:lvl3pPr>
      <a:lvl4pPr marL="1371360" algn="l" defTabSz="457120" rtl="0" eaLnBrk="1" latinLnBrk="0" hangingPunct="1">
        <a:defRPr sz="1900" kern="1200">
          <a:solidFill>
            <a:schemeClr val="tx1"/>
          </a:solidFill>
          <a:latin typeface="+mn-lt"/>
          <a:ea typeface="+mn-ea"/>
          <a:cs typeface="+mn-cs"/>
        </a:defRPr>
      </a:lvl4pPr>
      <a:lvl5pPr marL="1828480" algn="l" defTabSz="457120" rtl="0" eaLnBrk="1" latinLnBrk="0" hangingPunct="1">
        <a:defRPr sz="1900" kern="1200">
          <a:solidFill>
            <a:schemeClr val="tx1"/>
          </a:solidFill>
          <a:latin typeface="+mn-lt"/>
          <a:ea typeface="+mn-ea"/>
          <a:cs typeface="+mn-cs"/>
        </a:defRPr>
      </a:lvl5pPr>
      <a:lvl6pPr marL="2285600" algn="l" defTabSz="457120" rtl="0" eaLnBrk="1" latinLnBrk="0" hangingPunct="1">
        <a:defRPr sz="1900" kern="1200">
          <a:solidFill>
            <a:schemeClr val="tx1"/>
          </a:solidFill>
          <a:latin typeface="+mn-lt"/>
          <a:ea typeface="+mn-ea"/>
          <a:cs typeface="+mn-cs"/>
        </a:defRPr>
      </a:lvl6pPr>
      <a:lvl7pPr marL="2742720" algn="l" defTabSz="457120" rtl="0" eaLnBrk="1" latinLnBrk="0" hangingPunct="1">
        <a:defRPr sz="1900" kern="1200">
          <a:solidFill>
            <a:schemeClr val="tx1"/>
          </a:solidFill>
          <a:latin typeface="+mn-lt"/>
          <a:ea typeface="+mn-ea"/>
          <a:cs typeface="+mn-cs"/>
        </a:defRPr>
      </a:lvl7pPr>
      <a:lvl8pPr marL="3199840" algn="l" defTabSz="457120" rtl="0" eaLnBrk="1" latinLnBrk="0" hangingPunct="1">
        <a:defRPr sz="1900" kern="1200">
          <a:solidFill>
            <a:schemeClr val="tx1"/>
          </a:solidFill>
          <a:latin typeface="+mn-lt"/>
          <a:ea typeface="+mn-ea"/>
          <a:cs typeface="+mn-cs"/>
        </a:defRPr>
      </a:lvl8pPr>
      <a:lvl9pPr marL="3656960" algn="l" defTabSz="45712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partnersforeachandeverychild.org/wp-content/uploads/2017/07/LEA-and-SL-Handbook_7.25.17.pdf"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partnersforeachandeverychild.org/wp-content/uploads/2017/07/LEA-and-SL-Handbook_7.25.17.pdf"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partnersforeachandeverychild.org/wp-content/uploads/2017/07/LEA-and-SL-Handbook_7.25.17.pdf" TargetMode="Externa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hyperlink" Target="http://partnersforeachandeverychild.org/wp-content/uploads/2017/07/LEA-and-SL-Handbook_7.25.17.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nces.ed.gov/pubs2007/curriculum/pdf/multiple_measures.pdf"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osse.dc.gov/sites/default/files/dc/sites/osse/publication/attachments/OSSE%20School%20Planning%20Guide_FINAL%20111315.pdf"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hyperlink" Target="https://cdn.ymaws.com/www.tepsa.org/resource/resmgr/imported/Resources/many-realcriteria.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ms.gov/Medicare/Provider-Enrollment-and-Certification/QAPI/downloads/FiveWhys.pdf" TargetMode="External"/><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hyperlink" Target="https://www.cms.gov/medicare/provider-enrollment-and-certification/qapi/downloads/fishbonerevised.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rotWithShape="1">
          <a:blip r:embed="rId3">
            <a:alphaModFix amt="37000"/>
            <a:extLst>
              <a:ext uri="{28A0092B-C50C-407E-A947-70E740481C1C}">
                <a14:useLocalDpi xmlns:a14="http://schemas.microsoft.com/office/drawing/2010/main" val="0"/>
              </a:ext>
            </a:extLst>
          </a:blip>
          <a:srcRect l="11724" t="15322" r="18098" b="14501"/>
          <a:stretch/>
        </p:blipFill>
        <p:spPr>
          <a:xfrm>
            <a:off x="5742416" y="-182199"/>
            <a:ext cx="21691768" cy="14319277"/>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p:spPr>
      </p:pic>
      <p:sp>
        <p:nvSpPr>
          <p:cNvPr id="22" name="TextBox 21"/>
          <p:cNvSpPr txBox="1"/>
          <p:nvPr/>
        </p:nvSpPr>
        <p:spPr>
          <a:xfrm>
            <a:off x="1776773" y="4911244"/>
            <a:ext cx="8017327" cy="4620223"/>
          </a:xfrm>
          <a:prstGeom prst="rect">
            <a:avLst/>
          </a:prstGeom>
          <a:noFill/>
        </p:spPr>
        <p:txBody>
          <a:bodyPr wrap="none" lIns="91424" tIns="45712" rIns="91424" bIns="45712" rtlCol="0">
            <a:spAutoFit/>
          </a:bodyPr>
          <a:lstStyle/>
          <a:p>
            <a:pPr>
              <a:lnSpc>
                <a:spcPct val="80000"/>
              </a:lnSpc>
            </a:pPr>
            <a:r>
              <a:rPr lang="en-US" sz="9100" b="1" dirty="0">
                <a:solidFill>
                  <a:schemeClr val="accent1">
                    <a:lumMod val="50000"/>
                  </a:schemeClr>
                </a:solidFill>
                <a:latin typeface="Raleway"/>
                <a:ea typeface="League Spartan" charset="0"/>
                <a:cs typeface="Raleway"/>
              </a:rPr>
              <a:t>PA System for</a:t>
            </a:r>
          </a:p>
          <a:p>
            <a:pPr>
              <a:lnSpc>
                <a:spcPct val="80000"/>
              </a:lnSpc>
            </a:pPr>
            <a:r>
              <a:rPr lang="en-US" sz="9100" b="1" dirty="0">
                <a:solidFill>
                  <a:schemeClr val="accent1">
                    <a:lumMod val="50000"/>
                  </a:schemeClr>
                </a:solidFill>
                <a:latin typeface="Raleway"/>
                <a:ea typeface="League Spartan" charset="0"/>
                <a:cs typeface="Raleway"/>
              </a:rPr>
              <a:t>LEA and</a:t>
            </a:r>
          </a:p>
          <a:p>
            <a:pPr>
              <a:lnSpc>
                <a:spcPct val="80000"/>
              </a:lnSpc>
            </a:pPr>
            <a:r>
              <a:rPr lang="en-US" sz="9100" b="1" dirty="0">
                <a:solidFill>
                  <a:schemeClr val="accent1">
                    <a:lumMod val="50000"/>
                  </a:schemeClr>
                </a:solidFill>
                <a:latin typeface="Raleway"/>
                <a:ea typeface="League Spartan" charset="0"/>
                <a:cs typeface="Raleway"/>
              </a:rPr>
              <a:t>School </a:t>
            </a:r>
          </a:p>
          <a:p>
            <a:pPr>
              <a:lnSpc>
                <a:spcPct val="80000"/>
              </a:lnSpc>
            </a:pPr>
            <a:r>
              <a:rPr lang="en-US" sz="9100" b="1" dirty="0">
                <a:solidFill>
                  <a:schemeClr val="accent1">
                    <a:lumMod val="50000"/>
                  </a:schemeClr>
                </a:solidFill>
                <a:latin typeface="Raleway"/>
                <a:ea typeface="League Spartan" charset="0"/>
                <a:cs typeface="Raleway"/>
              </a:rPr>
              <a:t>Improvement</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spTree>
    <p:extLst>
      <p:ext uri="{BB962C8B-B14F-4D97-AF65-F5344CB8AC3E}">
        <p14:creationId xmlns:p14="http://schemas.microsoft.com/office/powerpoint/2010/main" val="328231198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normAutofit/>
          </a:bodyPr>
          <a:lstStyle/>
          <a:p>
            <a:r>
              <a:rPr lang="en-US" sz="6700" dirty="0">
                <a:solidFill>
                  <a:schemeClr val="accent4">
                    <a:lumMod val="50000"/>
                  </a:schemeClr>
                </a:solidFill>
              </a:rPr>
              <a:t>Defining meaningful stakeholder engagement</a:t>
            </a:r>
          </a:p>
        </p:txBody>
      </p:sp>
      <p:sp>
        <p:nvSpPr>
          <p:cNvPr id="3" name="Content Placeholder 2"/>
          <p:cNvSpPr>
            <a:spLocks noGrp="1"/>
          </p:cNvSpPr>
          <p:nvPr>
            <p:ph idx="1"/>
          </p:nvPr>
        </p:nvSpPr>
        <p:spPr/>
        <p:txBody>
          <a:bodyPr lIns="217634" tIns="108818" rIns="217634" bIns="108818">
            <a:normAutofit/>
          </a:bodyPr>
          <a:lstStyle/>
          <a:p>
            <a:pPr>
              <a:lnSpc>
                <a:spcPct val="100000"/>
              </a:lnSpc>
              <a:spcBef>
                <a:spcPts val="2999"/>
              </a:spcBef>
            </a:pPr>
            <a:r>
              <a:rPr lang="en-US" sz="5600" b="1" dirty="0">
                <a:solidFill>
                  <a:schemeClr val="accent4">
                    <a:lumMod val="50000"/>
                  </a:schemeClr>
                </a:solidFill>
              </a:rPr>
              <a:t>Stakeholders: </a:t>
            </a:r>
            <a:r>
              <a:rPr lang="en-US" sz="5600" dirty="0">
                <a:solidFill>
                  <a:schemeClr val="tx2">
                    <a:lumMod val="75000"/>
                    <a:lumOff val="25000"/>
                  </a:schemeClr>
                </a:solidFill>
              </a:rPr>
              <a:t>community members who are involved and invested in LEAs, schools, programs, and outcomes for students</a:t>
            </a:r>
          </a:p>
          <a:p>
            <a:pPr>
              <a:lnSpc>
                <a:spcPct val="100000"/>
              </a:lnSpc>
              <a:spcBef>
                <a:spcPts val="2999"/>
              </a:spcBef>
            </a:pPr>
            <a:r>
              <a:rPr lang="en-US" sz="5600" b="1" dirty="0">
                <a:solidFill>
                  <a:srgbClr val="193F45"/>
                </a:solidFill>
              </a:rPr>
              <a:t>Engagement: </a:t>
            </a:r>
            <a:r>
              <a:rPr lang="en-US" sz="5600" dirty="0">
                <a:solidFill>
                  <a:schemeClr val="tx2">
                    <a:lumMod val="75000"/>
                    <a:lumOff val="25000"/>
                  </a:schemeClr>
                </a:solidFill>
              </a:rPr>
              <a:t>process of communicating to, learning from, and partnering with stakeholders</a:t>
            </a:r>
          </a:p>
          <a:p>
            <a:pPr>
              <a:lnSpc>
                <a:spcPct val="100000"/>
              </a:lnSpc>
              <a:spcBef>
                <a:spcPts val="2999"/>
              </a:spcBef>
            </a:pPr>
            <a:r>
              <a:rPr lang="en-US" sz="5600" b="1" dirty="0">
                <a:solidFill>
                  <a:srgbClr val="193F45"/>
                </a:solidFill>
              </a:rPr>
              <a:t>Meaningful: </a:t>
            </a:r>
            <a:r>
              <a:rPr lang="en-US" sz="5600" dirty="0">
                <a:solidFill>
                  <a:schemeClr val="tx2">
                    <a:lumMod val="75000"/>
                    <a:lumOff val="25000"/>
                  </a:schemeClr>
                </a:solidFill>
              </a:rPr>
              <a:t>inclusive, clear, effective and ongoing in order to best support educational equity and excellence</a:t>
            </a:r>
            <a:endParaRPr lang="en-US" sz="5600" b="1" dirty="0">
              <a:solidFill>
                <a:schemeClr val="tx2">
                  <a:lumMod val="75000"/>
                  <a:lumOff val="25000"/>
                </a:schemeClr>
              </a:solidFill>
            </a:endParaRPr>
          </a:p>
        </p:txBody>
      </p:sp>
      <p:sp>
        <p:nvSpPr>
          <p:cNvPr id="6" name="TextBox 5">
            <a:extLst>
              <a:ext uri="{FF2B5EF4-FFF2-40B4-BE49-F238E27FC236}">
                <a16:creationId xmlns:a16="http://schemas.microsoft.com/office/drawing/2014/main" id="{A54AFB52-16A4-4C33-AB45-B309F4D3B66E}"/>
              </a:ext>
            </a:extLst>
          </p:cNvPr>
          <p:cNvSpPr txBox="1"/>
          <p:nvPr/>
        </p:nvSpPr>
        <p:spPr>
          <a:xfrm>
            <a:off x="1644774" y="12218504"/>
            <a:ext cx="14950372" cy="589131"/>
          </a:xfrm>
          <a:prstGeom prst="rect">
            <a:avLst/>
          </a:prstGeom>
          <a:noFill/>
        </p:spPr>
        <p:txBody>
          <a:bodyPr wrap="square" lIns="217634" tIns="108818" rIns="217634" bIns="108818" rtlCol="0">
            <a:spAutoFit/>
          </a:bodyPr>
          <a:lstStyle/>
          <a:p>
            <a:pPr>
              <a:defRPr/>
            </a:pPr>
            <a:r>
              <a:rPr lang="en-US" sz="2400" dirty="0">
                <a:solidFill>
                  <a:prstClr val="black"/>
                </a:solidFill>
                <a:latin typeface="Arial" panose="020B0604020202020204" pitchFamily="34" charset="0"/>
                <a:cs typeface="Arial" panose="020B0604020202020204" pitchFamily="34" charset="0"/>
                <a:hlinkClick r:id="rId3"/>
              </a:rPr>
              <a:t>Meaningful local engagement under ESSA: A handbook for LEA and school leaders</a:t>
            </a:r>
            <a:endParaRPr lang="en-US" sz="2400" dirty="0">
              <a:solidFill>
                <a:prstClr val="black"/>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428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75" y="0"/>
            <a:ext cx="23530876" cy="2651125"/>
          </a:xfrm>
        </p:spPr>
        <p:txBody>
          <a:bodyPr lIns="217634" tIns="108818" rIns="217634" bIns="108818">
            <a:normAutofit/>
          </a:bodyPr>
          <a:lstStyle/>
          <a:p>
            <a:r>
              <a:rPr lang="en-US" sz="6700" dirty="0">
                <a:solidFill>
                  <a:schemeClr val="accent4">
                    <a:lumMod val="50000"/>
                  </a:schemeClr>
                </a:solidFill>
              </a:rPr>
              <a:t>The </a:t>
            </a:r>
            <a:r>
              <a:rPr lang="en-US" sz="6700" dirty="0">
                <a:solidFill>
                  <a:schemeClr val="accent1">
                    <a:lumMod val="75000"/>
                  </a:schemeClr>
                </a:solidFill>
              </a:rPr>
              <a:t>power</a:t>
            </a:r>
            <a:r>
              <a:rPr lang="en-US" sz="6700" dirty="0">
                <a:solidFill>
                  <a:schemeClr val="accent4">
                    <a:lumMod val="50000"/>
                  </a:schemeClr>
                </a:solidFill>
              </a:rPr>
              <a:t> of meaningful stakeholder engagement</a:t>
            </a:r>
          </a:p>
        </p:txBody>
      </p:sp>
      <p:sp>
        <p:nvSpPr>
          <p:cNvPr id="3" name="Content Placeholder 2"/>
          <p:cNvSpPr>
            <a:spLocks noGrp="1"/>
          </p:cNvSpPr>
          <p:nvPr>
            <p:ph idx="1"/>
          </p:nvPr>
        </p:nvSpPr>
        <p:spPr>
          <a:xfrm>
            <a:off x="1675964" y="2973918"/>
            <a:ext cx="21025723" cy="8702677"/>
          </a:xfrm>
        </p:spPr>
        <p:txBody>
          <a:bodyPr lIns="217634" tIns="108818" rIns="217634" bIns="108818">
            <a:normAutofit/>
          </a:bodyPr>
          <a:lstStyle/>
          <a:p>
            <a:pPr marL="0" indent="0">
              <a:lnSpc>
                <a:spcPct val="110000"/>
              </a:lnSpc>
              <a:spcBef>
                <a:spcPts val="2999"/>
              </a:spcBef>
              <a:buNone/>
            </a:pPr>
            <a:r>
              <a:rPr lang="en-US" b="1" dirty="0">
                <a:solidFill>
                  <a:schemeClr val="tx2">
                    <a:lumMod val="75000"/>
                    <a:lumOff val="25000"/>
                  </a:schemeClr>
                </a:solidFill>
              </a:rPr>
              <a:t>Engaging stakeholders is not only required under the law but is a strong best practice to effectively improve schools.</a:t>
            </a:r>
          </a:p>
          <a:p>
            <a:pPr lvl="1">
              <a:lnSpc>
                <a:spcPct val="110000"/>
              </a:lnSpc>
              <a:spcBef>
                <a:spcPts val="2999"/>
              </a:spcBef>
            </a:pPr>
            <a:r>
              <a:rPr lang="en-US" dirty="0">
                <a:solidFill>
                  <a:schemeClr val="tx2">
                    <a:lumMod val="75000"/>
                    <a:lumOff val="25000"/>
                  </a:schemeClr>
                </a:solidFill>
              </a:rPr>
              <a:t>Making decisions on education policy in an inclusive and transparent way leads to better decisions and encourages stakeholders to contribute and become partners in achieving the goals in the state and local community. </a:t>
            </a:r>
          </a:p>
          <a:p>
            <a:pPr lvl="1">
              <a:lnSpc>
                <a:spcPct val="110000"/>
              </a:lnSpc>
              <a:spcBef>
                <a:spcPts val="2999"/>
              </a:spcBef>
            </a:pPr>
            <a:r>
              <a:rPr lang="en-US" dirty="0">
                <a:solidFill>
                  <a:schemeClr val="tx2">
                    <a:lumMod val="75000"/>
                    <a:lumOff val="25000"/>
                  </a:schemeClr>
                </a:solidFill>
              </a:rPr>
              <a:t>Communities will support improvement strategies that they help to develop. </a:t>
            </a:r>
          </a:p>
          <a:p>
            <a:pPr lvl="1">
              <a:lnSpc>
                <a:spcPct val="110000"/>
              </a:lnSpc>
              <a:spcBef>
                <a:spcPts val="2999"/>
              </a:spcBef>
            </a:pPr>
            <a:r>
              <a:rPr lang="en-US" dirty="0">
                <a:solidFill>
                  <a:schemeClr val="tx2">
                    <a:lumMod val="75000"/>
                    <a:lumOff val="25000"/>
                  </a:schemeClr>
                </a:solidFill>
              </a:rPr>
              <a:t>Partnerships with a diversity of stakeholders, including parents, philanthropy, community-based organizations, and others will build local capacity to implement innovative and ambitious strategies for meeting the needs of all students.</a:t>
            </a:r>
          </a:p>
        </p:txBody>
      </p:sp>
      <p:sp>
        <p:nvSpPr>
          <p:cNvPr id="7" name="TextBox 6">
            <a:extLst>
              <a:ext uri="{FF2B5EF4-FFF2-40B4-BE49-F238E27FC236}">
                <a16:creationId xmlns:a16="http://schemas.microsoft.com/office/drawing/2014/main" id="{A54AFB52-16A4-4C33-AB45-B309F4D3B66E}"/>
              </a:ext>
            </a:extLst>
          </p:cNvPr>
          <p:cNvSpPr txBox="1"/>
          <p:nvPr/>
        </p:nvSpPr>
        <p:spPr>
          <a:xfrm>
            <a:off x="1644774" y="12218504"/>
            <a:ext cx="14950372" cy="589131"/>
          </a:xfrm>
          <a:prstGeom prst="rect">
            <a:avLst/>
          </a:prstGeom>
          <a:noFill/>
        </p:spPr>
        <p:txBody>
          <a:bodyPr wrap="square" lIns="217634" tIns="108818" rIns="217634" bIns="108818" rtlCol="0">
            <a:spAutoFit/>
          </a:bodyPr>
          <a:lstStyle/>
          <a:p>
            <a:pPr>
              <a:defRPr/>
            </a:pPr>
            <a:r>
              <a:rPr lang="en-US" sz="2400" dirty="0">
                <a:solidFill>
                  <a:prstClr val="black"/>
                </a:solidFill>
                <a:latin typeface="Arial" panose="020B0604020202020204" pitchFamily="34" charset="0"/>
                <a:cs typeface="Arial" panose="020B0604020202020204" pitchFamily="34" charset="0"/>
                <a:hlinkClick r:id="rId3"/>
              </a:rPr>
              <a:t>Meaningful local engagement under ESSA: A handbook for LEA and school leaders</a:t>
            </a:r>
            <a:endParaRPr lang="en-US" sz="2400" dirty="0">
              <a:solidFill>
                <a:prstClr val="black"/>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51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normAutofit/>
          </a:bodyPr>
          <a:lstStyle/>
          <a:p>
            <a:pPr algn="l"/>
            <a:r>
              <a:rPr lang="en-US" dirty="0">
                <a:solidFill>
                  <a:schemeClr val="accent4">
                    <a:lumMod val="50000"/>
                  </a:schemeClr>
                </a:solidFill>
              </a:rPr>
              <a:t>Stakeholder groups to engage</a:t>
            </a:r>
          </a:p>
        </p:txBody>
      </p:sp>
      <p:sp>
        <p:nvSpPr>
          <p:cNvPr id="3" name="Content Placeholder 2"/>
          <p:cNvSpPr>
            <a:spLocks noGrp="1"/>
          </p:cNvSpPr>
          <p:nvPr>
            <p:ph idx="1"/>
          </p:nvPr>
        </p:nvSpPr>
        <p:spPr>
          <a:xfrm>
            <a:off x="236589" y="5229088"/>
            <a:ext cx="12266218" cy="5862245"/>
          </a:xfrm>
        </p:spPr>
        <p:txBody>
          <a:bodyPr lIns="217634" tIns="108818" rIns="217634" bIns="108818">
            <a:normAutofit/>
          </a:bodyPr>
          <a:lstStyle/>
          <a:p>
            <a:pPr lvl="1"/>
            <a:r>
              <a:rPr lang="en-US" sz="5300" dirty="0">
                <a:solidFill>
                  <a:schemeClr val="tx2">
                    <a:lumMod val="75000"/>
                    <a:lumOff val="25000"/>
                  </a:schemeClr>
                </a:solidFill>
                <a:latin typeface="Open Sans"/>
                <a:cs typeface="Open Sans"/>
              </a:rPr>
              <a:t>Students (current and alumni)</a:t>
            </a:r>
          </a:p>
          <a:p>
            <a:pPr lvl="1"/>
            <a:r>
              <a:rPr lang="en-US" sz="5300" dirty="0">
                <a:solidFill>
                  <a:schemeClr val="tx2">
                    <a:lumMod val="75000"/>
                    <a:lumOff val="25000"/>
                  </a:schemeClr>
                </a:solidFill>
                <a:latin typeface="Open Sans"/>
                <a:cs typeface="Open Sans"/>
              </a:rPr>
              <a:t>Parents/guardians, families, and communities</a:t>
            </a:r>
          </a:p>
          <a:p>
            <a:pPr lvl="1"/>
            <a:r>
              <a:rPr lang="en-US" sz="5300" dirty="0">
                <a:solidFill>
                  <a:schemeClr val="tx2">
                    <a:lumMod val="75000"/>
                    <a:lumOff val="25000"/>
                  </a:schemeClr>
                </a:solidFill>
                <a:latin typeface="Open Sans"/>
                <a:cs typeface="Open Sans"/>
              </a:rPr>
              <a:t>District-level educators</a:t>
            </a:r>
          </a:p>
          <a:p>
            <a:pPr lvl="1"/>
            <a:r>
              <a:rPr lang="en-US" sz="5300" dirty="0">
                <a:solidFill>
                  <a:schemeClr val="tx2">
                    <a:lumMod val="75000"/>
                    <a:lumOff val="25000"/>
                  </a:schemeClr>
                </a:solidFill>
                <a:latin typeface="Open Sans"/>
                <a:cs typeface="Open Sans"/>
              </a:rPr>
              <a:t>School-level educators (including support staff)</a:t>
            </a:r>
            <a:endParaRPr lang="en-US" dirty="0">
              <a:solidFill>
                <a:schemeClr val="tx2">
                  <a:lumMod val="75000"/>
                  <a:lumOff val="25000"/>
                </a:schemeClr>
              </a:solidFill>
              <a:latin typeface="Open Sans"/>
              <a:cs typeface="Open Sans"/>
            </a:endParaRPr>
          </a:p>
          <a:p>
            <a:endParaRPr lang="en-US" dirty="0">
              <a:solidFill>
                <a:schemeClr val="tx2">
                  <a:lumMod val="75000"/>
                  <a:lumOff val="25000"/>
                </a:schemeClr>
              </a:solidFill>
              <a:latin typeface="Open Sans"/>
              <a:cs typeface="Open Sans"/>
            </a:endParaRPr>
          </a:p>
        </p:txBody>
      </p:sp>
      <p:sp>
        <p:nvSpPr>
          <p:cNvPr id="7" name="Text Placeholder 6">
            <a:extLst>
              <a:ext uri="{FF2B5EF4-FFF2-40B4-BE49-F238E27FC236}">
                <a16:creationId xmlns:a16="http://schemas.microsoft.com/office/drawing/2014/main" id="{8AC2C07E-3471-42AB-A93E-8770B2841404}"/>
              </a:ext>
            </a:extLst>
          </p:cNvPr>
          <p:cNvSpPr>
            <a:spLocks noGrp="1"/>
          </p:cNvSpPr>
          <p:nvPr>
            <p:ph type="body" idx="4294967295"/>
          </p:nvPr>
        </p:nvSpPr>
        <p:spPr>
          <a:xfrm>
            <a:off x="1018388" y="3252437"/>
            <a:ext cx="15576758" cy="2352496"/>
          </a:xfrm>
        </p:spPr>
        <p:txBody>
          <a:bodyPr lIns="217634" tIns="108818" rIns="217634" bIns="108818">
            <a:noAutofit/>
          </a:bodyPr>
          <a:lstStyle/>
          <a:p>
            <a:pPr marL="0" indent="0">
              <a:buNone/>
            </a:pPr>
            <a:r>
              <a:rPr lang="en-US" sz="5300" b="1" dirty="0">
                <a:solidFill>
                  <a:srgbClr val="404040"/>
                </a:solidFill>
                <a:latin typeface="Open Sans"/>
                <a:cs typeface="Open Sans"/>
              </a:rPr>
              <a:t>Think about the student group(s) of focus. Who would you engage?</a:t>
            </a:r>
          </a:p>
        </p:txBody>
      </p:sp>
      <p:sp>
        <p:nvSpPr>
          <p:cNvPr id="9" name="Content Placeholder 8">
            <a:extLst>
              <a:ext uri="{FF2B5EF4-FFF2-40B4-BE49-F238E27FC236}">
                <a16:creationId xmlns:a16="http://schemas.microsoft.com/office/drawing/2014/main" id="{B46D2248-971A-4EFC-8AAE-53518B1CF3E6}"/>
              </a:ext>
            </a:extLst>
          </p:cNvPr>
          <p:cNvSpPr>
            <a:spLocks noGrp="1"/>
          </p:cNvSpPr>
          <p:nvPr>
            <p:ph sz="quarter" idx="4294967295"/>
          </p:nvPr>
        </p:nvSpPr>
        <p:spPr>
          <a:xfrm>
            <a:off x="12276805" y="5229092"/>
            <a:ext cx="10774361" cy="7183437"/>
          </a:xfrm>
        </p:spPr>
        <p:txBody>
          <a:bodyPr lIns="217634" tIns="108818" rIns="217634" bIns="108818">
            <a:normAutofit/>
          </a:bodyPr>
          <a:lstStyle/>
          <a:p>
            <a:pPr lvl="1"/>
            <a:r>
              <a:rPr lang="en-US" sz="5300" dirty="0">
                <a:solidFill>
                  <a:srgbClr val="404040"/>
                </a:solidFill>
                <a:latin typeface="Open Sans"/>
                <a:cs typeface="Open Sans"/>
              </a:rPr>
              <a:t>Elected officials</a:t>
            </a:r>
          </a:p>
          <a:p>
            <a:pPr lvl="1"/>
            <a:r>
              <a:rPr lang="en-US" sz="5300" dirty="0">
                <a:solidFill>
                  <a:srgbClr val="404040"/>
                </a:solidFill>
                <a:latin typeface="Open Sans"/>
                <a:cs typeface="Open Sans"/>
              </a:rPr>
              <a:t>Agencies and governmental bodies</a:t>
            </a:r>
          </a:p>
          <a:p>
            <a:pPr lvl="1"/>
            <a:r>
              <a:rPr lang="en-US" sz="5300" dirty="0">
                <a:solidFill>
                  <a:srgbClr val="404040"/>
                </a:solidFill>
                <a:latin typeface="Open Sans"/>
                <a:cs typeface="Open Sans"/>
              </a:rPr>
              <a:t>Advocacy organizations</a:t>
            </a:r>
          </a:p>
          <a:p>
            <a:pPr lvl="1"/>
            <a:r>
              <a:rPr lang="en-US" sz="5300" dirty="0">
                <a:solidFill>
                  <a:srgbClr val="404040"/>
                </a:solidFill>
                <a:latin typeface="Open Sans"/>
                <a:cs typeface="Open Sans"/>
              </a:rPr>
              <a:t>Civil/human rights organizations</a:t>
            </a:r>
          </a:p>
          <a:p>
            <a:pPr lvl="1"/>
            <a:r>
              <a:rPr lang="en-US" sz="5300" dirty="0">
                <a:solidFill>
                  <a:srgbClr val="404040"/>
                </a:solidFill>
                <a:latin typeface="Open Sans"/>
                <a:cs typeface="Open Sans"/>
              </a:rPr>
              <a:t>Early learning leaders</a:t>
            </a:r>
          </a:p>
          <a:p>
            <a:endParaRPr lang="en-US" dirty="0">
              <a:solidFill>
                <a:srgbClr val="404040"/>
              </a:solidFill>
              <a:latin typeface="Open Sans"/>
              <a:cs typeface="Open Sans"/>
            </a:endParaRPr>
          </a:p>
        </p:txBody>
      </p:sp>
      <p:sp>
        <p:nvSpPr>
          <p:cNvPr id="10" name="TextBox 9">
            <a:extLst>
              <a:ext uri="{FF2B5EF4-FFF2-40B4-BE49-F238E27FC236}">
                <a16:creationId xmlns:a16="http://schemas.microsoft.com/office/drawing/2014/main" id="{A54AFB52-16A4-4C33-AB45-B309F4D3B66E}"/>
              </a:ext>
            </a:extLst>
          </p:cNvPr>
          <p:cNvSpPr txBox="1"/>
          <p:nvPr/>
        </p:nvSpPr>
        <p:spPr>
          <a:xfrm>
            <a:off x="1644774" y="12218504"/>
            <a:ext cx="14950372" cy="589131"/>
          </a:xfrm>
          <a:prstGeom prst="rect">
            <a:avLst/>
          </a:prstGeom>
          <a:noFill/>
        </p:spPr>
        <p:txBody>
          <a:bodyPr wrap="square" lIns="217634" tIns="108818" rIns="217634" bIns="108818" rtlCol="0">
            <a:spAutoFit/>
          </a:bodyPr>
          <a:lstStyle/>
          <a:p>
            <a:pPr>
              <a:defRPr/>
            </a:pPr>
            <a:r>
              <a:rPr lang="en-US" sz="2400" dirty="0">
                <a:solidFill>
                  <a:prstClr val="black"/>
                </a:solidFill>
                <a:latin typeface="Arial" panose="020B0604020202020204" pitchFamily="34" charset="0"/>
                <a:cs typeface="Arial" panose="020B0604020202020204" pitchFamily="34" charset="0"/>
                <a:hlinkClick r:id="rId3"/>
              </a:rPr>
              <a:t>Meaningful local engagement under ESSA: A handbook for LEA and school leaders</a:t>
            </a:r>
            <a:endParaRPr lang="en-US" sz="2400" dirty="0">
              <a:solidFill>
                <a:prstClr val="black"/>
              </a:solidFill>
              <a:latin typeface="Arial" panose="020B0604020202020204" pitchFamily="34" charset="0"/>
              <a:cs typeface="Arial" panose="020B0604020202020204" pitchFamily="34" charset="0"/>
            </a:endParaRPr>
          </a:p>
        </p:txBody>
      </p:sp>
      <p:cxnSp>
        <p:nvCxnSpPr>
          <p:cNvPr id="8" name="Straight Connector 7"/>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8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552" y="4797779"/>
            <a:ext cx="9595751" cy="2651125"/>
          </a:xfrm>
        </p:spPr>
        <p:txBody>
          <a:bodyPr lIns="217634" tIns="108818" rIns="217634" bIns="108818">
            <a:normAutofit/>
          </a:bodyPr>
          <a:lstStyle/>
          <a:p>
            <a:r>
              <a:rPr lang="en-US" dirty="0">
                <a:solidFill>
                  <a:schemeClr val="accent4">
                    <a:lumMod val="50000"/>
                  </a:schemeClr>
                </a:solidFill>
              </a:rPr>
              <a:t>Guiding principles</a:t>
            </a:r>
          </a:p>
        </p:txBody>
      </p:sp>
      <p:pic>
        <p:nvPicPr>
          <p:cNvPr id="6" name="Content Placeholder 5">
            <a:extLst>
              <a:ext uri="{FF2B5EF4-FFF2-40B4-BE49-F238E27FC236}">
                <a16:creationId xmlns:a16="http://schemas.microsoft.com/office/drawing/2014/main" id="{3460C239-33C9-462F-B077-674AC6E7E34A}"/>
              </a:ext>
            </a:extLst>
          </p:cNvPr>
          <p:cNvPicPr>
            <a:picLocks noGrp="1" noChangeAspect="1"/>
          </p:cNvPicPr>
          <p:nvPr>
            <p:ph idx="1"/>
          </p:nvPr>
        </p:nvPicPr>
        <p:blipFill rotWithShape="1">
          <a:blip r:embed="rId3"/>
          <a:srcRect l="24930" t="14897" r="42183" b="28646"/>
          <a:stretch/>
        </p:blipFill>
        <p:spPr>
          <a:xfrm>
            <a:off x="11831765" y="1314568"/>
            <a:ext cx="10972451" cy="10595211"/>
          </a:xfrm>
          <a:prstGeom prst="rect">
            <a:avLst/>
          </a:prstGeom>
        </p:spPr>
      </p:pic>
      <p:sp>
        <p:nvSpPr>
          <p:cNvPr id="9" name="TextBox 8">
            <a:extLst>
              <a:ext uri="{FF2B5EF4-FFF2-40B4-BE49-F238E27FC236}">
                <a16:creationId xmlns:a16="http://schemas.microsoft.com/office/drawing/2014/main" id="{A54AFB52-16A4-4C33-AB45-B309F4D3B66E}"/>
              </a:ext>
            </a:extLst>
          </p:cNvPr>
          <p:cNvSpPr txBox="1"/>
          <p:nvPr/>
        </p:nvSpPr>
        <p:spPr>
          <a:xfrm>
            <a:off x="1644774" y="12218504"/>
            <a:ext cx="14950372" cy="589131"/>
          </a:xfrm>
          <a:prstGeom prst="rect">
            <a:avLst/>
          </a:prstGeom>
          <a:noFill/>
        </p:spPr>
        <p:txBody>
          <a:bodyPr wrap="square" lIns="217634" tIns="108818" rIns="217634" bIns="108818" rtlCol="0">
            <a:spAutoFit/>
          </a:bodyPr>
          <a:lstStyle/>
          <a:p>
            <a:pPr>
              <a:defRPr/>
            </a:pPr>
            <a:r>
              <a:rPr lang="en-US" sz="2400" dirty="0">
                <a:solidFill>
                  <a:prstClr val="black"/>
                </a:solidFill>
                <a:latin typeface="Arial" panose="020B0604020202020204" pitchFamily="34" charset="0"/>
                <a:cs typeface="Arial" panose="020B0604020202020204" pitchFamily="34" charset="0"/>
                <a:hlinkClick r:id="rId4"/>
              </a:rPr>
              <a:t>Meaningful local engagement under ESSA: A handbook for LEA and school leaders</a:t>
            </a:r>
            <a:endParaRPr lang="en-US" sz="2400" dirty="0">
              <a:solidFill>
                <a:prstClr val="black"/>
              </a:solidFill>
              <a:latin typeface="Arial" panose="020B0604020202020204" pitchFamily="34" charset="0"/>
              <a:cs typeface="Arial" panose="020B0604020202020204" pitchFamily="34" charset="0"/>
            </a:endParaRPr>
          </a:p>
        </p:txBody>
      </p:sp>
      <p:cxnSp>
        <p:nvCxnSpPr>
          <p:cNvPr id="5" name="Straight Connector 4"/>
          <p:cNvCxnSpPr/>
          <p:nvPr/>
        </p:nvCxnSpPr>
        <p:spPr>
          <a:xfrm>
            <a:off x="1906538" y="7120733"/>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59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784" y="-216163"/>
            <a:ext cx="25457182" cy="14468384"/>
          </a:xfrm>
          <a:prstGeom prst="rect">
            <a:avLst/>
          </a:prstGeom>
          <a:gradFill flip="none" rotWithShape="1">
            <a:gsLst>
              <a:gs pos="0">
                <a:schemeClr val="accent1">
                  <a:satMod val="103000"/>
                  <a:lumMod val="102000"/>
                  <a:tint val="94000"/>
                  <a:alpha val="23000"/>
                </a:schemeClr>
              </a:gs>
              <a:gs pos="50000">
                <a:schemeClr val="accent1">
                  <a:satMod val="110000"/>
                  <a:lumMod val="100000"/>
                  <a:shade val="100000"/>
                  <a:alpha val="23000"/>
                </a:schemeClr>
              </a:gs>
              <a:gs pos="100000">
                <a:schemeClr val="accent1">
                  <a:lumMod val="99000"/>
                  <a:satMod val="120000"/>
                  <a:shade val="78000"/>
                  <a:alpha val="23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lIns="91424" tIns="45712" rIns="91424" bIns="45712" spcCol="0" rtlCol="0" anchor="ctr"/>
          <a:lstStyle/>
          <a:p>
            <a:pPr algn="ctr"/>
            <a:endParaRPr lang="en-US"/>
          </a:p>
        </p:txBody>
      </p:sp>
      <p:sp>
        <p:nvSpPr>
          <p:cNvPr id="2" name="Title 1">
            <a:extLst>
              <a:ext uri="{FF2B5EF4-FFF2-40B4-BE49-F238E27FC236}">
                <a16:creationId xmlns:a16="http://schemas.microsoft.com/office/drawing/2014/main" id="{1834D016-C977-4699-8E7A-7F0F2870AF54}"/>
              </a:ext>
            </a:extLst>
          </p:cNvPr>
          <p:cNvSpPr>
            <a:spLocks noGrp="1"/>
          </p:cNvSpPr>
          <p:nvPr>
            <p:ph type="title"/>
          </p:nvPr>
        </p:nvSpPr>
        <p:spPr>
          <a:xfrm>
            <a:off x="1524126" y="1674727"/>
            <a:ext cx="21025723" cy="1909496"/>
          </a:xfrm>
        </p:spPr>
        <p:txBody>
          <a:bodyPr lIns="217634" tIns="108818" rIns="217634" bIns="108818"/>
          <a:lstStyle/>
          <a:p>
            <a:pPr algn="ctr"/>
            <a:r>
              <a:rPr lang="en-US" dirty="0">
                <a:solidFill>
                  <a:srgbClr val="193F45"/>
                </a:solidFill>
              </a:rPr>
              <a:t>Let’s reflect for a moment:</a:t>
            </a:r>
          </a:p>
        </p:txBody>
      </p:sp>
      <p:sp>
        <p:nvSpPr>
          <p:cNvPr id="3" name="Content Placeholder 2">
            <a:extLst>
              <a:ext uri="{FF2B5EF4-FFF2-40B4-BE49-F238E27FC236}">
                <a16:creationId xmlns:a16="http://schemas.microsoft.com/office/drawing/2014/main" id="{681F95AC-F33D-4D45-A8C7-8107DC674DF5}"/>
              </a:ext>
            </a:extLst>
          </p:cNvPr>
          <p:cNvSpPr>
            <a:spLocks noGrp="1"/>
          </p:cNvSpPr>
          <p:nvPr>
            <p:ph idx="1"/>
          </p:nvPr>
        </p:nvSpPr>
        <p:spPr>
          <a:xfrm>
            <a:off x="3566908" y="4797779"/>
            <a:ext cx="17035552" cy="7048149"/>
          </a:xfrm>
        </p:spPr>
        <p:txBody>
          <a:bodyPr lIns="217634" tIns="108818" rIns="217634" bIns="108818">
            <a:noAutofit/>
          </a:bodyPr>
          <a:lstStyle/>
          <a:p>
            <a:pPr marL="0" indent="0" algn="ctr">
              <a:lnSpc>
                <a:spcPct val="80000"/>
              </a:lnSpc>
              <a:buNone/>
            </a:pPr>
            <a:r>
              <a:rPr lang="en-US" sz="8000" i="1" dirty="0">
                <a:solidFill>
                  <a:schemeClr val="tx2"/>
                </a:solidFill>
              </a:rPr>
              <a:t>Why do you think stakeholder engagement matters?</a:t>
            </a:r>
          </a:p>
          <a:p>
            <a:pPr marL="0" indent="0" algn="ctr">
              <a:lnSpc>
                <a:spcPct val="80000"/>
              </a:lnSpc>
              <a:buNone/>
            </a:pPr>
            <a:endParaRPr lang="en-US" sz="8000" i="1" dirty="0">
              <a:solidFill>
                <a:schemeClr val="tx2"/>
              </a:solidFill>
            </a:endParaRPr>
          </a:p>
          <a:p>
            <a:pPr marL="0" indent="0" algn="ctr">
              <a:lnSpc>
                <a:spcPct val="80000"/>
              </a:lnSpc>
              <a:buNone/>
            </a:pPr>
            <a:r>
              <a:rPr lang="en-US" sz="8000" i="1" dirty="0">
                <a:solidFill>
                  <a:schemeClr val="tx2"/>
                </a:solidFill>
              </a:rPr>
              <a:t>What makes it hard to accomplish?</a:t>
            </a:r>
          </a:p>
          <a:p>
            <a:pPr marL="0" indent="0" algn="ctr">
              <a:lnSpc>
                <a:spcPct val="80000"/>
              </a:lnSpc>
              <a:buNone/>
            </a:pPr>
            <a:endParaRPr lang="en-US" sz="8000" i="1" dirty="0">
              <a:solidFill>
                <a:schemeClr val="tx2"/>
              </a:solidFill>
            </a:endParaRPr>
          </a:p>
          <a:p>
            <a:pPr marL="0" indent="0" algn="ctr">
              <a:lnSpc>
                <a:spcPct val="80000"/>
              </a:lnSpc>
              <a:buNone/>
            </a:pPr>
            <a:r>
              <a:rPr lang="en-US" sz="8000" i="1" dirty="0">
                <a:solidFill>
                  <a:schemeClr val="tx2"/>
                </a:solidFill>
              </a:rPr>
              <a:t>How have you made it work?</a:t>
            </a:r>
          </a:p>
        </p:txBody>
      </p:sp>
      <p:cxnSp>
        <p:nvCxnSpPr>
          <p:cNvPr id="4" name="Straight Connector 3"/>
          <p:cNvCxnSpPr/>
          <p:nvPr/>
        </p:nvCxnSpPr>
        <p:spPr>
          <a:xfrm>
            <a:off x="8074148" y="4100075"/>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0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7994" t="2243" r="11693" b="5944"/>
          <a:stretch/>
        </p:blipFill>
        <p:spPr>
          <a:xfrm>
            <a:off x="11994790" y="1044225"/>
            <a:ext cx="11431070" cy="11542888"/>
          </a:xfr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7191809" y="524720"/>
            <a:ext cx="16769552" cy="12750960"/>
          </a:xfrm>
          <a:prstGeom prst="rect">
            <a:avLst/>
          </a:prstGeom>
        </p:spPr>
      </p:pic>
      <p:sp>
        <p:nvSpPr>
          <p:cNvPr id="2" name="Title 1"/>
          <p:cNvSpPr>
            <a:spLocks noGrp="1"/>
          </p:cNvSpPr>
          <p:nvPr>
            <p:ph type="title" idx="4294967295"/>
          </p:nvPr>
        </p:nvSpPr>
        <p:spPr>
          <a:xfrm>
            <a:off x="1326484" y="7595131"/>
            <a:ext cx="9988550" cy="2651125"/>
          </a:xfrm>
        </p:spPr>
        <p:txBody>
          <a:bodyPr lIns="217634" tIns="108818" rIns="217634" bIns="108818">
            <a:noAutofit/>
          </a:bodyPr>
          <a:lstStyle/>
          <a:p>
            <a:pPr>
              <a:lnSpc>
                <a:spcPct val="110000"/>
              </a:lnSpc>
            </a:pPr>
            <a:r>
              <a:rPr lang="en-US" dirty="0">
                <a:solidFill>
                  <a:schemeClr val="accent4">
                    <a:lumMod val="50000"/>
                  </a:schemeClr>
                </a:solidFill>
              </a:rPr>
              <a:t>What will be expected of LEAs and schools designated for A-TSI?</a:t>
            </a:r>
            <a:endParaRPr lang="en-US" b="1" dirty="0">
              <a:solidFill>
                <a:schemeClr val="accent4">
                  <a:lumMod val="50000"/>
                </a:schemeClr>
              </a:solidFill>
            </a:endParaRPr>
          </a:p>
        </p:txBody>
      </p:sp>
      <p:sp>
        <p:nvSpPr>
          <p:cNvPr id="4" name="Title 1"/>
          <p:cNvSpPr txBox="1">
            <a:spLocks/>
          </p:cNvSpPr>
          <p:nvPr/>
        </p:nvSpPr>
        <p:spPr>
          <a:xfrm>
            <a:off x="905894" y="1875691"/>
            <a:ext cx="13010464" cy="2651125"/>
          </a:xfrm>
          <a:prstGeom prst="rect">
            <a:avLst/>
          </a:prstGeom>
        </p:spPr>
        <p:txBody>
          <a:bodyPr vert="horz" lIns="217634" tIns="108818" rIns="217634" bIns="108818" rtlCol="0" anchor="ctr">
            <a:noAutofit/>
          </a:bodyPr>
          <a:lstStyle>
            <a:lvl1pPr algn="l" defTabSz="1828434"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a:lstStyle>
          <a:p>
            <a:pPr>
              <a:lnSpc>
                <a:spcPct val="110000"/>
              </a:lnSpc>
            </a:pPr>
            <a:r>
              <a:rPr lang="en-US" sz="40000" b="0" dirty="0">
                <a:solidFill>
                  <a:schemeClr val="accent1">
                    <a:lumMod val="75000"/>
                  </a:schemeClr>
                </a:solidFill>
              </a:rPr>
              <a:t>Q:</a:t>
            </a:r>
          </a:p>
        </p:txBody>
      </p:sp>
    </p:spTree>
    <p:extLst>
      <p:ext uri="{BB962C8B-B14F-4D97-AF65-F5344CB8AC3E}">
        <p14:creationId xmlns:p14="http://schemas.microsoft.com/office/powerpoint/2010/main" val="211199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SMap_Full.png"/>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1418655" y="-3662820"/>
            <a:ext cx="27082087" cy="21069864"/>
          </a:xfrm>
          <a:prstGeom prst="rect">
            <a:avLst/>
          </a:prstGeom>
        </p:spPr>
      </p:pic>
      <p:sp>
        <p:nvSpPr>
          <p:cNvPr id="2" name="Title 1"/>
          <p:cNvSpPr>
            <a:spLocks noGrp="1"/>
          </p:cNvSpPr>
          <p:nvPr>
            <p:ph type="title"/>
          </p:nvPr>
        </p:nvSpPr>
        <p:spPr/>
        <p:txBody>
          <a:bodyPr lIns="217634" tIns="108818" rIns="217634" bIns="108818"/>
          <a:lstStyle/>
          <a:p>
            <a:r>
              <a:rPr lang="en-US" dirty="0">
                <a:solidFill>
                  <a:srgbClr val="193F45"/>
                </a:solidFill>
              </a:rPr>
              <a:t>Federal Requirements – A-TSI</a:t>
            </a:r>
          </a:p>
        </p:txBody>
      </p:sp>
      <p:sp>
        <p:nvSpPr>
          <p:cNvPr id="3" name="Content Placeholder 2"/>
          <p:cNvSpPr>
            <a:spLocks noGrp="1"/>
          </p:cNvSpPr>
          <p:nvPr>
            <p:ph idx="1"/>
          </p:nvPr>
        </p:nvSpPr>
        <p:spPr>
          <a:xfrm>
            <a:off x="1675964" y="3312582"/>
            <a:ext cx="21025723" cy="8702677"/>
          </a:xfrm>
        </p:spPr>
        <p:txBody>
          <a:bodyPr lIns="217634" tIns="108818" rIns="217634" bIns="108818">
            <a:normAutofit lnSpcReduction="10000"/>
          </a:bodyPr>
          <a:lstStyle/>
          <a:p>
            <a:pPr marL="0" indent="0">
              <a:buNone/>
            </a:pPr>
            <a:r>
              <a:rPr lang="en-US" sz="5300" b="1" i="1" dirty="0">
                <a:solidFill>
                  <a:schemeClr val="tx2">
                    <a:lumMod val="75000"/>
                    <a:lumOff val="25000"/>
                  </a:schemeClr>
                </a:solidFill>
              </a:rPr>
              <a:t>In partnership with stakeholders</a:t>
            </a:r>
            <a:r>
              <a:rPr lang="en-US" sz="5300" dirty="0">
                <a:solidFill>
                  <a:schemeClr val="tx2">
                    <a:lumMod val="75000"/>
                    <a:lumOff val="25000"/>
                  </a:schemeClr>
                </a:solidFill>
              </a:rPr>
              <a:t>, develop and implement an improvement plan that:</a:t>
            </a:r>
          </a:p>
          <a:p>
            <a:pPr marL="1382470" indent="-931701">
              <a:buFont typeface="Wingdings" panose="05000000000000000000" pitchFamily="2" charset="2"/>
              <a:buChar char="q"/>
            </a:pPr>
            <a:r>
              <a:rPr lang="en-US" sz="5300" dirty="0">
                <a:solidFill>
                  <a:schemeClr val="tx2">
                    <a:lumMod val="75000"/>
                    <a:lumOff val="25000"/>
                  </a:schemeClr>
                </a:solidFill>
              </a:rPr>
              <a:t>Is informed by all indicators in the state accountability system;</a:t>
            </a:r>
          </a:p>
          <a:p>
            <a:pPr marL="1382470" indent="-931701">
              <a:buFont typeface="Wingdings" panose="05000000000000000000" pitchFamily="2" charset="2"/>
              <a:buChar char="q"/>
            </a:pPr>
            <a:r>
              <a:rPr lang="en-US" sz="5300" dirty="0">
                <a:solidFill>
                  <a:schemeClr val="tx2">
                    <a:lumMod val="75000"/>
                    <a:lumOff val="25000"/>
                  </a:schemeClr>
                </a:solidFill>
              </a:rPr>
              <a:t>Includes evidence-based interventions;</a:t>
            </a:r>
          </a:p>
          <a:p>
            <a:pPr marL="1382470" indent="-931701">
              <a:buFont typeface="Wingdings" panose="05000000000000000000" pitchFamily="2" charset="2"/>
              <a:buChar char="q"/>
            </a:pPr>
            <a:r>
              <a:rPr lang="en-US" sz="5300" dirty="0">
                <a:solidFill>
                  <a:schemeClr val="tx2">
                    <a:lumMod val="75000"/>
                    <a:lumOff val="25000"/>
                  </a:schemeClr>
                </a:solidFill>
              </a:rPr>
              <a:t>Identifies resource inequities to be addressed through implementation of the plan; </a:t>
            </a:r>
          </a:p>
          <a:p>
            <a:pPr marL="1382470" indent="-931701">
              <a:buFont typeface="Wingdings" panose="05000000000000000000" pitchFamily="2" charset="2"/>
              <a:buChar char="q"/>
            </a:pPr>
            <a:r>
              <a:rPr lang="en-US" sz="5300" dirty="0">
                <a:solidFill>
                  <a:schemeClr val="tx2">
                    <a:lumMod val="75000"/>
                    <a:lumOff val="25000"/>
                  </a:schemeClr>
                </a:solidFill>
              </a:rPr>
              <a:t>Is approved by the LEA prior to implementation;</a:t>
            </a:r>
          </a:p>
          <a:p>
            <a:pPr marL="1382470" indent="-931701">
              <a:buFont typeface="Wingdings" panose="05000000000000000000" pitchFamily="2" charset="2"/>
              <a:buChar char="q"/>
            </a:pPr>
            <a:r>
              <a:rPr lang="en-US" sz="5300" dirty="0">
                <a:solidFill>
                  <a:schemeClr val="tx2">
                    <a:lumMod val="75000"/>
                    <a:lumOff val="25000"/>
                  </a:schemeClr>
                </a:solidFill>
              </a:rPr>
              <a:t>Is monitored by the LEA; and</a:t>
            </a:r>
          </a:p>
          <a:p>
            <a:pPr marL="1382470" indent="-931701">
              <a:buFont typeface="Wingdings" panose="05000000000000000000" pitchFamily="2" charset="2"/>
              <a:buChar char="q"/>
            </a:pPr>
            <a:r>
              <a:rPr lang="en-US" sz="5300" dirty="0">
                <a:solidFill>
                  <a:schemeClr val="tx2">
                    <a:lumMod val="75000"/>
                    <a:lumOff val="25000"/>
                  </a:schemeClr>
                </a:solidFill>
              </a:rPr>
              <a:t>Results in additional action following unsuccessful implementation after a number of years determined by the LEA.</a:t>
            </a:r>
          </a:p>
        </p:txBody>
      </p:sp>
      <p:cxnSp>
        <p:nvCxnSpPr>
          <p:cNvPr id="4" name="Straight Connector 3"/>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1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StateOutline.png"/>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34216" y="-2269999"/>
            <a:ext cx="23465290" cy="18255997"/>
          </a:xfrm>
          <a:prstGeom prst="rect">
            <a:avLst/>
          </a:prstGeom>
        </p:spPr>
      </p:pic>
      <p:sp>
        <p:nvSpPr>
          <p:cNvPr id="2" name="Title 1"/>
          <p:cNvSpPr>
            <a:spLocks noGrp="1"/>
          </p:cNvSpPr>
          <p:nvPr>
            <p:ph type="title"/>
          </p:nvPr>
        </p:nvSpPr>
        <p:spPr>
          <a:xfrm>
            <a:off x="846774" y="395112"/>
            <a:ext cx="21025723" cy="2651125"/>
          </a:xfrm>
        </p:spPr>
        <p:txBody>
          <a:bodyPr lIns="217634" tIns="108818" rIns="217634" bIns="108818">
            <a:normAutofit/>
          </a:bodyPr>
          <a:lstStyle/>
          <a:p>
            <a:r>
              <a:rPr lang="en-US" sz="7200" dirty="0">
                <a:solidFill>
                  <a:schemeClr val="accent4">
                    <a:lumMod val="50000"/>
                  </a:schemeClr>
                </a:solidFill>
              </a:rPr>
              <a:t>Role of the LEA in School Improvement</a:t>
            </a:r>
          </a:p>
        </p:txBody>
      </p:sp>
      <p:sp>
        <p:nvSpPr>
          <p:cNvPr id="3" name="Text Placeholder 2">
            <a:extLst>
              <a:ext uri="{FF2B5EF4-FFF2-40B4-BE49-F238E27FC236}">
                <a16:creationId xmlns:a16="http://schemas.microsoft.com/office/drawing/2014/main" id="{77B90C27-1E0F-48C8-9E9C-D7EBCB0F601A}"/>
              </a:ext>
            </a:extLst>
          </p:cNvPr>
          <p:cNvSpPr>
            <a:spLocks noGrp="1"/>
          </p:cNvSpPr>
          <p:nvPr>
            <p:ph idx="1"/>
          </p:nvPr>
        </p:nvSpPr>
        <p:spPr/>
        <p:txBody>
          <a:bodyPr lIns="217634" tIns="108818" rIns="217634" bIns="108818">
            <a:normAutofit fontScale="92500" lnSpcReduction="10000"/>
          </a:bodyPr>
          <a:lstStyle/>
          <a:p>
            <a:pPr marL="1088175" indent="-1088175">
              <a:buFont typeface="Wingdings" panose="05000000000000000000" pitchFamily="2" charset="2"/>
              <a:buChar char="q"/>
            </a:pPr>
            <a:r>
              <a:rPr lang="en-US" sz="5300" dirty="0">
                <a:solidFill>
                  <a:schemeClr val="tx2">
                    <a:lumMod val="75000"/>
                    <a:lumOff val="25000"/>
                  </a:schemeClr>
                </a:solidFill>
              </a:rPr>
              <a:t>Establish a culture that supports continuous improvement. </a:t>
            </a:r>
          </a:p>
          <a:p>
            <a:pPr marL="1088175" indent="-1088175">
              <a:buFont typeface="Wingdings" panose="05000000000000000000" pitchFamily="2" charset="2"/>
              <a:buChar char="q"/>
            </a:pPr>
            <a:r>
              <a:rPr lang="en-US" sz="5300" dirty="0">
                <a:solidFill>
                  <a:schemeClr val="tx2">
                    <a:lumMod val="75000"/>
                    <a:lumOff val="25000"/>
                  </a:schemeClr>
                </a:solidFill>
              </a:rPr>
              <a:t>Adopt a clear, transparent focus on student achievement as the bottom line.</a:t>
            </a:r>
          </a:p>
          <a:p>
            <a:pPr marL="1088175" indent="-1088175">
              <a:buFont typeface="Wingdings" panose="05000000000000000000" pitchFamily="2" charset="2"/>
              <a:buChar char="q"/>
            </a:pPr>
            <a:r>
              <a:rPr lang="en-US" sz="5300" dirty="0">
                <a:solidFill>
                  <a:schemeClr val="tx2">
                    <a:lumMod val="75000"/>
                    <a:lumOff val="25000"/>
                  </a:schemeClr>
                </a:solidFill>
              </a:rPr>
              <a:t>Prioritize instructional support and coherence.</a:t>
            </a:r>
          </a:p>
          <a:p>
            <a:pPr marL="1088175" indent="-1088175">
              <a:buFont typeface="Wingdings" panose="05000000000000000000" pitchFamily="2" charset="2"/>
              <a:buChar char="q"/>
            </a:pPr>
            <a:r>
              <a:rPr lang="en-US" sz="5300" dirty="0">
                <a:solidFill>
                  <a:schemeClr val="tx2">
                    <a:lumMod val="75000"/>
                    <a:lumOff val="25000"/>
                  </a:schemeClr>
                </a:solidFill>
              </a:rPr>
              <a:t>Allocate resources and supports equitably, as informed by school needs.</a:t>
            </a:r>
          </a:p>
          <a:p>
            <a:pPr marL="1088175" indent="-1088175">
              <a:buFont typeface="Wingdings" panose="05000000000000000000" pitchFamily="2" charset="2"/>
              <a:buChar char="q"/>
            </a:pPr>
            <a:r>
              <a:rPr lang="en-US" sz="5300" dirty="0">
                <a:solidFill>
                  <a:schemeClr val="tx2">
                    <a:lumMod val="75000"/>
                    <a:lumOff val="25000"/>
                  </a:schemeClr>
                </a:solidFill>
              </a:rPr>
              <a:t>Invest in leader and teacher development.</a:t>
            </a:r>
          </a:p>
          <a:p>
            <a:pPr marL="1088175" indent="-1088175">
              <a:buFont typeface="Wingdings" panose="05000000000000000000" pitchFamily="2" charset="2"/>
              <a:buChar char="q"/>
            </a:pPr>
            <a:r>
              <a:rPr lang="en-US" sz="5300" dirty="0">
                <a:solidFill>
                  <a:schemeClr val="tx2">
                    <a:lumMod val="75000"/>
                    <a:lumOff val="25000"/>
                  </a:schemeClr>
                </a:solidFill>
              </a:rPr>
              <a:t>Invest in collection, analysis, and use of data to identify effective and ineffective practices.</a:t>
            </a:r>
          </a:p>
          <a:p>
            <a:pPr marL="1088175" indent="-1088175">
              <a:buFont typeface="Wingdings" panose="05000000000000000000" pitchFamily="2" charset="2"/>
              <a:buChar char="q"/>
            </a:pPr>
            <a:r>
              <a:rPr lang="en-US" sz="5300" dirty="0">
                <a:solidFill>
                  <a:schemeClr val="tx2">
                    <a:lumMod val="75000"/>
                    <a:lumOff val="25000"/>
                  </a:schemeClr>
                </a:solidFill>
              </a:rPr>
              <a:t>Effectively engage and communicate, building a strong constituency for reform.</a:t>
            </a:r>
          </a:p>
        </p:txBody>
      </p:sp>
      <p:cxnSp>
        <p:nvCxnSpPr>
          <p:cNvPr id="4" name="Straight Connector 3"/>
          <p:cNvCxnSpPr/>
          <p:nvPr/>
        </p:nvCxnSpPr>
        <p:spPr>
          <a:xfrm>
            <a:off x="1018388" y="2633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47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hutterstock_1185762427.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16616" r="16616"/>
          <a:stretch>
            <a:fillRect/>
          </a:stretch>
        </p:blipFill>
        <p:spPr>
          <a:xfrm>
            <a:off x="12103102" y="1328740"/>
            <a:ext cx="11125201" cy="11107736"/>
          </a:xfrm>
        </p:spPr>
      </p:pic>
      <p:sp>
        <p:nvSpPr>
          <p:cNvPr id="2" name="Title 1"/>
          <p:cNvSpPr>
            <a:spLocks noGrp="1"/>
          </p:cNvSpPr>
          <p:nvPr>
            <p:ph type="title" idx="4294967295"/>
          </p:nvPr>
        </p:nvSpPr>
        <p:spPr>
          <a:xfrm>
            <a:off x="1326484" y="7595131"/>
            <a:ext cx="9988550" cy="2651125"/>
          </a:xfrm>
        </p:spPr>
        <p:txBody>
          <a:bodyPr lIns="217634" tIns="108818" rIns="217634" bIns="108818">
            <a:noAutofit/>
          </a:bodyPr>
          <a:lstStyle/>
          <a:p>
            <a:r>
              <a:rPr lang="en-US" sz="9600" dirty="0">
                <a:solidFill>
                  <a:schemeClr val="accent4">
                    <a:lumMod val="50000"/>
                  </a:schemeClr>
                </a:solidFill>
              </a:rPr>
              <a:t>What are the most important levers for improvement?</a:t>
            </a:r>
            <a:endParaRPr lang="en-US" sz="6400" dirty="0">
              <a:solidFill>
                <a:schemeClr val="accent4">
                  <a:lumMod val="50000"/>
                </a:schemeClr>
              </a:solidFill>
            </a:endParaRPr>
          </a:p>
        </p:txBody>
      </p:sp>
      <p:sp>
        <p:nvSpPr>
          <p:cNvPr id="4" name="Title 1"/>
          <p:cNvSpPr txBox="1">
            <a:spLocks/>
          </p:cNvSpPr>
          <p:nvPr/>
        </p:nvSpPr>
        <p:spPr>
          <a:xfrm>
            <a:off x="905894" y="1875691"/>
            <a:ext cx="13010464" cy="2651125"/>
          </a:xfrm>
          <a:prstGeom prst="rect">
            <a:avLst/>
          </a:prstGeom>
        </p:spPr>
        <p:txBody>
          <a:bodyPr vert="horz" lIns="217634" tIns="108818" rIns="217634" bIns="108818" rtlCol="0" anchor="ctr">
            <a:noAutofit/>
          </a:bodyPr>
          <a:lstStyle>
            <a:lvl1pPr algn="l" defTabSz="1828434"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a:lstStyle>
          <a:p>
            <a:pPr>
              <a:lnSpc>
                <a:spcPct val="110000"/>
              </a:lnSpc>
            </a:pPr>
            <a:r>
              <a:rPr lang="en-US" sz="40000" b="0" dirty="0">
                <a:solidFill>
                  <a:schemeClr val="accent1">
                    <a:lumMod val="75000"/>
                  </a:schemeClr>
                </a:solidFill>
              </a:rPr>
              <a:t>Q:</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7191809" y="524720"/>
            <a:ext cx="16769552" cy="12750960"/>
          </a:xfrm>
          <a:prstGeom prst="rect">
            <a:avLst/>
          </a:prstGeom>
        </p:spPr>
      </p:pic>
    </p:spTree>
    <p:extLst>
      <p:ext uri="{BB962C8B-B14F-4D97-AF65-F5344CB8AC3E}">
        <p14:creationId xmlns:p14="http://schemas.microsoft.com/office/powerpoint/2010/main" val="398879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14E74F6-A9B6-45B6-A897-40EDF4DB422A}"/>
              </a:ext>
            </a:extLst>
          </p:cNvPr>
          <p:cNvGraphicFramePr>
            <a:graphicFrameLocks noGrp="1"/>
          </p:cNvGraphicFramePr>
          <p:nvPr>
            <p:ph idx="1"/>
            <p:extLst>
              <p:ext uri="{D42A27DB-BD31-4B8C-83A1-F6EECF244321}">
                <p14:modId xmlns:p14="http://schemas.microsoft.com/office/powerpoint/2010/main" val="3018135802"/>
              </p:ext>
            </p:extLst>
          </p:nvPr>
        </p:nvGraphicFramePr>
        <p:xfrm>
          <a:off x="903222" y="2006952"/>
          <a:ext cx="22849421" cy="11313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26A0E0A-AC3C-40D5-84AA-86B52EBFC8BD}"/>
              </a:ext>
            </a:extLst>
          </p:cNvPr>
          <p:cNvSpPr>
            <a:spLocks noGrp="1"/>
          </p:cNvSpPr>
          <p:nvPr>
            <p:ph type="title"/>
          </p:nvPr>
        </p:nvSpPr>
        <p:spPr>
          <a:xfrm>
            <a:off x="846774" y="370947"/>
            <a:ext cx="21025723" cy="2651125"/>
          </a:xfrm>
        </p:spPr>
        <p:txBody>
          <a:bodyPr lIns="217634" tIns="108818" rIns="217634" bIns="108818">
            <a:normAutofit/>
          </a:bodyPr>
          <a:lstStyle/>
          <a:p>
            <a:r>
              <a:rPr lang="en-US" sz="7200" dirty="0">
                <a:solidFill>
                  <a:schemeClr val="accent4">
                    <a:lumMod val="50000"/>
                  </a:schemeClr>
                </a:solidFill>
              </a:rPr>
              <a:t>What Works in School Improvement?</a:t>
            </a:r>
          </a:p>
        </p:txBody>
      </p:sp>
      <p:cxnSp>
        <p:nvCxnSpPr>
          <p:cNvPr id="6" name="Straight Connector 5"/>
          <p:cNvCxnSpPr/>
          <p:nvPr/>
        </p:nvCxnSpPr>
        <p:spPr>
          <a:xfrm>
            <a:off x="1018388" y="2633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03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2C402DF-ED87-41BD-84D2-8A693289774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6C6A4870-9FA7-4A2B-A1A9-F2D3B734E28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B558BDB9-4DCF-42B7-B948-5CA39DF05AD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20D2528F-EA31-475B-9288-DBED331E3FD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BFFA8343-BCE9-4360-B172-EB7296ADB3E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3F88D0AB-5C84-4155-80EE-2EDE99444F4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FC4FC1F7-1ED2-4B9F-A709-E146E817BD6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3D9C71E5-06F8-4D52-84D0-DD30EB05026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554F393E-7E21-4FB9-BBF6-46658D700B4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94EC66F7-3132-4E59-B126-E45FD1CEC42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9116108B-82A5-4191-87FE-F64D67AB7B0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46EF6E17-E145-4A8C-A46A-58719F0545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F3C4EFF8-AF9B-45D4-97B7-94A11CDD326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C4D8FE7E-C687-40B9-BE7F-8E6C0C9EF9F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2C23C047-1EA4-46A9-B181-2C784F965FD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62E41CB2-958D-495C-8D5F-A963BF1892A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A0DDF53F-6F30-4DAC-B25D-88983E891F90}"/>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0CAE5EE8-F756-481E-8781-21F019A6D27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AC05A42A-35CD-4909-929D-B0AAC483A63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52EC3842-D35B-47A8-ADAF-7985FCAD4FC0}"/>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graphicEl>
                                              <a:dgm id="{B583D753-C6A4-4FE1-8D51-9813B1114806}"/>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graphicEl>
                                              <a:dgm id="{5587F189-927B-4CCC-9C91-C85A209E44A4}"/>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graphicEl>
                                              <a:dgm id="{0ECF72BC-361C-42BC-82D8-C5AE0C30624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graphicEl>
                                              <a:dgm id="{7562069D-E820-435D-ABB6-C0FE8CF21D44}"/>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graphicEl>
                                              <a:dgm id="{C5E43EF8-195C-47FA-95D7-6AAFD2DCDCB8}"/>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graphicEl>
                                              <a:dgm id="{005F0BCA-391B-4780-A6DC-167CCE9922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38388" y="-182199"/>
            <a:ext cx="21478914" cy="14319277"/>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p:spPr>
      </p:pic>
      <p:sp>
        <p:nvSpPr>
          <p:cNvPr id="2" name="Title 1"/>
          <p:cNvSpPr>
            <a:spLocks noGrp="1"/>
          </p:cNvSpPr>
          <p:nvPr>
            <p:ph type="title"/>
          </p:nvPr>
        </p:nvSpPr>
        <p:spPr>
          <a:xfrm>
            <a:off x="2088586" y="5841118"/>
            <a:ext cx="8749060" cy="2651125"/>
          </a:xfrm>
        </p:spPr>
        <p:txBody>
          <a:bodyPr>
            <a:noAutofit/>
          </a:bodyPr>
          <a:lstStyle/>
          <a:p>
            <a:pPr algn="l"/>
            <a:r>
              <a:rPr lang="en-US" b="1" dirty="0">
                <a:solidFill>
                  <a:srgbClr val="193F45"/>
                </a:solidFill>
                <a:latin typeface="Raleway"/>
                <a:cs typeface="Raleway"/>
              </a:rPr>
              <a:t>School Improvement: </a:t>
            </a:r>
            <a:br>
              <a:rPr lang="en-US" b="1" dirty="0">
                <a:solidFill>
                  <a:srgbClr val="193F45"/>
                </a:solidFill>
                <a:latin typeface="Raleway"/>
                <a:cs typeface="Raleway"/>
              </a:rPr>
            </a:br>
            <a:r>
              <a:rPr lang="en-US" sz="7200" b="0" dirty="0">
                <a:solidFill>
                  <a:schemeClr val="accent1">
                    <a:lumMod val="75000"/>
                  </a:schemeClr>
                </a:solidFill>
              </a:rPr>
              <a:t>Ensuring all Students are College, Career, and Community Ready</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spTree>
    <p:extLst>
      <p:ext uri="{BB962C8B-B14F-4D97-AF65-F5344CB8AC3E}">
        <p14:creationId xmlns:p14="http://schemas.microsoft.com/office/powerpoint/2010/main" val="23284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rotWithShape="1">
          <a:blip r:embed="rId3">
            <a:alphaModFix amt="52000"/>
            <a:extLst>
              <a:ext uri="{28A0092B-C50C-407E-A947-70E740481C1C}">
                <a14:useLocalDpi xmlns:a14="http://schemas.microsoft.com/office/drawing/2010/main" val="0"/>
              </a:ext>
            </a:extLst>
          </a:blip>
          <a:srcRect l="-5783" t="7671" r="16538" b="3084"/>
          <a:stretch/>
        </p:blipFill>
        <p:spPr>
          <a:xfrm>
            <a:off x="4972010" y="188577"/>
            <a:ext cx="22214632" cy="13508184"/>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sp>
        <p:nvSpPr>
          <p:cNvPr id="22" name="TextBox 21"/>
          <p:cNvSpPr txBox="1"/>
          <p:nvPr/>
        </p:nvSpPr>
        <p:spPr>
          <a:xfrm>
            <a:off x="1951572" y="5027671"/>
            <a:ext cx="6463335" cy="2857192"/>
          </a:xfrm>
          <a:prstGeom prst="rect">
            <a:avLst/>
          </a:prstGeom>
          <a:noFill/>
        </p:spPr>
        <p:txBody>
          <a:bodyPr wrap="none" lIns="91424" tIns="45712" rIns="91424" bIns="45712" rtlCol="0">
            <a:spAutoFit/>
          </a:bodyPr>
          <a:lstStyle/>
          <a:p>
            <a:pPr>
              <a:lnSpc>
                <a:spcPct val="80000"/>
              </a:lnSpc>
            </a:pPr>
            <a:r>
              <a:rPr lang="en-US" sz="10900" b="1" dirty="0">
                <a:solidFill>
                  <a:schemeClr val="accent1">
                    <a:lumMod val="50000"/>
                  </a:schemeClr>
                </a:solidFill>
                <a:latin typeface="Raleway"/>
                <a:ea typeface="League Spartan" charset="0"/>
                <a:cs typeface="Raleway"/>
              </a:rPr>
              <a:t>Theory </a:t>
            </a:r>
          </a:p>
          <a:p>
            <a:pPr>
              <a:lnSpc>
                <a:spcPct val="80000"/>
              </a:lnSpc>
            </a:pPr>
            <a:r>
              <a:rPr lang="en-US" sz="10900" b="1" dirty="0">
                <a:solidFill>
                  <a:schemeClr val="accent1">
                    <a:lumMod val="50000"/>
                  </a:schemeClr>
                </a:solidFill>
                <a:latin typeface="Raleway"/>
                <a:ea typeface="League Spartan" charset="0"/>
                <a:cs typeface="Raleway"/>
              </a:rPr>
              <a:t>Of Action</a:t>
            </a:r>
          </a:p>
        </p:txBody>
      </p:sp>
      <p:pic>
        <p:nvPicPr>
          <p:cNvPr id="13" name="Picture 12" descr="SI_Icon_EveryStudentSucceed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34450" y="-972509"/>
            <a:ext cx="2743200" cy="2743200"/>
          </a:xfrm>
          <a:prstGeom prst="rect">
            <a:avLst/>
          </a:prstGeom>
        </p:spPr>
      </p:pic>
      <p:cxnSp>
        <p:nvCxnSpPr>
          <p:cNvPr id="9" name="Straight Connector 8"/>
          <p:cNvCxnSpPr/>
          <p:nvPr/>
        </p:nvCxnSpPr>
        <p:spPr>
          <a:xfrm>
            <a:off x="2203757" y="8221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403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28" y="197555"/>
            <a:ext cx="21025723" cy="2651125"/>
          </a:xfrm>
        </p:spPr>
        <p:txBody>
          <a:bodyPr lIns="217634" tIns="108818" rIns="217634" bIns="108818"/>
          <a:lstStyle/>
          <a:p>
            <a:r>
              <a:rPr lang="en-US" dirty="0">
                <a:solidFill>
                  <a:srgbClr val="193F45"/>
                </a:solidFill>
              </a:rPr>
              <a:t>Continuous Improvement Goals</a:t>
            </a:r>
          </a:p>
        </p:txBody>
      </p:sp>
      <p:sp>
        <p:nvSpPr>
          <p:cNvPr id="3" name="Content Placeholder 2"/>
          <p:cNvSpPr>
            <a:spLocks noGrp="1"/>
          </p:cNvSpPr>
          <p:nvPr>
            <p:ph idx="1"/>
          </p:nvPr>
        </p:nvSpPr>
        <p:spPr>
          <a:xfrm>
            <a:off x="903221" y="3651251"/>
            <a:ext cx="11588864" cy="8702677"/>
          </a:xfrm>
        </p:spPr>
        <p:txBody>
          <a:bodyPr lIns="217634" tIns="108818" rIns="217634" bIns="108818">
            <a:normAutofit fontScale="62500" lnSpcReduction="20000"/>
          </a:bodyPr>
          <a:lstStyle/>
          <a:p>
            <a:pPr marL="0" indent="0">
              <a:lnSpc>
                <a:spcPct val="120000"/>
              </a:lnSpc>
              <a:buNone/>
            </a:pPr>
            <a:r>
              <a:rPr lang="en-US" sz="9600" dirty="0">
                <a:solidFill>
                  <a:schemeClr val="tx2">
                    <a:lumMod val="50000"/>
                  </a:schemeClr>
                </a:solidFill>
              </a:rPr>
              <a:t>PDE is committed to supporting and monitoring the improvement efforts of LEAs, schools and their communities. </a:t>
            </a:r>
          </a:p>
          <a:p>
            <a:pPr marL="0" indent="0">
              <a:lnSpc>
                <a:spcPct val="120000"/>
              </a:lnSpc>
              <a:buNone/>
            </a:pPr>
            <a:endParaRPr lang="en-US" sz="9600" dirty="0">
              <a:solidFill>
                <a:schemeClr val="tx2">
                  <a:lumMod val="50000"/>
                </a:schemeClr>
              </a:solidFill>
            </a:endParaRPr>
          </a:p>
          <a:p>
            <a:pPr marL="0" indent="0">
              <a:lnSpc>
                <a:spcPct val="120000"/>
              </a:lnSpc>
              <a:buNone/>
            </a:pPr>
            <a:r>
              <a:rPr lang="en-US" sz="9600" dirty="0">
                <a:solidFill>
                  <a:schemeClr val="tx2">
                    <a:lumMod val="50000"/>
                  </a:schemeClr>
                </a:solidFill>
              </a:rPr>
              <a:t>With a shared vision for the future of education in PA, we will work together to ensure:</a:t>
            </a:r>
          </a:p>
          <a:p>
            <a:pPr marL="0" indent="0">
              <a:lnSpc>
                <a:spcPct val="120000"/>
              </a:lnSpc>
              <a:buNone/>
            </a:pPr>
            <a:endParaRPr lang="en-US" sz="9600" dirty="0">
              <a:solidFill>
                <a:schemeClr val="tx2">
                  <a:lumMod val="50000"/>
                </a:schemeClr>
              </a:solidFill>
            </a:endParaRPr>
          </a:p>
          <a:p>
            <a:pPr marL="0" indent="0">
              <a:lnSpc>
                <a:spcPct val="120000"/>
              </a:lnSpc>
              <a:buNone/>
            </a:pPr>
            <a:endParaRPr lang="en-US" sz="9600" dirty="0">
              <a:solidFill>
                <a:schemeClr val="tx2">
                  <a:lumMod val="50000"/>
                </a:schemeClr>
              </a:solidFill>
            </a:endParaRPr>
          </a:p>
          <a:p>
            <a:pPr>
              <a:lnSpc>
                <a:spcPct val="120000"/>
              </a:lnSpc>
            </a:pPr>
            <a:endParaRPr lang="en-US" sz="9600" i="1" dirty="0">
              <a:solidFill>
                <a:schemeClr val="tx2">
                  <a:lumMod val="50000"/>
                </a:schemeClr>
              </a:solidFill>
            </a:endParaRPr>
          </a:p>
          <a:p>
            <a:pPr marL="0" indent="0">
              <a:lnSpc>
                <a:spcPct val="120000"/>
              </a:lnSpc>
              <a:buNone/>
            </a:pPr>
            <a:endParaRPr lang="en-US" dirty="0">
              <a:solidFill>
                <a:schemeClr val="tx2">
                  <a:lumMod val="50000"/>
                </a:schemeClr>
              </a:solidFill>
            </a:endParaRPr>
          </a:p>
        </p:txBody>
      </p:sp>
      <p:pic>
        <p:nvPicPr>
          <p:cNvPr id="7" name="Picture 6">
            <a:extLst>
              <a:ext uri="{FF2B5EF4-FFF2-40B4-BE49-F238E27FC236}">
                <a16:creationId xmlns:a16="http://schemas.microsoft.com/office/drawing/2014/main" id="{827AA81E-FB5E-4D2E-984F-210A6C29DC94}"/>
              </a:ext>
            </a:extLst>
          </p:cNvPr>
          <p:cNvPicPr>
            <a:picLocks noChangeAspect="1"/>
          </p:cNvPicPr>
          <p:nvPr/>
        </p:nvPicPr>
        <p:blipFill rotWithShape="1">
          <a:blip r:embed="rId3"/>
          <a:srcRect l="4999" t="30741" r="60000" b="18889"/>
          <a:stretch/>
        </p:blipFill>
        <p:spPr>
          <a:xfrm>
            <a:off x="12991024" y="3962401"/>
            <a:ext cx="9813193" cy="8127213"/>
          </a:xfrm>
          <a:prstGeom prst="rect">
            <a:avLst/>
          </a:prstGeom>
        </p:spPr>
      </p:pic>
      <p:cxnSp>
        <p:nvCxnSpPr>
          <p:cNvPr id="5" name="Straight Connector 4"/>
          <p:cNvCxnSpPr/>
          <p:nvPr/>
        </p:nvCxnSpPr>
        <p:spPr>
          <a:xfrm>
            <a:off x="1018388" y="2633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85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74" y="290955"/>
            <a:ext cx="21025723" cy="2651125"/>
          </a:xfrm>
        </p:spPr>
        <p:txBody>
          <a:bodyPr lIns="217634" tIns="108818" rIns="217634" bIns="108818"/>
          <a:lstStyle/>
          <a:p>
            <a:r>
              <a:rPr lang="en-US" dirty="0">
                <a:solidFill>
                  <a:srgbClr val="193F45"/>
                </a:solidFill>
              </a:rPr>
              <a:t>High Expectations, Responsive Support</a:t>
            </a:r>
          </a:p>
        </p:txBody>
      </p:sp>
      <p:graphicFrame>
        <p:nvGraphicFramePr>
          <p:cNvPr id="6" name="Content Placeholder 5">
            <a:extLst>
              <a:ext uri="{FF2B5EF4-FFF2-40B4-BE49-F238E27FC236}">
                <a16:creationId xmlns:a16="http://schemas.microsoft.com/office/drawing/2014/main" id="{0FDDADA5-F923-4A86-AE14-D39BDDBC8484}"/>
              </a:ext>
            </a:extLst>
          </p:cNvPr>
          <p:cNvGraphicFramePr>
            <a:graphicFrameLocks noGrp="1"/>
          </p:cNvGraphicFramePr>
          <p:nvPr>
            <p:ph idx="1"/>
            <p:extLst>
              <p:ext uri="{D42A27DB-BD31-4B8C-83A1-F6EECF244321}">
                <p14:modId xmlns:p14="http://schemas.microsoft.com/office/powerpoint/2010/main" val="3385620534"/>
              </p:ext>
            </p:extLst>
          </p:nvPr>
        </p:nvGraphicFramePr>
        <p:xfrm>
          <a:off x="3426229" y="2942080"/>
          <a:ext cx="16866137" cy="10546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1018388" y="2633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87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74" y="320942"/>
            <a:ext cx="21025723" cy="2651125"/>
          </a:xfrm>
        </p:spPr>
        <p:txBody>
          <a:bodyPr lIns="217634" tIns="108818" rIns="217634" bIns="108818"/>
          <a:lstStyle/>
          <a:p>
            <a:r>
              <a:rPr lang="en-US" dirty="0">
                <a:solidFill>
                  <a:srgbClr val="1D5761"/>
                </a:solidFill>
              </a:rPr>
              <a:t>Authentic Collaboration and Empowerment</a:t>
            </a:r>
          </a:p>
        </p:txBody>
      </p:sp>
      <p:sp>
        <p:nvSpPr>
          <p:cNvPr id="3" name="Content Placeholder 2"/>
          <p:cNvSpPr>
            <a:spLocks noGrp="1"/>
          </p:cNvSpPr>
          <p:nvPr>
            <p:ph idx="1"/>
          </p:nvPr>
        </p:nvSpPr>
        <p:spPr/>
        <p:txBody>
          <a:bodyPr lIns="217634" tIns="108818" rIns="217634" bIns="108818">
            <a:normAutofit/>
          </a:bodyPr>
          <a:lstStyle/>
          <a:p>
            <a:pPr>
              <a:lnSpc>
                <a:spcPct val="110000"/>
              </a:lnSpc>
            </a:pPr>
            <a:r>
              <a:rPr lang="en-US" sz="6400" dirty="0">
                <a:solidFill>
                  <a:schemeClr val="tx2">
                    <a:lumMod val="75000"/>
                    <a:lumOff val="25000"/>
                  </a:schemeClr>
                </a:solidFill>
              </a:rPr>
              <a:t>Use a hands-on, collaborative approach that places LEA and school leaders front and center in driving their own improvement.</a:t>
            </a:r>
          </a:p>
          <a:p>
            <a:pPr marL="0" indent="0">
              <a:lnSpc>
                <a:spcPct val="110000"/>
              </a:lnSpc>
              <a:buNone/>
            </a:pPr>
            <a:endParaRPr lang="en-US" sz="6400" dirty="0">
              <a:solidFill>
                <a:schemeClr val="tx2">
                  <a:lumMod val="75000"/>
                  <a:lumOff val="25000"/>
                </a:schemeClr>
              </a:solidFill>
            </a:endParaRPr>
          </a:p>
          <a:p>
            <a:pPr>
              <a:lnSpc>
                <a:spcPct val="110000"/>
              </a:lnSpc>
            </a:pPr>
            <a:r>
              <a:rPr lang="en-US" sz="6400" dirty="0">
                <a:solidFill>
                  <a:schemeClr val="tx2">
                    <a:lumMod val="75000"/>
                    <a:lumOff val="25000"/>
                  </a:schemeClr>
                </a:solidFill>
              </a:rPr>
              <a:t>Provide on-site facilitation and support to LEAs and schools using the cycle of improvement as a guide.</a:t>
            </a:r>
          </a:p>
        </p:txBody>
      </p:sp>
      <p:cxnSp>
        <p:nvCxnSpPr>
          <p:cNvPr id="4" name="Straight Connector 3"/>
          <p:cNvCxnSpPr/>
          <p:nvPr/>
        </p:nvCxnSpPr>
        <p:spPr>
          <a:xfrm>
            <a:off x="1018388" y="3113179"/>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1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BC16E-2E02-4812-935A-E612D6856F9A}"/>
              </a:ext>
            </a:extLst>
          </p:cNvPr>
          <p:cNvSpPr>
            <a:spLocks noGrp="1"/>
          </p:cNvSpPr>
          <p:nvPr>
            <p:ph type="title"/>
          </p:nvPr>
        </p:nvSpPr>
        <p:spPr/>
        <p:txBody>
          <a:bodyPr lIns="217634" tIns="108818" rIns="217634" bIns="108818">
            <a:normAutofit/>
          </a:bodyPr>
          <a:lstStyle/>
          <a:p>
            <a:r>
              <a:rPr lang="en-US" dirty="0">
                <a:solidFill>
                  <a:schemeClr val="accent4">
                    <a:lumMod val="50000"/>
                  </a:schemeClr>
                </a:solidFill>
              </a:rPr>
              <a:t>Differentiated Supports</a:t>
            </a:r>
          </a:p>
        </p:txBody>
      </p:sp>
      <p:sp>
        <p:nvSpPr>
          <p:cNvPr id="2" name="TextBox 1">
            <a:extLst>
              <a:ext uri="{FF2B5EF4-FFF2-40B4-BE49-F238E27FC236}">
                <a16:creationId xmlns:a16="http://schemas.microsoft.com/office/drawing/2014/main" id="{71EBD2C7-9A28-4476-BCF6-4DBD0BFBDEC0}"/>
              </a:ext>
            </a:extLst>
          </p:cNvPr>
          <p:cNvSpPr txBox="1"/>
          <p:nvPr/>
        </p:nvSpPr>
        <p:spPr>
          <a:xfrm>
            <a:off x="1218883" y="2895602"/>
            <a:ext cx="21939885" cy="8837505"/>
          </a:xfrm>
          <a:prstGeom prst="rect">
            <a:avLst/>
          </a:prstGeom>
          <a:noFill/>
        </p:spPr>
        <p:txBody>
          <a:bodyPr wrap="square" lIns="217634" tIns="108818" rIns="217634" bIns="108818" rtlCol="0">
            <a:spAutoFit/>
          </a:bodyPr>
          <a:lstStyle/>
          <a:p>
            <a:pPr>
              <a:defRPr/>
            </a:pPr>
            <a:r>
              <a:rPr lang="en-US" sz="7000" b="1" dirty="0">
                <a:solidFill>
                  <a:prstClr val="black"/>
                </a:solidFill>
                <a:latin typeface="Open Sans"/>
                <a:cs typeface="Open Sans"/>
              </a:rPr>
              <a:t>Intermediate Units:</a:t>
            </a:r>
            <a:r>
              <a:rPr lang="en-US" sz="7000" dirty="0">
                <a:solidFill>
                  <a:prstClr val="black"/>
                </a:solidFill>
                <a:latin typeface="Open Sans"/>
                <a:cs typeface="Open Sans"/>
              </a:rPr>
              <a:t> Build LEA and school capacity and empower them to lead their systems in continuous improvement.</a:t>
            </a:r>
          </a:p>
          <a:p>
            <a:pPr marL="685800" indent="-685800">
              <a:buFont typeface="Arial" panose="020B0604020202020204" pitchFamily="34" charset="0"/>
              <a:buChar char="•"/>
              <a:defRPr/>
            </a:pPr>
            <a:r>
              <a:rPr lang="en-US" sz="7000" dirty="0">
                <a:solidFill>
                  <a:prstClr val="black"/>
                </a:solidFill>
                <a:latin typeface="Open Sans"/>
                <a:cs typeface="Open Sans"/>
              </a:rPr>
              <a:t>Provide on-site technical assistance to LEAs and A-TSI schools based on cycle of improvement.</a:t>
            </a:r>
          </a:p>
          <a:p>
            <a:pPr marL="685800" indent="-685800">
              <a:buFont typeface="Arial" panose="020B0604020202020204" pitchFamily="34" charset="0"/>
              <a:buChar char="•"/>
              <a:defRPr/>
            </a:pPr>
            <a:r>
              <a:rPr lang="en-US" sz="7000" dirty="0">
                <a:solidFill>
                  <a:prstClr val="black"/>
                </a:solidFill>
                <a:latin typeface="Open Sans"/>
                <a:cs typeface="Open Sans"/>
              </a:rPr>
              <a:t>Facilitate networked learning communities to foster collaborative learning and problem solving across schools.</a:t>
            </a:r>
          </a:p>
        </p:txBody>
      </p:sp>
      <p:cxnSp>
        <p:nvCxnSpPr>
          <p:cNvPr id="9" name="Straight Connector 8"/>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54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450273" y="6235460"/>
            <a:ext cx="9312945" cy="2840435"/>
          </a:xfrm>
          <a:prstGeom prst="rect">
            <a:avLst/>
          </a:prstGeom>
          <a:noFill/>
        </p:spPr>
        <p:txBody>
          <a:bodyPr wrap="none" lIns="91424" tIns="45712" rIns="91424" bIns="45712" rtlCol="0">
            <a:spAutoFit/>
          </a:bodyPr>
          <a:lstStyle/>
          <a:p>
            <a:pPr>
              <a:lnSpc>
                <a:spcPct val="80000"/>
              </a:lnSpc>
            </a:pPr>
            <a:r>
              <a:rPr lang="en-US" sz="10900" b="1" dirty="0">
                <a:solidFill>
                  <a:schemeClr val="accent1">
                    <a:lumMod val="50000"/>
                  </a:schemeClr>
                </a:solidFill>
                <a:latin typeface="Raleway"/>
                <a:ea typeface="League Spartan" charset="0"/>
                <a:cs typeface="Raleway"/>
              </a:rPr>
              <a:t>Cycle of </a:t>
            </a:r>
          </a:p>
          <a:p>
            <a:pPr>
              <a:lnSpc>
                <a:spcPct val="80000"/>
              </a:lnSpc>
            </a:pPr>
            <a:r>
              <a:rPr lang="en-US" sz="10900" b="1" dirty="0">
                <a:solidFill>
                  <a:schemeClr val="accent1">
                    <a:lumMod val="50000"/>
                  </a:schemeClr>
                </a:solidFill>
                <a:latin typeface="Raleway"/>
                <a:ea typeface="League Spartan" charset="0"/>
                <a:cs typeface="Raleway"/>
              </a:rPr>
              <a:t>Improvement</a:t>
            </a:r>
          </a:p>
        </p:txBody>
      </p:sp>
      <p:sp>
        <p:nvSpPr>
          <p:cNvPr id="23" name="TextBox 22"/>
          <p:cNvSpPr txBox="1"/>
          <p:nvPr/>
        </p:nvSpPr>
        <p:spPr>
          <a:xfrm>
            <a:off x="1563163" y="4390043"/>
            <a:ext cx="7346865" cy="1169552"/>
          </a:xfrm>
          <a:prstGeom prst="rect">
            <a:avLst/>
          </a:prstGeom>
          <a:noFill/>
        </p:spPr>
        <p:txBody>
          <a:bodyPr wrap="none" lIns="91424" tIns="45712" rIns="91424" bIns="45712" rtlCol="0" anchor="ctr" anchorCtr="0">
            <a:spAutoFit/>
          </a:bodyPr>
          <a:lstStyle/>
          <a:p>
            <a:r>
              <a:rPr lang="en-US" sz="6900" b="1" dirty="0">
                <a:solidFill>
                  <a:schemeClr val="accent1">
                    <a:lumMod val="60000"/>
                    <a:lumOff val="40000"/>
                  </a:schemeClr>
                </a:solidFill>
                <a:latin typeface="Open Sans Extrabold"/>
                <a:ea typeface="Open Sans" charset="0"/>
                <a:cs typeface="Open Sans Extrabold"/>
              </a:rPr>
              <a:t>A Deeper Look:</a:t>
            </a:r>
            <a:endParaRPr lang="en-US" sz="6900" b="1" i="1" dirty="0">
              <a:solidFill>
                <a:schemeClr val="accent1">
                  <a:lumMod val="60000"/>
                  <a:lumOff val="40000"/>
                </a:schemeClr>
              </a:solidFill>
              <a:latin typeface="Open Sans Extrabold"/>
              <a:ea typeface="Open Sans" charset="0"/>
              <a:cs typeface="Open Sans Extrabold"/>
            </a:endParaRPr>
          </a:p>
        </p:txBody>
      </p:sp>
      <p:cxnSp>
        <p:nvCxnSpPr>
          <p:cNvPr id="6" name="Straight Connector 5"/>
          <p:cNvCxnSpPr/>
          <p:nvPr/>
        </p:nvCxnSpPr>
        <p:spPr>
          <a:xfrm>
            <a:off x="1563164" y="5919733"/>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3" name="Picture 12" descr="SI_Icon_EveryStudentSuccee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4450" y="-972509"/>
            <a:ext cx="2743200" cy="27432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pic>
        <p:nvPicPr>
          <p:cNvPr id="9" name="Picture Placeholder 4"/>
          <p:cNvPicPr>
            <a:picLocks noChangeAspect="1"/>
          </p:cNvPicPr>
          <p:nvPr/>
        </p:nvPicPr>
        <p:blipFill rotWithShape="1">
          <a:blip r:embed="rId5">
            <a:alphaModFix amt="37000"/>
            <a:extLst>
              <a:ext uri="{28A0092B-C50C-407E-A947-70E740481C1C}">
                <a14:useLocalDpi xmlns:a14="http://schemas.microsoft.com/office/drawing/2010/main" val="0"/>
              </a:ext>
            </a:extLst>
          </a:blip>
          <a:srcRect l="11724" t="15322" r="18098" b="14501"/>
          <a:stretch/>
        </p:blipFill>
        <p:spPr>
          <a:xfrm>
            <a:off x="5742416" y="-182199"/>
            <a:ext cx="21691768" cy="14319277"/>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p:spPr>
      </p:pic>
    </p:spTree>
    <p:extLst>
      <p:ext uri="{BB962C8B-B14F-4D97-AF65-F5344CB8AC3E}">
        <p14:creationId xmlns:p14="http://schemas.microsoft.com/office/powerpoint/2010/main" val="37211330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93F45"/>
                </a:solidFill>
              </a:rPr>
              <a:t>Effective Plans</a:t>
            </a:r>
          </a:p>
        </p:txBody>
      </p:sp>
      <p:sp>
        <p:nvSpPr>
          <p:cNvPr id="3" name="Content Placeholder 2"/>
          <p:cNvSpPr>
            <a:spLocks noGrp="1"/>
          </p:cNvSpPr>
          <p:nvPr>
            <p:ph idx="1"/>
          </p:nvPr>
        </p:nvSpPr>
        <p:spPr>
          <a:xfrm>
            <a:off x="4046700" y="3651251"/>
            <a:ext cx="16725457" cy="8702677"/>
          </a:xfrm>
        </p:spPr>
        <p:txBody>
          <a:bodyPr>
            <a:normAutofit fontScale="92500" lnSpcReduction="20000"/>
          </a:bodyPr>
          <a:lstStyle/>
          <a:p>
            <a:pPr marL="0" indent="0" algn="ctr">
              <a:lnSpc>
                <a:spcPct val="110000"/>
              </a:lnSpc>
              <a:buNone/>
            </a:pPr>
            <a:r>
              <a:rPr lang="en-US" sz="9100" dirty="0">
                <a:solidFill>
                  <a:schemeClr val="tx2">
                    <a:lumMod val="75000"/>
                    <a:lumOff val="25000"/>
                  </a:schemeClr>
                </a:solidFill>
              </a:rPr>
              <a:t>Articulate an overarching goal, but then distill this to a small set of </a:t>
            </a:r>
            <a:r>
              <a:rPr lang="en-US" sz="9100" b="1" dirty="0">
                <a:solidFill>
                  <a:schemeClr val="accent1">
                    <a:lumMod val="75000"/>
                  </a:schemeClr>
                </a:solidFill>
              </a:rPr>
              <a:t>the most important levers</a:t>
            </a:r>
            <a:r>
              <a:rPr lang="en-US" sz="9100" b="1" dirty="0">
                <a:solidFill>
                  <a:schemeClr val="tx2">
                    <a:lumMod val="75000"/>
                    <a:lumOff val="25000"/>
                  </a:schemeClr>
                </a:solidFill>
              </a:rPr>
              <a:t> </a:t>
            </a:r>
            <a:r>
              <a:rPr lang="en-US" sz="9100" dirty="0">
                <a:solidFill>
                  <a:schemeClr val="tx2">
                    <a:lumMod val="75000"/>
                    <a:lumOff val="25000"/>
                  </a:schemeClr>
                </a:solidFill>
              </a:rPr>
              <a:t>that can be integrated and incorporated into all district or school activities to drive improvement. </a:t>
            </a:r>
          </a:p>
          <a:p>
            <a:pPr algn="ctr">
              <a:lnSpc>
                <a:spcPct val="110000"/>
              </a:lnSpc>
            </a:pPr>
            <a:endParaRPr lang="en-US" sz="9100" dirty="0">
              <a:solidFill>
                <a:schemeClr val="tx2">
                  <a:lumMod val="75000"/>
                  <a:lumOff val="25000"/>
                </a:schemeClr>
              </a:solidFill>
            </a:endParaRPr>
          </a:p>
        </p:txBody>
      </p:sp>
      <p:cxnSp>
        <p:nvCxnSpPr>
          <p:cNvPr id="4" name="Straight Connector 3"/>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91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Effective Plans</a:t>
            </a:r>
          </a:p>
        </p:txBody>
      </p:sp>
      <p:sp>
        <p:nvSpPr>
          <p:cNvPr id="3" name="Content Placeholder 2"/>
          <p:cNvSpPr>
            <a:spLocks noGrp="1"/>
          </p:cNvSpPr>
          <p:nvPr>
            <p:ph idx="1"/>
          </p:nvPr>
        </p:nvSpPr>
        <p:spPr>
          <a:xfrm>
            <a:off x="1675964" y="3143251"/>
            <a:ext cx="21025723" cy="8702677"/>
          </a:xfrm>
        </p:spPr>
        <p:txBody>
          <a:bodyPr>
            <a:noAutofit/>
          </a:bodyPr>
          <a:lstStyle/>
          <a:p>
            <a:pPr>
              <a:lnSpc>
                <a:spcPct val="130000"/>
              </a:lnSpc>
            </a:pPr>
            <a:r>
              <a:rPr lang="en-US" sz="6100" dirty="0">
                <a:solidFill>
                  <a:schemeClr val="tx2">
                    <a:lumMod val="75000"/>
                    <a:lumOff val="25000"/>
                  </a:schemeClr>
                </a:solidFill>
              </a:rPr>
              <a:t>Focus attention on the most important levers for improving performance</a:t>
            </a:r>
          </a:p>
          <a:p>
            <a:pPr>
              <a:lnSpc>
                <a:spcPct val="130000"/>
              </a:lnSpc>
            </a:pPr>
            <a:r>
              <a:rPr lang="en-US" sz="6100" dirty="0">
                <a:solidFill>
                  <a:schemeClr val="tx2">
                    <a:lumMod val="75000"/>
                    <a:lumOff val="25000"/>
                  </a:schemeClr>
                </a:solidFill>
              </a:rPr>
              <a:t>Align all stakeholders on a clear path forward</a:t>
            </a:r>
          </a:p>
          <a:p>
            <a:pPr>
              <a:lnSpc>
                <a:spcPct val="130000"/>
              </a:lnSpc>
            </a:pPr>
            <a:r>
              <a:rPr lang="en-US" sz="6100" dirty="0">
                <a:solidFill>
                  <a:schemeClr val="tx2">
                    <a:lumMod val="75000"/>
                    <a:lumOff val="25000"/>
                  </a:schemeClr>
                </a:solidFill>
              </a:rPr>
              <a:t>Guide allocation of limited resources (financial, human capital, etc.) </a:t>
            </a:r>
          </a:p>
          <a:p>
            <a:pPr>
              <a:lnSpc>
                <a:spcPct val="130000"/>
              </a:lnSpc>
            </a:pPr>
            <a:r>
              <a:rPr lang="en-US" sz="6100" dirty="0">
                <a:solidFill>
                  <a:schemeClr val="tx2">
                    <a:lumMod val="75000"/>
                    <a:lumOff val="25000"/>
                  </a:schemeClr>
                </a:solidFill>
              </a:rPr>
              <a:t>Bring a greater degree of coherence between leadership and the governance body</a:t>
            </a:r>
          </a:p>
        </p:txBody>
      </p:sp>
      <p:cxnSp>
        <p:nvCxnSpPr>
          <p:cNvPr id="4" name="Straight Connector 3"/>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98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Cycle of Improvement</a:t>
            </a:r>
          </a:p>
        </p:txBody>
      </p:sp>
      <p:sp>
        <p:nvSpPr>
          <p:cNvPr id="3" name="Content Placeholder 2"/>
          <p:cNvSpPr>
            <a:spLocks noGrp="1"/>
          </p:cNvSpPr>
          <p:nvPr>
            <p:ph idx="1"/>
          </p:nvPr>
        </p:nvSpPr>
        <p:spPr/>
        <p:txBody>
          <a:bodyPr>
            <a:normAutofit/>
          </a:bodyPr>
          <a:lstStyle/>
          <a:p>
            <a:pPr>
              <a:lnSpc>
                <a:spcPct val="120000"/>
              </a:lnSpc>
            </a:pPr>
            <a:r>
              <a:rPr lang="en-US" sz="5600" dirty="0">
                <a:solidFill>
                  <a:schemeClr val="tx2">
                    <a:lumMod val="75000"/>
                    <a:lumOff val="25000"/>
                  </a:schemeClr>
                </a:solidFill>
              </a:rPr>
              <a:t>A key aspect of ESSA is its commitment to the use of evidence-based approaches and continuous improvement to drive better outcomes for students. </a:t>
            </a:r>
          </a:p>
          <a:p>
            <a:pPr>
              <a:lnSpc>
                <a:spcPct val="120000"/>
              </a:lnSpc>
            </a:pPr>
            <a:endParaRPr lang="en-US" sz="5600" dirty="0">
              <a:solidFill>
                <a:schemeClr val="tx2">
                  <a:lumMod val="75000"/>
                  <a:lumOff val="25000"/>
                </a:schemeClr>
              </a:solidFill>
            </a:endParaRPr>
          </a:p>
          <a:p>
            <a:pPr>
              <a:lnSpc>
                <a:spcPct val="120000"/>
              </a:lnSpc>
            </a:pPr>
            <a:r>
              <a:rPr lang="en-US" sz="5600" dirty="0">
                <a:solidFill>
                  <a:schemeClr val="tx2">
                    <a:lumMod val="75000"/>
                    <a:lumOff val="25000"/>
                  </a:schemeClr>
                </a:solidFill>
              </a:rPr>
              <a:t>Implemented well, a cycle of improvement ground in evidence-based approaches can improve student outcomes and increase the return on education investments. </a:t>
            </a:r>
          </a:p>
          <a:p>
            <a:pPr>
              <a:lnSpc>
                <a:spcPct val="120000"/>
              </a:lnSpc>
            </a:pPr>
            <a:endParaRPr lang="en-US" sz="5600" dirty="0">
              <a:solidFill>
                <a:schemeClr val="tx2">
                  <a:lumMod val="75000"/>
                  <a:lumOff val="25000"/>
                </a:schemeClr>
              </a:solidFill>
            </a:endParaRPr>
          </a:p>
        </p:txBody>
      </p:sp>
      <p:cxnSp>
        <p:nvCxnSpPr>
          <p:cNvPr id="4" name="Straight Connector 3"/>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74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22178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4.6875E-6 0.27997 " pathEditMode="relative" rAng="0" ptsTypes="AA">
                                      <p:cBhvr>
                                        <p:cTn id="8" dur="2000" fill="hold"/>
                                        <p:tgtEl>
                                          <p:spTgt spid="3"/>
                                        </p:tgtEl>
                                        <p:attrNameLst>
                                          <p:attrName>ppt_x</p:attrName>
                                          <p:attrName>ppt_y</p:attrName>
                                        </p:attrNameLst>
                                      </p:cBhvr>
                                      <p:rCtr x="0" y="139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C906-CA1C-4325-B1FE-0D8759B7F686}"/>
              </a:ext>
            </a:extLst>
          </p:cNvPr>
          <p:cNvSpPr>
            <a:spLocks noGrp="1"/>
          </p:cNvSpPr>
          <p:nvPr>
            <p:ph type="title"/>
          </p:nvPr>
        </p:nvSpPr>
        <p:spPr/>
        <p:txBody>
          <a:bodyPr lIns="217634" tIns="108818" rIns="217634" bIns="108818"/>
          <a:lstStyle/>
          <a:p>
            <a:r>
              <a:rPr lang="en-US" dirty="0">
                <a:solidFill>
                  <a:schemeClr val="accent4">
                    <a:lumMod val="50000"/>
                  </a:schemeClr>
                </a:solidFill>
              </a:rPr>
              <a:t>How do you define equity?</a:t>
            </a:r>
          </a:p>
        </p:txBody>
      </p:sp>
      <p:pic>
        <p:nvPicPr>
          <p:cNvPr id="7" name="Content Placeholder 6">
            <a:extLst>
              <a:ext uri="{FF2B5EF4-FFF2-40B4-BE49-F238E27FC236}">
                <a16:creationId xmlns:a16="http://schemas.microsoft.com/office/drawing/2014/main" id="{90C28B75-D61E-422D-85BD-66594152A3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137" t="-2702" r="-20918" b="50000"/>
          <a:stretch/>
        </p:blipFill>
        <p:spPr>
          <a:xfrm>
            <a:off x="1675964" y="2906891"/>
            <a:ext cx="21025723" cy="9559925"/>
          </a:xfrm>
        </p:spPr>
      </p:pic>
      <p:sp>
        <p:nvSpPr>
          <p:cNvPr id="8" name="TextBox 7">
            <a:extLst>
              <a:ext uri="{FF2B5EF4-FFF2-40B4-BE49-F238E27FC236}">
                <a16:creationId xmlns:a16="http://schemas.microsoft.com/office/drawing/2014/main" id="{CA9ADA3D-D194-48B9-A376-4EA5F0012020}"/>
              </a:ext>
            </a:extLst>
          </p:cNvPr>
          <p:cNvSpPr txBox="1"/>
          <p:nvPr/>
        </p:nvSpPr>
        <p:spPr>
          <a:xfrm>
            <a:off x="5739273" y="12172248"/>
            <a:ext cx="11173090" cy="589131"/>
          </a:xfrm>
          <a:prstGeom prst="rect">
            <a:avLst/>
          </a:prstGeom>
          <a:noFill/>
        </p:spPr>
        <p:txBody>
          <a:bodyPr wrap="square" lIns="217634" tIns="108818" rIns="217634" bIns="108818" rtlCol="0">
            <a:spAutoFit/>
          </a:bodyPr>
          <a:lstStyle/>
          <a:p>
            <a:pPr>
              <a:defRPr/>
            </a:pPr>
            <a:r>
              <a:rPr lang="en-US" sz="2400" i="1" dirty="0">
                <a:solidFill>
                  <a:prstClr val="black"/>
                </a:solidFill>
                <a:latin typeface="Arial" panose="020B0604020202020204" pitchFamily="34" charset="0"/>
                <a:cs typeface="Arial" panose="020B0604020202020204" pitchFamily="34" charset="0"/>
              </a:rPr>
              <a:t>Image source: familyfutures.net</a:t>
            </a: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16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Form a Steering Committee</a:t>
            </a:r>
          </a:p>
        </p:txBody>
      </p:sp>
      <p:sp>
        <p:nvSpPr>
          <p:cNvPr id="3" name="Content Placeholder 2"/>
          <p:cNvSpPr>
            <a:spLocks noGrp="1"/>
          </p:cNvSpPr>
          <p:nvPr>
            <p:ph idx="1"/>
          </p:nvPr>
        </p:nvSpPr>
        <p:spPr/>
        <p:txBody>
          <a:bodyPr>
            <a:normAutofit/>
          </a:bodyPr>
          <a:lstStyle/>
          <a:p>
            <a:pPr marL="680918" indent="-680918">
              <a:lnSpc>
                <a:spcPct val="100000"/>
              </a:lnSpc>
            </a:pPr>
            <a:r>
              <a:rPr lang="en-US" sz="5600" dirty="0">
                <a:solidFill>
                  <a:schemeClr val="tx2">
                    <a:lumMod val="75000"/>
                    <a:lumOff val="25000"/>
                  </a:schemeClr>
                </a:solidFill>
              </a:rPr>
              <a:t>Ensure the appropriate people are involved and there is an accurate and shared understanding of the district or school’s current status</a:t>
            </a:r>
          </a:p>
          <a:p>
            <a:pPr marL="1538019" lvl="3" indent="-680918">
              <a:lnSpc>
                <a:spcPct val="100000"/>
              </a:lnSpc>
              <a:buFont typeface="Courier New" panose="02070309020205020404" pitchFamily="49" charset="0"/>
              <a:buChar char="o"/>
            </a:pPr>
            <a:r>
              <a:rPr lang="en-US" sz="5600" dirty="0">
                <a:solidFill>
                  <a:schemeClr val="tx2">
                    <a:lumMod val="75000"/>
                    <a:lumOff val="25000"/>
                  </a:schemeClr>
                </a:solidFill>
              </a:rPr>
              <a:t>Broad enough to reflect the various interests of the district, but not meant to be a “representative” body</a:t>
            </a:r>
          </a:p>
          <a:p>
            <a:pPr marL="1538019" lvl="3" indent="-680918">
              <a:lnSpc>
                <a:spcPct val="100000"/>
              </a:lnSpc>
              <a:buFont typeface="Courier New" panose="02070309020205020404" pitchFamily="49" charset="0"/>
              <a:buChar char="o"/>
            </a:pPr>
            <a:r>
              <a:rPr lang="en-US" sz="5600" dirty="0">
                <a:solidFill>
                  <a:schemeClr val="tx2">
                    <a:lumMod val="75000"/>
                    <a:lumOff val="25000"/>
                  </a:schemeClr>
                </a:solidFill>
              </a:rPr>
              <a:t>Group size of approximately 10-12</a:t>
            </a:r>
          </a:p>
          <a:p>
            <a:pPr marL="680918" indent="-680918">
              <a:lnSpc>
                <a:spcPct val="100000"/>
              </a:lnSpc>
            </a:pPr>
            <a:r>
              <a:rPr lang="en-US" sz="5600" dirty="0">
                <a:solidFill>
                  <a:schemeClr val="tx2">
                    <a:lumMod val="75000"/>
                    <a:lumOff val="25000"/>
                  </a:schemeClr>
                </a:solidFill>
              </a:rPr>
              <a:t>What representatives would you suggest?</a:t>
            </a:r>
          </a:p>
        </p:txBody>
      </p:sp>
      <p:cxnSp>
        <p:nvCxnSpPr>
          <p:cNvPr id="4" name="Straight Connector 3"/>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71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Set the Direction</a:t>
            </a:r>
          </a:p>
        </p:txBody>
      </p:sp>
      <p:sp>
        <p:nvSpPr>
          <p:cNvPr id="3" name="Content Placeholder 2"/>
          <p:cNvSpPr>
            <a:spLocks noGrp="1"/>
          </p:cNvSpPr>
          <p:nvPr>
            <p:ph idx="1"/>
          </p:nvPr>
        </p:nvSpPr>
        <p:spPr/>
        <p:txBody>
          <a:bodyPr>
            <a:normAutofit/>
          </a:bodyPr>
          <a:lstStyle/>
          <a:p>
            <a:r>
              <a:rPr lang="en-US" sz="6100" dirty="0">
                <a:solidFill>
                  <a:schemeClr val="tx2">
                    <a:lumMod val="75000"/>
                    <a:lumOff val="25000"/>
                  </a:schemeClr>
                </a:solidFill>
              </a:rPr>
              <a:t>The direction for an SEA, LEA, or school includes, at a minimum, a mission statement, student-focused goals, and goal performance measures.</a:t>
            </a:r>
          </a:p>
          <a:p>
            <a:pPr lvl="1"/>
            <a:r>
              <a:rPr lang="en-US" sz="6100" dirty="0">
                <a:solidFill>
                  <a:schemeClr val="tx2">
                    <a:lumMod val="75000"/>
                    <a:lumOff val="25000"/>
                  </a:schemeClr>
                </a:solidFill>
              </a:rPr>
              <a:t>Articulate a long-term vision and mission that all stakeholders can embrace.</a:t>
            </a:r>
          </a:p>
          <a:p>
            <a:pPr lvl="1"/>
            <a:r>
              <a:rPr lang="en-US" sz="6100" dirty="0">
                <a:solidFill>
                  <a:schemeClr val="tx2">
                    <a:lumMod val="75000"/>
                    <a:lumOff val="25000"/>
                  </a:schemeClr>
                </a:solidFill>
              </a:rPr>
              <a:t>Gain a commitment to a cycle of  continuous improvement.</a:t>
            </a:r>
          </a:p>
          <a:p>
            <a:pPr marL="0" indent="0">
              <a:buNone/>
            </a:pPr>
            <a:endParaRPr lang="en-US" sz="6100" dirty="0">
              <a:solidFill>
                <a:schemeClr val="tx2">
                  <a:lumMod val="75000"/>
                  <a:lumOff val="25000"/>
                </a:schemeClr>
              </a:solidFill>
            </a:endParaRPr>
          </a:p>
        </p:txBody>
      </p:sp>
      <p:cxnSp>
        <p:nvCxnSpPr>
          <p:cNvPr id="4" name="Straight Connector 3"/>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32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1681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0.17592 0.17708 " pathEditMode="relative" rAng="0" ptsTypes="AA">
                                      <p:cBhvr>
                                        <p:cTn id="8" dur="2000" fill="hold"/>
                                        <p:tgtEl>
                                          <p:spTgt spid="3"/>
                                        </p:tgtEl>
                                        <p:attrNameLst>
                                          <p:attrName>ppt_x</p:attrName>
                                          <p:attrName>ppt_y</p:attrName>
                                        </p:attrNameLst>
                                      </p:cBhvr>
                                      <p:rCtr x="-8796" y="88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Purpose of a Needs Assessment</a:t>
            </a:r>
          </a:p>
        </p:txBody>
      </p:sp>
      <p:sp>
        <p:nvSpPr>
          <p:cNvPr id="3" name="Content Placeholder 2"/>
          <p:cNvSpPr>
            <a:spLocks noGrp="1"/>
          </p:cNvSpPr>
          <p:nvPr>
            <p:ph idx="1"/>
          </p:nvPr>
        </p:nvSpPr>
        <p:spPr>
          <a:xfrm>
            <a:off x="1675964" y="3171472"/>
            <a:ext cx="21025723" cy="8702677"/>
          </a:xfrm>
        </p:spPr>
        <p:txBody>
          <a:bodyPr>
            <a:normAutofit/>
          </a:bodyPr>
          <a:lstStyle/>
          <a:p>
            <a:pPr marL="0" indent="0">
              <a:buNone/>
            </a:pPr>
            <a:r>
              <a:rPr lang="en-US" dirty="0">
                <a:solidFill>
                  <a:schemeClr val="tx2">
                    <a:lumMod val="75000"/>
                    <a:lumOff val="25000"/>
                  </a:schemeClr>
                </a:solidFill>
              </a:rPr>
              <a:t>Why do program planners in education, health, business, industry, government, etc. conduct needs assessments?</a:t>
            </a:r>
          </a:p>
          <a:p>
            <a:endParaRPr lang="en-US" dirty="0">
              <a:solidFill>
                <a:schemeClr val="tx2">
                  <a:lumMod val="75000"/>
                  <a:lumOff val="25000"/>
                </a:schemeClr>
              </a:solidFill>
            </a:endParaRPr>
          </a:p>
          <a:p>
            <a:endParaRPr lang="en-US" dirty="0">
              <a:solidFill>
                <a:schemeClr val="tx2">
                  <a:lumMod val="75000"/>
                  <a:lumOff val="25000"/>
                </a:schemeClr>
              </a:solidFill>
            </a:endParaRPr>
          </a:p>
        </p:txBody>
      </p:sp>
      <p:graphicFrame>
        <p:nvGraphicFramePr>
          <p:cNvPr id="6" name="Diagram 5">
            <a:extLst>
              <a:ext uri="{FF2B5EF4-FFF2-40B4-BE49-F238E27FC236}">
                <a16:creationId xmlns:a16="http://schemas.microsoft.com/office/drawing/2014/main" id="{ED0450AE-8294-4AF1-AB53-61DDB532C017}"/>
              </a:ext>
            </a:extLst>
          </p:cNvPr>
          <p:cNvGraphicFramePr/>
          <p:nvPr>
            <p:extLst/>
          </p:nvPr>
        </p:nvGraphicFramePr>
        <p:xfrm>
          <a:off x="1554313" y="5645981"/>
          <a:ext cx="20314708"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5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Go Beyond Student Data</a:t>
            </a:r>
          </a:p>
        </p:txBody>
      </p:sp>
      <p:sp>
        <p:nvSpPr>
          <p:cNvPr id="3" name="Content Placeholder 2"/>
          <p:cNvSpPr>
            <a:spLocks noGrp="1"/>
          </p:cNvSpPr>
          <p:nvPr>
            <p:ph idx="1"/>
          </p:nvPr>
        </p:nvSpPr>
        <p:spPr/>
        <p:txBody>
          <a:bodyPr>
            <a:normAutofit/>
          </a:bodyPr>
          <a:lstStyle/>
          <a:p>
            <a:r>
              <a:rPr lang="en-US" sz="5600" dirty="0">
                <a:solidFill>
                  <a:schemeClr val="tx2">
                    <a:lumMod val="75000"/>
                    <a:lumOff val="25000"/>
                  </a:schemeClr>
                </a:solidFill>
              </a:rPr>
              <a:t>A common fact base grounded in rigorous research and analysis provides common understanding from which to launch the planning process.</a:t>
            </a:r>
          </a:p>
          <a:p>
            <a:endParaRPr lang="en-US" sz="5600" dirty="0">
              <a:solidFill>
                <a:schemeClr val="tx2">
                  <a:lumMod val="75000"/>
                  <a:lumOff val="25000"/>
                </a:schemeClr>
              </a:solidFill>
            </a:endParaRPr>
          </a:p>
          <a:p>
            <a:r>
              <a:rPr lang="en-US" sz="5600" dirty="0">
                <a:solidFill>
                  <a:schemeClr val="tx2">
                    <a:lumMod val="75000"/>
                    <a:lumOff val="25000"/>
                  </a:schemeClr>
                </a:solidFill>
              </a:rPr>
              <a:t>Gather </a:t>
            </a:r>
            <a:r>
              <a:rPr lang="en-US" sz="5600" u="sng" dirty="0">
                <a:solidFill>
                  <a:schemeClr val="tx2">
                    <a:lumMod val="75000"/>
                    <a:lumOff val="25000"/>
                  </a:schemeClr>
                </a:solidFill>
                <a:hlinkClick r:id="rId3"/>
              </a:rPr>
              <a:t>data from a variety of sources</a:t>
            </a:r>
            <a:endParaRPr lang="en-US" sz="5600" u="sng" dirty="0">
              <a:solidFill>
                <a:schemeClr val="tx2">
                  <a:lumMod val="75000"/>
                  <a:lumOff val="25000"/>
                </a:schemeClr>
              </a:solidFill>
            </a:endParaRPr>
          </a:p>
          <a:p>
            <a:pPr lvl="1"/>
            <a:r>
              <a:rPr lang="en-US" sz="5600" dirty="0">
                <a:solidFill>
                  <a:schemeClr val="tx2">
                    <a:lumMod val="75000"/>
                    <a:lumOff val="25000"/>
                  </a:schemeClr>
                </a:solidFill>
              </a:rPr>
              <a:t>Quantitative</a:t>
            </a:r>
          </a:p>
          <a:p>
            <a:pPr lvl="1"/>
            <a:r>
              <a:rPr lang="en-US" sz="5600" dirty="0">
                <a:solidFill>
                  <a:schemeClr val="tx2">
                    <a:lumMod val="75000"/>
                    <a:lumOff val="25000"/>
                  </a:schemeClr>
                </a:solidFill>
              </a:rPr>
              <a:t>Qualitative (surveys, focus groups, interviews, documents, observations/walkthroughs)</a:t>
            </a:r>
          </a:p>
          <a:p>
            <a:pPr marL="0" indent="0">
              <a:buNone/>
            </a:pPr>
            <a:endParaRPr lang="en-US" sz="5600" dirty="0">
              <a:solidFill>
                <a:schemeClr val="tx2">
                  <a:lumMod val="75000"/>
                  <a:lumOff val="25000"/>
                </a:schemeClr>
              </a:solidFill>
            </a:endParaRPr>
          </a:p>
        </p:txBody>
      </p:sp>
      <p:cxnSp>
        <p:nvCxnSpPr>
          <p:cNvPr id="4" name="Straight Connector 3"/>
          <p:cNvCxnSpPr/>
          <p:nvPr/>
        </p:nvCxnSpPr>
        <p:spPr>
          <a:xfrm>
            <a:off x="1131282" y="2464067"/>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93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lstStyle/>
          <a:p>
            <a:r>
              <a:rPr lang="en-US" dirty="0">
                <a:solidFill>
                  <a:srgbClr val="193F45"/>
                </a:solidFill>
              </a:rPr>
              <a:t>PA Essential Practices</a:t>
            </a:r>
          </a:p>
        </p:txBody>
      </p:sp>
      <p:pic>
        <p:nvPicPr>
          <p:cNvPr id="11" name="Picture 10">
            <a:extLst>
              <a:ext uri="{FF2B5EF4-FFF2-40B4-BE49-F238E27FC236}">
                <a16:creationId xmlns:a16="http://schemas.microsoft.com/office/drawing/2014/main" id="{17378FAC-27DD-4097-80CD-ABE4A032DEE3}"/>
              </a:ext>
            </a:extLst>
          </p:cNvPr>
          <p:cNvPicPr>
            <a:picLocks noChangeAspect="1"/>
          </p:cNvPicPr>
          <p:nvPr/>
        </p:nvPicPr>
        <p:blipFill rotWithShape="1">
          <a:blip r:embed="rId3"/>
          <a:srcRect l="23333" t="14445" r="42500" b="8518"/>
          <a:stretch/>
        </p:blipFill>
        <p:spPr>
          <a:xfrm>
            <a:off x="2031472" y="3189112"/>
            <a:ext cx="7846183" cy="9485333"/>
          </a:xfrm>
          <a:prstGeom prst="rect">
            <a:avLst/>
          </a:prstGeom>
        </p:spPr>
      </p:pic>
      <p:sp>
        <p:nvSpPr>
          <p:cNvPr id="12" name="TextBox 11">
            <a:extLst>
              <a:ext uri="{FF2B5EF4-FFF2-40B4-BE49-F238E27FC236}">
                <a16:creationId xmlns:a16="http://schemas.microsoft.com/office/drawing/2014/main" id="{5C987710-C506-4485-A5F3-D6D5CB6BB93C}"/>
              </a:ext>
            </a:extLst>
          </p:cNvPr>
          <p:cNvSpPr txBox="1"/>
          <p:nvPr/>
        </p:nvSpPr>
        <p:spPr>
          <a:xfrm>
            <a:off x="9877654" y="4176888"/>
            <a:ext cx="13208794" cy="6707728"/>
          </a:xfrm>
          <a:prstGeom prst="rect">
            <a:avLst/>
          </a:prstGeom>
          <a:noFill/>
        </p:spPr>
        <p:txBody>
          <a:bodyPr wrap="square" lIns="217634" tIns="108818" rIns="217634" bIns="108818" rtlCol="0">
            <a:spAutoFit/>
          </a:bodyPr>
          <a:lstStyle/>
          <a:p>
            <a:pPr marL="1496239" lvl="1" indent="-408065">
              <a:lnSpc>
                <a:spcPct val="110000"/>
              </a:lnSpc>
              <a:buFont typeface="Arial" panose="020B0604020202020204" pitchFamily="34" charset="0"/>
              <a:buChar char="•"/>
              <a:defRPr/>
            </a:pPr>
            <a:r>
              <a:rPr lang="en-US" sz="4800" b="1" i="1" dirty="0">
                <a:solidFill>
                  <a:prstClr val="black"/>
                </a:solidFill>
                <a:latin typeface="Open Sans"/>
                <a:cs typeface="Open Sans"/>
              </a:rPr>
              <a:t>Improving our capacity to diagnose and correct the systemic issues </a:t>
            </a:r>
            <a:r>
              <a:rPr lang="en-US" sz="4800" dirty="0">
                <a:solidFill>
                  <a:prstClr val="black"/>
                </a:solidFill>
                <a:latin typeface="Open Sans"/>
                <a:cs typeface="Open Sans"/>
              </a:rPr>
              <a:t>that undergird performance challenges in individual schools</a:t>
            </a:r>
          </a:p>
          <a:p>
            <a:pPr marL="1496239" lvl="1" indent="-408065">
              <a:lnSpc>
                <a:spcPct val="110000"/>
              </a:lnSpc>
              <a:buFont typeface="Arial" panose="020B0604020202020204" pitchFamily="34" charset="0"/>
              <a:buChar char="•"/>
              <a:defRPr/>
            </a:pPr>
            <a:endParaRPr lang="en-US" sz="4800" dirty="0">
              <a:solidFill>
                <a:prstClr val="black"/>
              </a:solidFill>
              <a:latin typeface="Open Sans"/>
              <a:cs typeface="Open Sans"/>
            </a:endParaRPr>
          </a:p>
          <a:p>
            <a:pPr marL="1496239" lvl="1" indent="-408065">
              <a:lnSpc>
                <a:spcPct val="110000"/>
              </a:lnSpc>
              <a:buFont typeface="Arial" panose="020B0604020202020204" pitchFamily="34" charset="0"/>
              <a:buChar char="•"/>
              <a:defRPr/>
            </a:pPr>
            <a:r>
              <a:rPr lang="en-US" sz="4800" b="1" i="1" dirty="0">
                <a:solidFill>
                  <a:prstClr val="black"/>
                </a:solidFill>
                <a:latin typeface="Open Sans"/>
                <a:cs typeface="Open Sans"/>
              </a:rPr>
              <a:t>Increasing the efficiency and efficacy </a:t>
            </a:r>
            <a:r>
              <a:rPr lang="en-US" sz="4800" dirty="0">
                <a:solidFill>
                  <a:prstClr val="black"/>
                </a:solidFill>
                <a:latin typeface="Open Sans"/>
                <a:cs typeface="Open Sans"/>
              </a:rPr>
              <a:t>of school improvement efforts and </a:t>
            </a:r>
            <a:r>
              <a:rPr lang="en-US" sz="4800" b="1" i="1" dirty="0">
                <a:solidFill>
                  <a:prstClr val="black"/>
                </a:solidFill>
                <a:latin typeface="Open Sans"/>
                <a:cs typeface="Open Sans"/>
              </a:rPr>
              <a:t>sustain progress </a:t>
            </a:r>
            <a:r>
              <a:rPr lang="en-US" sz="4800" dirty="0">
                <a:solidFill>
                  <a:prstClr val="black"/>
                </a:solidFill>
                <a:latin typeface="Open Sans"/>
                <a:cs typeface="Open Sans"/>
              </a:rPr>
              <a:t>over time</a:t>
            </a:r>
          </a:p>
        </p:txBody>
      </p:sp>
      <p:cxnSp>
        <p:nvCxnSpPr>
          <p:cNvPr id="6" name="Straight Connector 5"/>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65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8-12-13 at 1.45.1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1862" y="991909"/>
            <a:ext cx="16164459" cy="11994096"/>
          </a:xfrm>
          <a:prstGeom prst="rect">
            <a:avLst/>
          </a:prstGeom>
          <a:ln>
            <a:noFill/>
          </a:ln>
          <a:effectLst>
            <a:outerShdw blurRad="539750" sx="102000" sy="102000" algn="ctr" rotWithShape="0">
              <a:prstClr val="black">
                <a:alpha val="20000"/>
              </a:prstClr>
            </a:outerShdw>
          </a:effectLst>
        </p:spPr>
      </p:pic>
      <p:sp>
        <p:nvSpPr>
          <p:cNvPr id="7" name="TextBox 6"/>
          <p:cNvSpPr txBox="1"/>
          <p:nvPr/>
        </p:nvSpPr>
        <p:spPr>
          <a:xfrm>
            <a:off x="1022755" y="2122129"/>
            <a:ext cx="3436486" cy="1200328"/>
          </a:xfrm>
          <a:prstGeom prst="rect">
            <a:avLst/>
          </a:prstGeom>
          <a:noFill/>
        </p:spPr>
        <p:txBody>
          <a:bodyPr wrap="square" lIns="91424" tIns="45712" rIns="91424" bIns="45712" rtlCol="0">
            <a:spAutoFit/>
          </a:bodyPr>
          <a:lstStyle/>
          <a:p>
            <a:pPr>
              <a:defRPr/>
            </a:pPr>
            <a:r>
              <a:rPr lang="en-US" sz="7200" b="1" dirty="0">
                <a:solidFill>
                  <a:srgbClr val="3BAEC2">
                    <a:lumMod val="50000"/>
                  </a:srgbClr>
                </a:solidFill>
                <a:latin typeface="Raleway"/>
                <a:cs typeface="Raleway"/>
              </a:rPr>
              <a:t>Rubric</a:t>
            </a:r>
          </a:p>
        </p:txBody>
      </p:sp>
    </p:spTree>
    <p:extLst>
      <p:ext uri="{BB962C8B-B14F-4D97-AF65-F5344CB8AC3E}">
        <p14:creationId xmlns:p14="http://schemas.microsoft.com/office/powerpoint/2010/main" val="71397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PA Essential Practices Rubric</a:t>
            </a:r>
          </a:p>
        </p:txBody>
      </p:sp>
      <p:pic>
        <p:nvPicPr>
          <p:cNvPr id="8" name="Content Placeholder 6">
            <a:extLst>
              <a:ext uri="{FF2B5EF4-FFF2-40B4-BE49-F238E27FC236}">
                <a16:creationId xmlns:a16="http://schemas.microsoft.com/office/drawing/2014/main" id="{96BCC179-521C-4EAD-8F1D-5B630551EC90}"/>
              </a:ext>
            </a:extLst>
          </p:cNvPr>
          <p:cNvPicPr>
            <a:picLocks noChangeAspect="1"/>
          </p:cNvPicPr>
          <p:nvPr/>
        </p:nvPicPr>
        <p:blipFill rotWithShape="1">
          <a:blip r:embed="rId3"/>
          <a:srcRect l="25377" t="37039" r="25378" b="34339"/>
          <a:stretch/>
        </p:blipFill>
        <p:spPr>
          <a:xfrm>
            <a:off x="602005" y="3310467"/>
            <a:ext cx="23109684" cy="7555088"/>
          </a:xfrm>
          <a:prstGeom prst="rect">
            <a:avLst/>
          </a:prstGeom>
        </p:spPr>
      </p:pic>
      <p:cxnSp>
        <p:nvCxnSpPr>
          <p:cNvPr id="5" name="Straight Connector 4"/>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2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2755" y="2122128"/>
            <a:ext cx="8149733" cy="3416320"/>
          </a:xfrm>
          <a:prstGeom prst="rect">
            <a:avLst/>
          </a:prstGeom>
          <a:noFill/>
        </p:spPr>
        <p:txBody>
          <a:bodyPr wrap="square" lIns="91424" tIns="45712" rIns="91424" bIns="45712" rtlCol="0">
            <a:spAutoFit/>
          </a:bodyPr>
          <a:lstStyle/>
          <a:p>
            <a:pPr>
              <a:defRPr/>
            </a:pPr>
            <a:r>
              <a:rPr lang="en-US" sz="7200" b="1" dirty="0">
                <a:solidFill>
                  <a:srgbClr val="3BAEC2">
                    <a:lumMod val="50000"/>
                  </a:srgbClr>
                </a:solidFill>
                <a:latin typeface="Raleway"/>
                <a:cs typeface="Raleway"/>
              </a:rPr>
              <a:t>Essential Practice</a:t>
            </a:r>
          </a:p>
          <a:p>
            <a:pPr>
              <a:defRPr/>
            </a:pPr>
            <a:r>
              <a:rPr lang="en-US" sz="7200" b="1" dirty="0">
                <a:solidFill>
                  <a:srgbClr val="3BAEC2">
                    <a:lumMod val="50000"/>
                  </a:srgbClr>
                </a:solidFill>
                <a:latin typeface="Raleway"/>
                <a:cs typeface="Raleway"/>
              </a:rPr>
              <a:t>Quick Reference Guide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398273" y="1502002"/>
            <a:ext cx="14299329" cy="10512429"/>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177251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1.66667E-6 L -0.1446 -0.00208 " pathEditMode="relative" rAng="0" ptsTypes="AA">
                                      <p:cBhvr>
                                        <p:cTn id="6" dur="2000" fill="hold"/>
                                        <p:tgtEl>
                                          <p:spTgt spid="2"/>
                                        </p:tgtEl>
                                        <p:attrNameLst>
                                          <p:attrName>ppt_x</p:attrName>
                                          <p:attrName>ppt_y</p:attrName>
                                        </p:attrNameLst>
                                      </p:cBhvr>
                                      <p:rCtr x="-7233" y="-104"/>
                                    </p:animMotion>
                                  </p:childTnLst>
                                </p:cTn>
                              </p:par>
                              <p:par>
                                <p:cTn id="7" presetID="6" presetClass="emph" presetSubtype="0" fill="hold" nodeType="withEffect">
                                  <p:stCondLst>
                                    <p:cond delay="0"/>
                                  </p:stCondLst>
                                  <p:childTnLst>
                                    <p:animScale>
                                      <p:cBhvr>
                                        <p:cTn id="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2755" y="2122126"/>
            <a:ext cx="13049710" cy="2308325"/>
          </a:xfrm>
          <a:prstGeom prst="rect">
            <a:avLst/>
          </a:prstGeom>
          <a:noFill/>
        </p:spPr>
        <p:txBody>
          <a:bodyPr wrap="square" lIns="91424" tIns="45712" rIns="91424" bIns="45712" rtlCol="0">
            <a:spAutoFit/>
          </a:bodyPr>
          <a:lstStyle/>
          <a:p>
            <a:pPr>
              <a:defRPr/>
            </a:pPr>
            <a:r>
              <a:rPr lang="en-US" sz="7200" b="1" dirty="0">
                <a:solidFill>
                  <a:srgbClr val="3BAEC2">
                    <a:lumMod val="50000"/>
                  </a:srgbClr>
                </a:solidFill>
                <a:latin typeface="Raleway"/>
                <a:cs typeface="Raleway"/>
              </a:rPr>
              <a:t>“Look-</a:t>
            </a:r>
            <a:r>
              <a:rPr lang="en-US" sz="7200" b="1" dirty="0" err="1">
                <a:solidFill>
                  <a:srgbClr val="3BAEC2">
                    <a:lumMod val="50000"/>
                  </a:srgbClr>
                </a:solidFill>
                <a:latin typeface="Raleway"/>
                <a:cs typeface="Raleway"/>
              </a:rPr>
              <a:t>Fors</a:t>
            </a:r>
            <a:r>
              <a:rPr lang="en-US" sz="7200" b="1" dirty="0">
                <a:solidFill>
                  <a:srgbClr val="3BAEC2">
                    <a:lumMod val="50000"/>
                  </a:srgbClr>
                </a:solidFill>
                <a:latin typeface="Raleway"/>
                <a:cs typeface="Raleway"/>
              </a:rPr>
              <a:t>”: Indicators of Operational Implementation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72467" y="896704"/>
            <a:ext cx="9201792" cy="11927664"/>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400984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2E7C-CCD1-4086-B8A6-5F338BDD969F}"/>
              </a:ext>
            </a:extLst>
          </p:cNvPr>
          <p:cNvSpPr>
            <a:spLocks noGrp="1"/>
          </p:cNvSpPr>
          <p:nvPr>
            <p:ph type="title"/>
          </p:nvPr>
        </p:nvSpPr>
        <p:spPr/>
        <p:txBody>
          <a:bodyPr lIns="217634" tIns="108818" rIns="217634" bIns="108818"/>
          <a:lstStyle/>
          <a:p>
            <a:r>
              <a:rPr lang="en-US" dirty="0"/>
              <a:t>What is equity?</a:t>
            </a:r>
          </a:p>
        </p:txBody>
      </p:sp>
      <p:sp>
        <p:nvSpPr>
          <p:cNvPr id="11" name="Content Placeholder 10">
            <a:extLst>
              <a:ext uri="{FF2B5EF4-FFF2-40B4-BE49-F238E27FC236}">
                <a16:creationId xmlns:a16="http://schemas.microsoft.com/office/drawing/2014/main" id="{358A6386-43C0-4C94-A445-32764B9BB61D}"/>
              </a:ext>
            </a:extLst>
          </p:cNvPr>
          <p:cNvSpPr>
            <a:spLocks noGrp="1"/>
          </p:cNvSpPr>
          <p:nvPr>
            <p:ph idx="1"/>
          </p:nvPr>
        </p:nvSpPr>
        <p:spPr>
          <a:xfrm>
            <a:off x="10978762" y="4277087"/>
            <a:ext cx="11722925" cy="6560248"/>
          </a:xfrm>
        </p:spPr>
        <p:txBody>
          <a:bodyPr lIns="217634" tIns="108818" rIns="217634" bIns="108818">
            <a:normAutofit/>
          </a:bodyPr>
          <a:lstStyle/>
          <a:p>
            <a:pPr marL="0" indent="0">
              <a:lnSpc>
                <a:spcPct val="120000"/>
              </a:lnSpc>
              <a:buNone/>
            </a:pPr>
            <a:r>
              <a:rPr lang="en-US" dirty="0">
                <a:solidFill>
                  <a:schemeClr val="tx2">
                    <a:lumMod val="75000"/>
                    <a:lumOff val="25000"/>
                  </a:schemeClr>
                </a:solidFill>
              </a:rPr>
              <a:t>Every student has access to the educational resources and rigor they need at the right moment in their education across race, gender, ethnicity, language, disability, sexual orientation, family background and/or family income.</a:t>
            </a:r>
          </a:p>
        </p:txBody>
      </p:sp>
      <p:sp>
        <p:nvSpPr>
          <p:cNvPr id="12" name="Rectangle 11">
            <a:extLst>
              <a:ext uri="{FF2B5EF4-FFF2-40B4-BE49-F238E27FC236}">
                <a16:creationId xmlns:a16="http://schemas.microsoft.com/office/drawing/2014/main" id="{4A4A3572-D054-4B16-A674-86D0EFABFBB5}"/>
              </a:ext>
            </a:extLst>
          </p:cNvPr>
          <p:cNvSpPr/>
          <p:nvPr/>
        </p:nvSpPr>
        <p:spPr>
          <a:xfrm>
            <a:off x="1999342" y="8820208"/>
            <a:ext cx="5037661" cy="589131"/>
          </a:xfrm>
          <a:prstGeom prst="rect">
            <a:avLst/>
          </a:prstGeom>
        </p:spPr>
        <p:txBody>
          <a:bodyPr wrap="none" lIns="217634" tIns="108818" rIns="217634" bIns="108818">
            <a:spAutoFit/>
          </a:bodyPr>
          <a:lstStyle/>
          <a:p>
            <a:pPr>
              <a:defRPr/>
            </a:pPr>
            <a:r>
              <a:rPr lang="en-US" sz="2400" dirty="0">
                <a:solidFill>
                  <a:srgbClr val="193F45"/>
                </a:solidFill>
                <a:latin typeface="Arial" panose="020B0604020202020204" pitchFamily="34" charset="0"/>
                <a:cs typeface="Arial" panose="020B0604020202020204" pitchFamily="34" charset="0"/>
              </a:rPr>
              <a:t>www.aspeninstitute.org/education</a:t>
            </a:r>
            <a:endParaRPr lang="en-US" dirty="0">
              <a:solidFill>
                <a:srgbClr val="193F45"/>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3F53040-65D4-4572-B93C-503CB58B252F}"/>
              </a:ext>
            </a:extLst>
          </p:cNvPr>
          <p:cNvSpPr/>
          <p:nvPr/>
        </p:nvSpPr>
        <p:spPr>
          <a:xfrm>
            <a:off x="1999342" y="9219160"/>
            <a:ext cx="2504817" cy="589131"/>
          </a:xfrm>
          <a:prstGeom prst="rect">
            <a:avLst/>
          </a:prstGeom>
        </p:spPr>
        <p:txBody>
          <a:bodyPr wrap="none" lIns="217634" tIns="108818" rIns="217634" bIns="108818">
            <a:spAutoFit/>
          </a:bodyPr>
          <a:lstStyle/>
          <a:p>
            <a:pPr>
              <a:defRPr/>
            </a:pPr>
            <a:r>
              <a:rPr lang="en-US" sz="2400" dirty="0">
                <a:solidFill>
                  <a:srgbClr val="193F45"/>
                </a:solidFill>
                <a:latin typeface="Arial" panose="020B0604020202020204" pitchFamily="34" charset="0"/>
                <a:cs typeface="Arial" panose="020B0604020202020204" pitchFamily="34" charset="0"/>
              </a:rPr>
              <a:t>www.ccsso.org</a:t>
            </a:r>
            <a:endParaRPr lang="en-US" dirty="0">
              <a:solidFill>
                <a:srgbClr val="193F45"/>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900196" y="4740288"/>
            <a:ext cx="9106790" cy="2651125"/>
          </a:xfrm>
          <a:prstGeom prst="rect">
            <a:avLst/>
          </a:prstGeom>
        </p:spPr>
        <p:txBody>
          <a:bodyPr vert="horz" lIns="182811" tIns="91405" rIns="182811" bIns="91405" rtlCol="0" anchor="ctr">
            <a:normAutofit fontScale="92500" lnSpcReduction="10000"/>
          </a:bodyPr>
          <a:lstStyle>
            <a:lvl1pPr algn="l" defTabSz="1828434" rtl="0" eaLnBrk="1" latinLnBrk="0" hangingPunct="1">
              <a:lnSpc>
                <a:spcPct val="90000"/>
              </a:lnSpc>
              <a:spcBef>
                <a:spcPct val="0"/>
              </a:spcBef>
              <a:buNone/>
              <a:defRPr lang="en-US" sz="8000" b="1" i="0" kern="1200">
                <a:solidFill>
                  <a:srgbClr val="FFFFFF"/>
                </a:solidFill>
                <a:latin typeface="Raleway"/>
                <a:ea typeface="Open Sans Regular" charset="0"/>
                <a:cs typeface="Raleway"/>
              </a:defRPr>
            </a:lvl1pPr>
          </a:lstStyle>
          <a:p>
            <a:r>
              <a:rPr lang="en-US" sz="8500" b="0" dirty="0">
                <a:solidFill>
                  <a:schemeClr val="accent1">
                    <a:lumMod val="75000"/>
                  </a:schemeClr>
                </a:solidFill>
              </a:rPr>
              <a:t>Educational</a:t>
            </a:r>
            <a:r>
              <a:rPr lang="en-US" b="0" dirty="0">
                <a:solidFill>
                  <a:schemeClr val="accent1">
                    <a:lumMod val="75000"/>
                  </a:schemeClr>
                </a:solidFill>
              </a:rPr>
              <a:t> </a:t>
            </a:r>
            <a:r>
              <a:rPr lang="en-US" sz="13100" b="0" dirty="0">
                <a:solidFill>
                  <a:schemeClr val="accent1">
                    <a:lumMod val="75000"/>
                  </a:schemeClr>
                </a:solidFill>
              </a:rPr>
              <a:t>equity</a:t>
            </a:r>
          </a:p>
        </p:txBody>
      </p:sp>
      <p:cxnSp>
        <p:nvCxnSpPr>
          <p:cNvPr id="7" name="Straight Connector 6"/>
          <p:cNvCxnSpPr/>
          <p:nvPr/>
        </p:nvCxnSpPr>
        <p:spPr>
          <a:xfrm>
            <a:off x="2140456" y="8001405"/>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23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solidFill>
                  <a:schemeClr val="accent4">
                    <a:lumMod val="50000"/>
                  </a:schemeClr>
                </a:solidFill>
              </a:rPr>
              <a:t>Essential Practices Self-Assessment Process</a:t>
            </a:r>
          </a:p>
        </p:txBody>
      </p:sp>
      <p:graphicFrame>
        <p:nvGraphicFramePr>
          <p:cNvPr id="11" name="Content Placeholder 10">
            <a:extLst>
              <a:ext uri="{FF2B5EF4-FFF2-40B4-BE49-F238E27FC236}">
                <a16:creationId xmlns:a16="http://schemas.microsoft.com/office/drawing/2014/main" id="{DFC87223-B866-482E-93AE-1C7C2EE4992E}"/>
              </a:ext>
            </a:extLst>
          </p:cNvPr>
          <p:cNvGraphicFramePr>
            <a:graphicFrameLocks noGrp="1"/>
          </p:cNvGraphicFramePr>
          <p:nvPr>
            <p:ph idx="1"/>
            <p:extLst>
              <p:ext uri="{D42A27DB-BD31-4B8C-83A1-F6EECF244321}">
                <p14:modId xmlns:p14="http://schemas.microsoft.com/office/powerpoint/2010/main" val="1717871814"/>
              </p:ext>
            </p:extLst>
          </p:nvPr>
        </p:nvGraphicFramePr>
        <p:xfrm>
          <a:off x="1676401" y="3651252"/>
          <a:ext cx="21024849" cy="870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06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7405CA72-9CC1-4125-9BCD-D1A9AD39A4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BFEBF25C-7E8D-44F6-893A-57264C0CDD1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0C1F4AF6-9136-496C-8C4E-A8337AF85E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2D4AA6DF-B611-4A11-B242-1088D2DC62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Prioritize Needs</a:t>
            </a:r>
          </a:p>
        </p:txBody>
      </p:sp>
      <p:sp>
        <p:nvSpPr>
          <p:cNvPr id="3" name="Content Placeholder 2"/>
          <p:cNvSpPr>
            <a:spLocks noGrp="1"/>
          </p:cNvSpPr>
          <p:nvPr>
            <p:ph idx="1"/>
          </p:nvPr>
        </p:nvSpPr>
        <p:spPr/>
        <p:txBody>
          <a:bodyPr>
            <a:normAutofit/>
          </a:bodyPr>
          <a:lstStyle/>
          <a:p>
            <a:pPr marL="861862" indent="-861862"/>
            <a:r>
              <a:rPr lang="en-US" sz="6100" dirty="0">
                <a:solidFill>
                  <a:schemeClr val="tx2">
                    <a:lumMod val="75000"/>
                    <a:lumOff val="25000"/>
                  </a:schemeClr>
                </a:solidFill>
              </a:rPr>
              <a:t>A short list (no more than five) of broad thematic areas of focus that will propel the SEA, LEA, or school to achieving its vision and mission.</a:t>
            </a:r>
          </a:p>
          <a:p>
            <a:pPr marL="861862" indent="-861862"/>
            <a:r>
              <a:rPr lang="en-US" sz="6100" dirty="0">
                <a:solidFill>
                  <a:schemeClr val="tx2">
                    <a:lumMod val="75000"/>
                    <a:lumOff val="25000"/>
                  </a:schemeClr>
                </a:solidFill>
              </a:rPr>
              <a:t>Sample Techniques</a:t>
            </a:r>
          </a:p>
          <a:p>
            <a:pPr lvl="1"/>
            <a:r>
              <a:rPr lang="en-US" sz="6100" dirty="0">
                <a:solidFill>
                  <a:schemeClr val="tx2">
                    <a:lumMod val="75000"/>
                    <a:lumOff val="25000"/>
                  </a:schemeClr>
                </a:solidFill>
                <a:hlinkClick r:id="rId3"/>
              </a:rPr>
              <a:t>2x2 Matrix</a:t>
            </a:r>
            <a:endParaRPr lang="en-US" sz="6100" dirty="0">
              <a:solidFill>
                <a:schemeClr val="tx2">
                  <a:lumMod val="75000"/>
                  <a:lumOff val="25000"/>
                </a:schemeClr>
              </a:solidFill>
            </a:endParaRPr>
          </a:p>
          <a:p>
            <a:pPr lvl="1"/>
            <a:r>
              <a:rPr lang="en-US" sz="6100" dirty="0">
                <a:solidFill>
                  <a:schemeClr val="tx2">
                    <a:lumMod val="75000"/>
                    <a:lumOff val="25000"/>
                  </a:schemeClr>
                </a:solidFill>
                <a:hlinkClick r:id="rId4"/>
              </a:rPr>
              <a:t>R.E.A.L.</a:t>
            </a:r>
            <a:endParaRPr lang="en-US" sz="6100" dirty="0">
              <a:solidFill>
                <a:schemeClr val="tx2">
                  <a:lumMod val="75000"/>
                  <a:lumOff val="25000"/>
                </a:schemeClr>
              </a:solidFill>
            </a:endParaRPr>
          </a:p>
          <a:p>
            <a:pPr lvl="1"/>
            <a:endParaRPr lang="en-US" sz="6100" dirty="0">
              <a:solidFill>
                <a:schemeClr val="tx2">
                  <a:lumMod val="75000"/>
                  <a:lumOff val="25000"/>
                </a:schemeClr>
              </a:solidFill>
            </a:endParaRPr>
          </a:p>
          <a:p>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8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Root Cause Analysis</a:t>
            </a:r>
          </a:p>
        </p:txBody>
      </p:sp>
      <p:sp>
        <p:nvSpPr>
          <p:cNvPr id="3" name="Content Placeholder 2"/>
          <p:cNvSpPr>
            <a:spLocks noGrp="1"/>
          </p:cNvSpPr>
          <p:nvPr>
            <p:ph idx="1"/>
          </p:nvPr>
        </p:nvSpPr>
        <p:spPr/>
        <p:txBody>
          <a:bodyPr>
            <a:normAutofit fontScale="92500" lnSpcReduction="10000"/>
          </a:bodyPr>
          <a:lstStyle/>
          <a:p>
            <a:pPr marL="952335" indent="-952335"/>
            <a:r>
              <a:rPr lang="en-US" sz="6700" dirty="0">
                <a:solidFill>
                  <a:schemeClr val="tx2">
                    <a:lumMod val="75000"/>
                    <a:lumOff val="25000"/>
                  </a:schemeClr>
                </a:solidFill>
              </a:rPr>
              <a:t>Ask thoughtful, root-cause questions to take a deeper dive into the data. </a:t>
            </a:r>
          </a:p>
          <a:p>
            <a:pPr marL="952335" indent="-952335"/>
            <a:endParaRPr lang="en-US" sz="6700" dirty="0">
              <a:solidFill>
                <a:schemeClr val="tx2">
                  <a:lumMod val="75000"/>
                  <a:lumOff val="25000"/>
                </a:schemeClr>
              </a:solidFill>
            </a:endParaRPr>
          </a:p>
          <a:p>
            <a:pPr marL="952335" indent="-952335"/>
            <a:r>
              <a:rPr lang="en-US" sz="6700" dirty="0">
                <a:solidFill>
                  <a:schemeClr val="tx2">
                    <a:lumMod val="75000"/>
                    <a:lumOff val="25000"/>
                  </a:schemeClr>
                </a:solidFill>
              </a:rPr>
              <a:t>If needed, go back to collect any missing data or clarifications to the findings. </a:t>
            </a:r>
          </a:p>
          <a:p>
            <a:pPr marL="952335" indent="-952335"/>
            <a:endParaRPr lang="en-US" sz="6700" dirty="0">
              <a:solidFill>
                <a:schemeClr val="tx2">
                  <a:lumMod val="75000"/>
                  <a:lumOff val="25000"/>
                </a:schemeClr>
              </a:solidFill>
            </a:endParaRPr>
          </a:p>
          <a:p>
            <a:pPr marL="952335" indent="-952335"/>
            <a:r>
              <a:rPr lang="en-US" sz="6700" dirty="0">
                <a:solidFill>
                  <a:schemeClr val="tx2">
                    <a:lumMod val="75000"/>
                    <a:lumOff val="25000"/>
                  </a:schemeClr>
                </a:solidFill>
              </a:rPr>
              <a:t>Sample Techniques:</a:t>
            </a:r>
          </a:p>
          <a:p>
            <a:pPr lvl="1"/>
            <a:r>
              <a:rPr lang="en-US" sz="5600" dirty="0">
                <a:solidFill>
                  <a:schemeClr val="tx2">
                    <a:lumMod val="75000"/>
                    <a:lumOff val="25000"/>
                  </a:schemeClr>
                </a:solidFill>
                <a:hlinkClick r:id="rId3"/>
              </a:rPr>
              <a:t>5 Whys</a:t>
            </a:r>
            <a:endParaRPr lang="en-US" sz="5600" dirty="0">
              <a:solidFill>
                <a:schemeClr val="tx2">
                  <a:lumMod val="75000"/>
                  <a:lumOff val="25000"/>
                </a:schemeClr>
              </a:solidFill>
            </a:endParaRPr>
          </a:p>
          <a:p>
            <a:pPr lvl="1"/>
            <a:r>
              <a:rPr lang="en-US" sz="5600" dirty="0">
                <a:solidFill>
                  <a:schemeClr val="tx2">
                    <a:lumMod val="75000"/>
                    <a:lumOff val="25000"/>
                  </a:schemeClr>
                </a:solidFill>
                <a:hlinkClick r:id="rId4"/>
              </a:rPr>
              <a:t>Fishbone Diagram</a:t>
            </a:r>
            <a:endParaRPr lang="en-US" dirty="0">
              <a:solidFill>
                <a:schemeClr val="tx2">
                  <a:lumMod val="75000"/>
                  <a:lumOff val="25000"/>
                </a:schemeClr>
              </a:solidFill>
            </a:endParaRPr>
          </a:p>
          <a:p>
            <a:pPr marL="0" indent="0">
              <a:buNone/>
            </a:pPr>
            <a:endParaRPr lang="en-US"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23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55963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0.16322 -0.2963 " pathEditMode="relative" rAng="0" ptsTypes="AA">
                                      <p:cBhvr>
                                        <p:cTn id="8" dur="2000" fill="hold"/>
                                        <p:tgtEl>
                                          <p:spTgt spid="3"/>
                                        </p:tgtEl>
                                        <p:attrNameLst>
                                          <p:attrName>ppt_x</p:attrName>
                                          <p:attrName>ppt_y</p:attrName>
                                        </p:attrNameLst>
                                      </p:cBhvr>
                                      <p:rCtr x="-8164" y="-1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New Plan Template</a:t>
            </a:r>
          </a:p>
        </p:txBody>
      </p:sp>
      <p:sp>
        <p:nvSpPr>
          <p:cNvPr id="13" name="Content Placeholder 12">
            <a:extLst>
              <a:ext uri="{FF2B5EF4-FFF2-40B4-BE49-F238E27FC236}">
                <a16:creationId xmlns:a16="http://schemas.microsoft.com/office/drawing/2014/main" id="{12D20C52-ED54-45F1-AC58-05C707AFC2B2}"/>
              </a:ext>
            </a:extLst>
          </p:cNvPr>
          <p:cNvSpPr>
            <a:spLocks noGrp="1"/>
          </p:cNvSpPr>
          <p:nvPr>
            <p:ph idx="1"/>
          </p:nvPr>
        </p:nvSpPr>
        <p:spPr/>
        <p:txBody>
          <a:bodyPr>
            <a:noAutofit/>
          </a:bodyPr>
          <a:lstStyle/>
          <a:p>
            <a:pPr marL="861862" indent="-861862"/>
            <a:r>
              <a:rPr lang="en-US" sz="6100" dirty="0">
                <a:solidFill>
                  <a:schemeClr val="tx2">
                    <a:lumMod val="75000"/>
                    <a:lumOff val="25000"/>
                  </a:schemeClr>
                </a:solidFill>
              </a:rPr>
              <a:t>Schools that are designated for CSI will be the first to use the new plan format this school year. </a:t>
            </a:r>
          </a:p>
          <a:p>
            <a:pPr marL="861862" indent="-861862"/>
            <a:endParaRPr lang="en-US" sz="6100" dirty="0">
              <a:solidFill>
                <a:schemeClr val="tx2">
                  <a:lumMod val="75000"/>
                  <a:lumOff val="25000"/>
                </a:schemeClr>
              </a:solidFill>
            </a:endParaRPr>
          </a:p>
          <a:p>
            <a:pPr marL="861862" indent="-861862"/>
            <a:r>
              <a:rPr lang="en-US" sz="6100" dirty="0">
                <a:solidFill>
                  <a:schemeClr val="tx2">
                    <a:lumMod val="75000"/>
                    <a:lumOff val="25000"/>
                  </a:schemeClr>
                </a:solidFill>
              </a:rPr>
              <a:t>New plan incorporates the Essential Practices and is set up in a new simple format for ease of plan development, monitoring and revision. </a:t>
            </a:r>
          </a:p>
          <a:p>
            <a:pPr marL="861862" indent="-861862"/>
            <a:endParaRPr lang="en-US" sz="6100" dirty="0">
              <a:solidFill>
                <a:schemeClr val="tx2">
                  <a:lumMod val="75000"/>
                  <a:lumOff val="25000"/>
                </a:schemeClr>
              </a:solidFill>
            </a:endParaRPr>
          </a:p>
          <a:p>
            <a:pPr marL="861862" indent="-861862"/>
            <a:r>
              <a:rPr lang="en-US" sz="6100" dirty="0">
                <a:solidFill>
                  <a:schemeClr val="tx2">
                    <a:lumMod val="75000"/>
                    <a:lumOff val="25000"/>
                  </a:schemeClr>
                </a:solidFill>
              </a:rPr>
              <a:t>Online tool and resources are to be developed for rollout for the start of the 2019-2020 school year. </a:t>
            </a:r>
          </a:p>
          <a:p>
            <a:pPr marL="861862" indent="-861862"/>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4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Evidence-Based Strategies</a:t>
            </a:r>
          </a:p>
        </p:txBody>
      </p:sp>
      <p:sp>
        <p:nvSpPr>
          <p:cNvPr id="3" name="Content Placeholder 2"/>
          <p:cNvSpPr>
            <a:spLocks noGrp="1"/>
          </p:cNvSpPr>
          <p:nvPr>
            <p:ph idx="1"/>
          </p:nvPr>
        </p:nvSpPr>
        <p:spPr/>
        <p:txBody>
          <a:bodyPr>
            <a:normAutofit/>
          </a:bodyPr>
          <a:lstStyle/>
          <a:p>
            <a:pPr marL="815833" indent="-815833"/>
            <a:r>
              <a:rPr lang="en-US" sz="7200" b="1" dirty="0">
                <a:solidFill>
                  <a:schemeClr val="tx2">
                    <a:lumMod val="75000"/>
                    <a:lumOff val="25000"/>
                  </a:schemeClr>
                </a:solidFill>
              </a:rPr>
              <a:t>Evidence Resource Center</a:t>
            </a:r>
            <a:r>
              <a:rPr lang="en-US" sz="7200" dirty="0">
                <a:solidFill>
                  <a:schemeClr val="tx2">
                    <a:lumMod val="75000"/>
                    <a:lumOff val="25000"/>
                  </a:schemeClr>
                </a:solidFill>
              </a:rPr>
              <a:t> – providing tools and technical assistance in selecting evidence-based interventions that PA, LEAs, and schools have the capacity to implement</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48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Review the Plan with Stakeholders</a:t>
            </a:r>
          </a:p>
        </p:txBody>
      </p:sp>
      <p:sp>
        <p:nvSpPr>
          <p:cNvPr id="3" name="Content Placeholder 2"/>
          <p:cNvSpPr>
            <a:spLocks noGrp="1"/>
          </p:cNvSpPr>
          <p:nvPr>
            <p:ph idx="1"/>
          </p:nvPr>
        </p:nvSpPr>
        <p:spPr/>
        <p:txBody>
          <a:bodyPr>
            <a:normAutofit/>
          </a:bodyPr>
          <a:lstStyle/>
          <a:p>
            <a:pPr marL="725361" indent="-725361"/>
            <a:r>
              <a:rPr lang="en-US" sz="6100" dirty="0">
                <a:solidFill>
                  <a:schemeClr val="tx2">
                    <a:lumMod val="75000"/>
                    <a:lumOff val="25000"/>
                  </a:schemeClr>
                </a:solidFill>
              </a:rPr>
              <a:t>Before finalizing the plan, a series of facilitated meetings with various stakeholders should be held.</a:t>
            </a:r>
          </a:p>
          <a:p>
            <a:pPr lvl="1"/>
            <a:r>
              <a:rPr lang="en-US" sz="6100" dirty="0">
                <a:solidFill>
                  <a:schemeClr val="tx2">
                    <a:lumMod val="75000"/>
                    <a:lumOff val="25000"/>
                  </a:schemeClr>
                </a:solidFill>
              </a:rPr>
              <a:t>Provide essential insight into different perspectives</a:t>
            </a:r>
          </a:p>
          <a:p>
            <a:pPr lvl="1"/>
            <a:r>
              <a:rPr lang="en-US" sz="6100" dirty="0">
                <a:solidFill>
                  <a:schemeClr val="tx2">
                    <a:lumMod val="75000"/>
                    <a:lumOff val="25000"/>
                  </a:schemeClr>
                </a:solidFill>
              </a:rPr>
              <a:t>Can highlight details that may have been overlooked</a:t>
            </a:r>
          </a:p>
          <a:p>
            <a:pPr lvl="1"/>
            <a:r>
              <a:rPr lang="en-US" sz="6100" dirty="0">
                <a:solidFill>
                  <a:schemeClr val="tx2">
                    <a:lumMod val="75000"/>
                    <a:lumOff val="25000"/>
                  </a:schemeClr>
                </a:solidFill>
              </a:rPr>
              <a:t>Create broader understanding and buy-in</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422220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0.01504 -0.27778 " pathEditMode="relative" rAng="0" ptsTypes="AA">
                                      <p:cBhvr>
                                        <p:cTn id="8" dur="2000" fill="hold"/>
                                        <p:tgtEl>
                                          <p:spTgt spid="3"/>
                                        </p:tgtEl>
                                        <p:attrNameLst>
                                          <p:attrName>ppt_x</p:attrName>
                                          <p:attrName>ppt_y</p:attrName>
                                        </p:attrNameLst>
                                      </p:cBhvr>
                                      <p:rCtr x="-755" y="-1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Implement the plan</a:t>
            </a:r>
          </a:p>
        </p:txBody>
      </p:sp>
      <p:sp>
        <p:nvSpPr>
          <p:cNvPr id="3" name="Content Placeholder 2"/>
          <p:cNvSpPr>
            <a:spLocks noGrp="1"/>
          </p:cNvSpPr>
          <p:nvPr>
            <p:ph idx="1"/>
          </p:nvPr>
        </p:nvSpPr>
        <p:spPr/>
        <p:txBody>
          <a:bodyPr>
            <a:normAutofit/>
          </a:bodyPr>
          <a:lstStyle/>
          <a:p>
            <a:pPr marL="906305" indent="-906305"/>
            <a:r>
              <a:rPr lang="en-US" sz="7200" dirty="0">
                <a:solidFill>
                  <a:schemeClr val="tx2">
                    <a:lumMod val="75000"/>
                    <a:lumOff val="25000"/>
                  </a:schemeClr>
                </a:solidFill>
              </a:rPr>
              <a:t>The plan should guide day-to-day activities in the LEA or school.</a:t>
            </a:r>
          </a:p>
          <a:p>
            <a:pPr marL="906305" indent="-906305"/>
            <a:endParaRPr lang="en-US" sz="7200" dirty="0">
              <a:solidFill>
                <a:schemeClr val="tx2">
                  <a:lumMod val="75000"/>
                  <a:lumOff val="25000"/>
                </a:schemeClr>
              </a:solidFill>
            </a:endParaRPr>
          </a:p>
          <a:p>
            <a:pPr marL="906305" indent="-906305"/>
            <a:r>
              <a:rPr lang="en-US" sz="7200" dirty="0">
                <a:solidFill>
                  <a:schemeClr val="tx2">
                    <a:lumMod val="75000"/>
                    <a:lumOff val="25000"/>
                  </a:schemeClr>
                </a:solidFill>
              </a:rPr>
              <a:t>The plan should be part of the school’s daily culture; stakeholders should be thinking and talking about implementation every day.</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71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211269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0.15507 -0.2654 " pathEditMode="relative" rAng="0" ptsTypes="AA">
                                      <p:cBhvr>
                                        <p:cTn id="8" dur="2000" fill="hold"/>
                                        <p:tgtEl>
                                          <p:spTgt spid="3"/>
                                        </p:tgtEl>
                                        <p:attrNameLst>
                                          <p:attrName>ppt_x</p:attrName>
                                          <p:attrName>ppt_y</p:attrName>
                                        </p:attrNameLst>
                                      </p:cBhvr>
                                      <p:rCtr x="7754" y="-132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478C-D0BB-4681-A7C4-BF0B14677237}"/>
              </a:ext>
            </a:extLst>
          </p:cNvPr>
          <p:cNvSpPr>
            <a:spLocks noGrp="1"/>
          </p:cNvSpPr>
          <p:nvPr>
            <p:ph type="title"/>
          </p:nvPr>
        </p:nvSpPr>
        <p:spPr/>
        <p:txBody>
          <a:bodyPr lIns="217634" tIns="108818" rIns="217634" bIns="108818"/>
          <a:lstStyle/>
          <a:p>
            <a:r>
              <a:rPr lang="en-US" dirty="0">
                <a:solidFill>
                  <a:schemeClr val="accent4">
                    <a:lumMod val="50000"/>
                  </a:schemeClr>
                </a:solidFill>
              </a:rPr>
              <a:t>Improvement through an </a:t>
            </a:r>
            <a:r>
              <a:rPr lang="en-US" dirty="0">
                <a:solidFill>
                  <a:schemeClr val="accent1">
                    <a:lumMod val="75000"/>
                  </a:schemeClr>
                </a:solidFill>
              </a:rPr>
              <a:t>equity</a:t>
            </a:r>
            <a:r>
              <a:rPr lang="en-US" dirty="0">
                <a:solidFill>
                  <a:schemeClr val="accent4">
                    <a:lumMod val="50000"/>
                  </a:schemeClr>
                </a:solidFill>
              </a:rPr>
              <a:t> lens</a:t>
            </a:r>
          </a:p>
        </p:txBody>
      </p:sp>
      <p:pic>
        <p:nvPicPr>
          <p:cNvPr id="14" name="Picture 13">
            <a:extLst>
              <a:ext uri="{FF2B5EF4-FFF2-40B4-BE49-F238E27FC236}">
                <a16:creationId xmlns:a16="http://schemas.microsoft.com/office/drawing/2014/main" id="{314BB888-417F-449A-A790-B882A7B8442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6327547" y="2651125"/>
            <a:ext cx="12755733" cy="9815456"/>
          </a:xfrm>
          <a:prstGeom prst="rect">
            <a:avLst/>
          </a:prstGeom>
        </p:spPr>
      </p:pic>
      <p:pic>
        <p:nvPicPr>
          <p:cNvPr id="8" name="Content Placeholder 6">
            <a:extLst>
              <a:ext uri="{FF2B5EF4-FFF2-40B4-BE49-F238E27FC236}">
                <a16:creationId xmlns:a16="http://schemas.microsoft.com/office/drawing/2014/main" id="{0C66060D-5345-4803-ADED-FAB7BED81C38}"/>
              </a:ext>
            </a:extLst>
          </p:cNvPr>
          <p:cNvPicPr>
            <a:picLocks noChangeAspect="1"/>
          </p:cNvPicPr>
          <p:nvPr/>
        </p:nvPicPr>
        <p:blipFill rotWithShape="1">
          <a:blip r:embed="rId4">
            <a:extLst>
              <a:ext uri="{28A0092B-C50C-407E-A947-70E740481C1C}">
                <a14:useLocalDpi xmlns:a14="http://schemas.microsoft.com/office/drawing/2010/main" val="0"/>
              </a:ext>
            </a:extLst>
          </a:blip>
          <a:srcRect b="47808"/>
          <a:stretch/>
        </p:blipFill>
        <p:spPr>
          <a:xfrm>
            <a:off x="12593061" y="3213784"/>
            <a:ext cx="6411135" cy="4915808"/>
          </a:xfrm>
          <a:prstGeom prst="ellipse">
            <a:avLst/>
          </a:prstGeom>
          <a:ln>
            <a:solidFill>
              <a:schemeClr val="bg1">
                <a:lumMod val="85000"/>
              </a:schemeClr>
            </a:solidFill>
          </a:ln>
          <a:effectLst>
            <a:softEdge rad="112500"/>
          </a:effectLst>
        </p:spPr>
      </p:pic>
      <p:cxnSp>
        <p:nvCxnSpPr>
          <p:cNvPr id="6" name="Straight Connector 5"/>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1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Monitor the Plan</a:t>
            </a:r>
          </a:p>
        </p:txBody>
      </p:sp>
      <p:sp>
        <p:nvSpPr>
          <p:cNvPr id="3" name="Content Placeholder 2"/>
          <p:cNvSpPr>
            <a:spLocks noGrp="1"/>
          </p:cNvSpPr>
          <p:nvPr>
            <p:ph idx="1"/>
          </p:nvPr>
        </p:nvSpPr>
        <p:spPr/>
        <p:txBody>
          <a:bodyPr>
            <a:noAutofit/>
          </a:bodyPr>
          <a:lstStyle/>
          <a:p>
            <a:pPr marL="815833" indent="-815833"/>
            <a:r>
              <a:rPr lang="en-US" sz="6400" dirty="0">
                <a:solidFill>
                  <a:schemeClr val="tx2">
                    <a:lumMod val="75000"/>
                    <a:lumOff val="25000"/>
                  </a:schemeClr>
                </a:solidFill>
              </a:rPr>
              <a:t>Set up a monitoring system to regularly measure progress.</a:t>
            </a:r>
          </a:p>
          <a:p>
            <a:pPr marL="815833" indent="-815833"/>
            <a:endParaRPr lang="en-US" sz="6400" dirty="0">
              <a:solidFill>
                <a:schemeClr val="tx2">
                  <a:lumMod val="75000"/>
                  <a:lumOff val="25000"/>
                </a:schemeClr>
              </a:solidFill>
            </a:endParaRPr>
          </a:p>
          <a:p>
            <a:pPr marL="815833" indent="-815833"/>
            <a:r>
              <a:rPr lang="en-US" sz="6400" dirty="0">
                <a:solidFill>
                  <a:schemeClr val="tx2">
                    <a:lumMod val="75000"/>
                    <a:lumOff val="25000"/>
                  </a:schemeClr>
                </a:solidFill>
              </a:rPr>
              <a:t>Make time to review progress monitoring information.</a:t>
            </a:r>
          </a:p>
          <a:p>
            <a:pPr marL="815833" indent="-815833"/>
            <a:endParaRPr lang="en-US" sz="6400" dirty="0">
              <a:solidFill>
                <a:schemeClr val="tx2">
                  <a:lumMod val="75000"/>
                  <a:lumOff val="25000"/>
                </a:schemeClr>
              </a:solidFill>
            </a:endParaRPr>
          </a:p>
          <a:p>
            <a:pPr marL="815833" indent="-815833"/>
            <a:r>
              <a:rPr lang="en-US" sz="6400" dirty="0">
                <a:solidFill>
                  <a:schemeClr val="tx2">
                    <a:lumMod val="75000"/>
                    <a:lumOff val="25000"/>
                  </a:schemeClr>
                </a:solidFill>
              </a:rPr>
              <a:t>Assign specific individuals to gather and interpret data, track progress, keep teams informed.</a:t>
            </a: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85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7416"/>
          <a:stretch/>
        </p:blipFill>
        <p:spPr>
          <a:xfrm>
            <a:off x="4942134" y="402729"/>
            <a:ext cx="14510423" cy="12896952"/>
          </a:xfrm>
          <a:prstGeom prst="rect">
            <a:avLst/>
          </a:prstGeom>
          <a:effectLst>
            <a:outerShdw blurRad="454025" sx="102000" sy="102000" algn="ctr" rotWithShape="0">
              <a:schemeClr val="bg2">
                <a:lumMod val="75000"/>
                <a:alpha val="40000"/>
              </a:schemeClr>
            </a:outerShdw>
          </a:effectLst>
        </p:spPr>
      </p:pic>
    </p:spTree>
    <p:extLst>
      <p:ext uri="{BB962C8B-B14F-4D97-AF65-F5344CB8AC3E}">
        <p14:creationId xmlns:p14="http://schemas.microsoft.com/office/powerpoint/2010/main" val="261138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3"/>
                                        </p:tgtEl>
                                      </p:cBhvr>
                                      <p:by x="150000" y="150000"/>
                                    </p:animScale>
                                  </p:childTnLst>
                                </p:cTn>
                              </p:par>
                              <p:par>
                                <p:cTn id="7" presetID="0" presetClass="path" presetSubtype="0" accel="50000" decel="50000" fill="hold" nodeType="withEffect">
                                  <p:stCondLst>
                                    <p:cond delay="0"/>
                                  </p:stCondLst>
                                  <p:childTnLst>
                                    <p:animMotion origin="layout" path="M 4.6875E-6 2.96296E-6 L 0.16783 0.14201 " pathEditMode="relative" rAng="0" ptsTypes="AA">
                                      <p:cBhvr>
                                        <p:cTn id="8" dur="2000" fill="hold"/>
                                        <p:tgtEl>
                                          <p:spTgt spid="3"/>
                                        </p:tgtEl>
                                        <p:attrNameLst>
                                          <p:attrName>ppt_x</p:attrName>
                                          <p:attrName>ppt_y</p:attrName>
                                        </p:attrNameLst>
                                      </p:cBhvr>
                                      <p:rCtr x="8392" y="70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93F45"/>
                </a:solidFill>
              </a:rPr>
              <a:t>Refine the Plan </a:t>
            </a:r>
            <a:r>
              <a:rPr lang="en-US" b="0" dirty="0">
                <a:solidFill>
                  <a:srgbClr val="193F45"/>
                </a:solidFill>
              </a:rPr>
              <a:t>(as needed)</a:t>
            </a:r>
          </a:p>
        </p:txBody>
      </p:sp>
      <p:sp>
        <p:nvSpPr>
          <p:cNvPr id="3" name="Content Placeholder 2"/>
          <p:cNvSpPr>
            <a:spLocks noGrp="1"/>
          </p:cNvSpPr>
          <p:nvPr>
            <p:ph idx="1"/>
          </p:nvPr>
        </p:nvSpPr>
        <p:spPr/>
        <p:txBody>
          <a:bodyPr>
            <a:normAutofit/>
          </a:bodyPr>
          <a:lstStyle/>
          <a:p>
            <a:pPr marL="815833" indent="-815833"/>
            <a:r>
              <a:rPr lang="en-US" sz="6100" dirty="0">
                <a:solidFill>
                  <a:schemeClr val="tx2">
                    <a:lumMod val="75000"/>
                    <a:lumOff val="25000"/>
                  </a:schemeClr>
                </a:solidFill>
              </a:rPr>
              <a:t>Extend or enhance implementation</a:t>
            </a:r>
          </a:p>
          <a:p>
            <a:pPr marL="815833" indent="-815833"/>
            <a:endParaRPr lang="en-US" sz="6100" dirty="0">
              <a:solidFill>
                <a:schemeClr val="tx2">
                  <a:lumMod val="75000"/>
                  <a:lumOff val="25000"/>
                </a:schemeClr>
              </a:solidFill>
            </a:endParaRPr>
          </a:p>
          <a:p>
            <a:pPr marL="815833" indent="-815833"/>
            <a:r>
              <a:rPr lang="en-US" sz="6100" dirty="0">
                <a:solidFill>
                  <a:schemeClr val="tx2">
                    <a:lumMod val="75000"/>
                    <a:lumOff val="25000"/>
                  </a:schemeClr>
                </a:solidFill>
              </a:rPr>
              <a:t>Scale up to other sites</a:t>
            </a:r>
          </a:p>
          <a:p>
            <a:pPr marL="815833" indent="-815833"/>
            <a:endParaRPr lang="en-US" sz="6100" dirty="0">
              <a:solidFill>
                <a:schemeClr val="tx2">
                  <a:lumMod val="75000"/>
                  <a:lumOff val="25000"/>
                </a:schemeClr>
              </a:solidFill>
            </a:endParaRPr>
          </a:p>
          <a:p>
            <a:pPr marL="815833" indent="-815833"/>
            <a:r>
              <a:rPr lang="en-US" sz="6100" dirty="0">
                <a:solidFill>
                  <a:schemeClr val="tx2">
                    <a:lumMod val="75000"/>
                    <a:lumOff val="25000"/>
                  </a:schemeClr>
                </a:solidFill>
              </a:rPr>
              <a:t>Modify the strategy</a:t>
            </a:r>
          </a:p>
          <a:p>
            <a:pPr marL="815833" indent="-815833"/>
            <a:endParaRPr lang="en-US" sz="6100" dirty="0">
              <a:solidFill>
                <a:schemeClr val="tx2">
                  <a:lumMod val="75000"/>
                  <a:lumOff val="25000"/>
                </a:schemeClr>
              </a:solidFill>
            </a:endParaRPr>
          </a:p>
          <a:p>
            <a:pPr marL="815833" indent="-815833"/>
            <a:r>
              <a:rPr lang="en-US" sz="6100" dirty="0">
                <a:solidFill>
                  <a:schemeClr val="tx2">
                    <a:lumMod val="75000"/>
                    <a:lumOff val="25000"/>
                  </a:schemeClr>
                </a:solidFill>
              </a:rPr>
              <a:t>Replace the strategy with something else</a:t>
            </a:r>
          </a:p>
          <a:p>
            <a:pPr marL="815833" indent="-815833"/>
            <a:endParaRPr lang="en-US" sz="6100" dirty="0">
              <a:solidFill>
                <a:schemeClr val="tx2">
                  <a:lumMod val="75000"/>
                  <a:lumOff val="25000"/>
                </a:schemeClr>
              </a:solidFill>
            </a:endParaRPr>
          </a:p>
        </p:txBody>
      </p:sp>
      <p:cxnSp>
        <p:nvCxnSpPr>
          <p:cNvPr id="4" name="Straight Connector 3"/>
          <p:cNvCxnSpPr/>
          <p:nvPr/>
        </p:nvCxnSpPr>
        <p:spPr>
          <a:xfrm>
            <a:off x="1018388" y="2379400"/>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1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pic>
        <p:nvPicPr>
          <p:cNvPr id="3" name="Picture Placeholder 2"/>
          <p:cNvPicPr>
            <a:picLocks noGrp="1" noChangeAspect="1"/>
          </p:cNvPicPr>
          <p:nvPr>
            <p:ph type="pic" sz="quarter" idx="15"/>
          </p:nvPr>
        </p:nvPicPr>
        <p:blipFill rotWithShape="1">
          <a:blip r:embed="rId4">
            <a:alphaModFix amt="30000"/>
            <a:extLst>
              <a:ext uri="{28A0092B-C50C-407E-A947-70E740481C1C}">
                <a14:useLocalDpi xmlns:a14="http://schemas.microsoft.com/office/drawing/2010/main" val="0"/>
              </a:ext>
            </a:extLst>
          </a:blip>
          <a:srcRect l="-10168" t="11808" r="35295" b="-13019"/>
          <a:stretch/>
        </p:blipFill>
        <p:spPr>
          <a:xfrm>
            <a:off x="837018" y="-2417337"/>
            <a:ext cx="37647375" cy="18870893"/>
          </a:xfrm>
        </p:spPr>
      </p:pic>
      <p:sp>
        <p:nvSpPr>
          <p:cNvPr id="22" name="TextBox 21"/>
          <p:cNvSpPr txBox="1"/>
          <p:nvPr/>
        </p:nvSpPr>
        <p:spPr>
          <a:xfrm>
            <a:off x="1094372" y="4109836"/>
            <a:ext cx="9785123" cy="5196296"/>
          </a:xfrm>
          <a:prstGeom prst="rect">
            <a:avLst/>
          </a:prstGeom>
          <a:noFill/>
        </p:spPr>
        <p:txBody>
          <a:bodyPr wrap="square" lIns="91424" tIns="45712" rIns="91424" bIns="45712" rtlCol="0">
            <a:spAutoFit/>
          </a:bodyPr>
          <a:lstStyle/>
          <a:p>
            <a:pPr>
              <a:lnSpc>
                <a:spcPct val="80000"/>
              </a:lnSpc>
            </a:pPr>
            <a:r>
              <a:rPr lang="en-US" sz="10900" b="1" dirty="0">
                <a:solidFill>
                  <a:schemeClr val="accent1">
                    <a:lumMod val="50000"/>
                  </a:schemeClr>
                </a:solidFill>
                <a:latin typeface="Raleway"/>
                <a:ea typeface="League Spartan" charset="0"/>
                <a:cs typeface="Raleway"/>
              </a:rPr>
              <a:t>Timeline</a:t>
            </a:r>
          </a:p>
          <a:p>
            <a:pPr>
              <a:lnSpc>
                <a:spcPct val="80000"/>
              </a:lnSpc>
            </a:pPr>
            <a:r>
              <a:rPr lang="en-US" sz="8000" i="1" dirty="0">
                <a:solidFill>
                  <a:schemeClr val="accent1">
                    <a:lumMod val="75000"/>
                  </a:schemeClr>
                </a:solidFill>
                <a:latin typeface="Raleway"/>
                <a:ea typeface="League Spartan" charset="0"/>
                <a:cs typeface="Raleway"/>
              </a:rPr>
              <a:t>of the</a:t>
            </a:r>
          </a:p>
          <a:p>
            <a:pPr>
              <a:lnSpc>
                <a:spcPct val="80000"/>
              </a:lnSpc>
            </a:pPr>
            <a:r>
              <a:rPr lang="en-US" sz="10900" b="1" dirty="0">
                <a:solidFill>
                  <a:schemeClr val="accent1">
                    <a:lumMod val="50000"/>
                  </a:schemeClr>
                </a:solidFill>
                <a:latin typeface="Raleway"/>
                <a:ea typeface="League Spartan" charset="0"/>
                <a:cs typeface="Raleway"/>
              </a:rPr>
              <a:t>Cycle of Improvement</a:t>
            </a:r>
          </a:p>
        </p:txBody>
      </p:sp>
      <p:pic>
        <p:nvPicPr>
          <p:cNvPr id="13" name="Picture 12" descr="SI_Icon_EveryStudentSucceed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34450" y="-972509"/>
            <a:ext cx="2743200" cy="2743200"/>
          </a:xfrm>
          <a:prstGeom prst="rect">
            <a:avLst/>
          </a:prstGeom>
        </p:spPr>
      </p:pic>
    </p:spTree>
    <p:extLst>
      <p:ext uri="{BB962C8B-B14F-4D97-AF65-F5344CB8AC3E}">
        <p14:creationId xmlns:p14="http://schemas.microsoft.com/office/powerpoint/2010/main" val="1160868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12-13 at 10.19.34 PM.png"/>
          <p:cNvPicPr>
            <a:picLocks noChangeAspect="1"/>
          </p:cNvPicPr>
          <p:nvPr/>
        </p:nvPicPr>
        <p:blipFill rotWithShape="1">
          <a:blip r:embed="rId3">
            <a:extLst>
              <a:ext uri="{28A0092B-C50C-407E-A947-70E740481C1C}">
                <a14:useLocalDpi xmlns:a14="http://schemas.microsoft.com/office/drawing/2010/main" val="0"/>
              </a:ext>
            </a:extLst>
          </a:blip>
          <a:srcRect l="1" t="15174" r="48069" b="11628"/>
          <a:stretch/>
        </p:blipFill>
        <p:spPr>
          <a:xfrm>
            <a:off x="1194369" y="1610915"/>
            <a:ext cx="21988912" cy="11493248"/>
          </a:xfrm>
          <a:prstGeom prst="rect">
            <a:avLst/>
          </a:prstGeom>
        </p:spPr>
      </p:pic>
      <p:sp>
        <p:nvSpPr>
          <p:cNvPr id="2" name="TextBox 1">
            <a:extLst>
              <a:ext uri="{FF2B5EF4-FFF2-40B4-BE49-F238E27FC236}">
                <a16:creationId xmlns:a16="http://schemas.microsoft.com/office/drawing/2014/main" id="{63777716-0356-47C9-AE5B-609AAEF251B9}"/>
              </a:ext>
            </a:extLst>
          </p:cNvPr>
          <p:cNvSpPr txBox="1"/>
          <p:nvPr/>
        </p:nvSpPr>
        <p:spPr>
          <a:xfrm>
            <a:off x="8977745" y="6400800"/>
            <a:ext cx="1634837" cy="66172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3FA54CC9-39B6-4BFA-90A6-F94D02520725}"/>
              </a:ext>
            </a:extLst>
          </p:cNvPr>
          <p:cNvSpPr txBox="1"/>
          <p:nvPr/>
        </p:nvSpPr>
        <p:spPr>
          <a:xfrm>
            <a:off x="1022756" y="639695"/>
            <a:ext cx="11615212" cy="1200328"/>
          </a:xfrm>
          <a:prstGeom prst="rect">
            <a:avLst/>
          </a:prstGeom>
          <a:noFill/>
        </p:spPr>
        <p:txBody>
          <a:bodyPr wrap="square" lIns="91424" tIns="45712" rIns="91424" bIns="45712" rtlCol="0">
            <a:spAutoFit/>
          </a:bodyPr>
          <a:lstStyle/>
          <a:p>
            <a:r>
              <a:rPr lang="en-US" sz="7200" b="1" dirty="0">
                <a:solidFill>
                  <a:schemeClr val="accent1">
                    <a:lumMod val="50000"/>
                  </a:schemeClr>
                </a:solidFill>
                <a:latin typeface="Raleway"/>
                <a:cs typeface="Raleway"/>
              </a:rPr>
              <a:t>Estimated Timeline</a:t>
            </a:r>
          </a:p>
        </p:txBody>
      </p:sp>
    </p:spTree>
    <p:extLst>
      <p:ext uri="{BB962C8B-B14F-4D97-AF65-F5344CB8AC3E}">
        <p14:creationId xmlns:p14="http://schemas.microsoft.com/office/powerpoint/2010/main" val="35954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_Icon_PAwInterlockingCircles.png"/>
          <p:cNvPicPr>
            <a:picLocks noChangeAspect="1"/>
          </p:cNvPicPr>
          <p:nvPr/>
        </p:nvPicPr>
        <p:blipFill>
          <a:blip r:embed="rId2">
            <a:alphaModFix amt="41000"/>
            <a:extLst>
              <a:ext uri="{28A0092B-C50C-407E-A947-70E740481C1C}">
                <a14:useLocalDpi xmlns:a14="http://schemas.microsoft.com/office/drawing/2010/main" val="0"/>
              </a:ext>
            </a:extLst>
          </a:blip>
          <a:stretch>
            <a:fillRect/>
          </a:stretch>
        </p:blipFill>
        <p:spPr>
          <a:xfrm>
            <a:off x="-3017502" y="-8245583"/>
            <a:ext cx="30530362" cy="30530360"/>
          </a:xfrm>
          <a:prstGeom prst="rect">
            <a:avLst/>
          </a:prstGeom>
        </p:spPr>
      </p:pic>
      <p:sp>
        <p:nvSpPr>
          <p:cNvPr id="2" name="Title 1"/>
          <p:cNvSpPr>
            <a:spLocks noGrp="1"/>
          </p:cNvSpPr>
          <p:nvPr>
            <p:ph type="ctrTitle"/>
          </p:nvPr>
        </p:nvSpPr>
        <p:spPr>
          <a:xfrm>
            <a:off x="1828324" y="5004351"/>
            <a:ext cx="20721003" cy="2940051"/>
          </a:xfrm>
        </p:spPr>
        <p:txBody>
          <a:bodyPr>
            <a:normAutofit/>
          </a:bodyPr>
          <a:lstStyle/>
          <a:p>
            <a:r>
              <a:rPr lang="en-US" sz="18100" b="0" i="1" dirty="0"/>
              <a:t>Questions?</a:t>
            </a:r>
          </a:p>
        </p:txBody>
      </p:sp>
    </p:spTree>
    <p:extLst>
      <p:ext uri="{BB962C8B-B14F-4D97-AF65-F5344CB8AC3E}">
        <p14:creationId xmlns:p14="http://schemas.microsoft.com/office/powerpoint/2010/main" val="7484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_Icon_PAwInterlockingCircles.png"/>
          <p:cNvPicPr>
            <a:picLocks noChangeAspect="1"/>
          </p:cNvPicPr>
          <p:nvPr/>
        </p:nvPicPr>
        <p:blipFill>
          <a:blip r:embed="rId2">
            <a:alphaModFix amt="41000"/>
            <a:extLst>
              <a:ext uri="{28A0092B-C50C-407E-A947-70E740481C1C}">
                <a14:useLocalDpi xmlns:a14="http://schemas.microsoft.com/office/drawing/2010/main" val="0"/>
              </a:ext>
            </a:extLst>
          </a:blip>
          <a:stretch>
            <a:fillRect/>
          </a:stretch>
        </p:blipFill>
        <p:spPr>
          <a:xfrm>
            <a:off x="-3017502" y="-8245583"/>
            <a:ext cx="30530362" cy="30530360"/>
          </a:xfrm>
          <a:prstGeom prst="rect">
            <a:avLst/>
          </a:prstGeom>
        </p:spPr>
      </p:pic>
      <p:sp>
        <p:nvSpPr>
          <p:cNvPr id="2" name="Title 1"/>
          <p:cNvSpPr>
            <a:spLocks noGrp="1"/>
          </p:cNvSpPr>
          <p:nvPr>
            <p:ph type="ctrTitle"/>
          </p:nvPr>
        </p:nvSpPr>
        <p:spPr>
          <a:xfrm>
            <a:off x="1828324" y="5004351"/>
            <a:ext cx="20721003" cy="2940051"/>
          </a:xfrm>
        </p:spPr>
        <p:txBody>
          <a:bodyPr>
            <a:normAutofit/>
          </a:bodyPr>
          <a:lstStyle/>
          <a:p>
            <a:r>
              <a:rPr lang="en-US" sz="18100" b="0" i="1" dirty="0"/>
              <a:t>Thank You!</a:t>
            </a:r>
          </a:p>
        </p:txBody>
      </p:sp>
    </p:spTree>
    <p:extLst>
      <p:ext uri="{BB962C8B-B14F-4D97-AF65-F5344CB8AC3E}">
        <p14:creationId xmlns:p14="http://schemas.microsoft.com/office/powerpoint/2010/main" val="399502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C52A-D9B4-44C6-A88E-C1E920BBC76A}"/>
              </a:ext>
            </a:extLst>
          </p:cNvPr>
          <p:cNvSpPr>
            <a:spLocks noGrp="1"/>
          </p:cNvSpPr>
          <p:nvPr>
            <p:ph type="title"/>
          </p:nvPr>
        </p:nvSpPr>
        <p:spPr>
          <a:xfrm>
            <a:off x="846775" y="0"/>
            <a:ext cx="23530876" cy="2651125"/>
          </a:xfrm>
        </p:spPr>
        <p:txBody>
          <a:bodyPr lIns="217634" tIns="108818" rIns="217634" bIns="108818"/>
          <a:lstStyle/>
          <a:p>
            <a:r>
              <a:rPr lang="en-US" dirty="0">
                <a:solidFill>
                  <a:schemeClr val="accent1">
                    <a:lumMod val="75000"/>
                  </a:schemeClr>
                </a:solidFill>
              </a:rPr>
              <a:t>Conditions</a:t>
            </a:r>
            <a:r>
              <a:rPr lang="en-US" dirty="0">
                <a:solidFill>
                  <a:schemeClr val="accent4">
                    <a:lumMod val="50000"/>
                  </a:schemeClr>
                </a:solidFill>
              </a:rPr>
              <a:t> impact needs and opportunities</a:t>
            </a:r>
          </a:p>
        </p:txBody>
      </p:sp>
      <p:pic>
        <p:nvPicPr>
          <p:cNvPr id="11" name="Picture 10">
            <a:extLst>
              <a:ext uri="{FF2B5EF4-FFF2-40B4-BE49-F238E27FC236}">
                <a16:creationId xmlns:a16="http://schemas.microsoft.com/office/drawing/2014/main" id="{AD3EB526-489D-4F37-8612-3DE509794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18" y="3302001"/>
            <a:ext cx="12245253" cy="8349400"/>
          </a:xfrm>
          <a:prstGeom prst="rect">
            <a:avLst/>
          </a:prstGeom>
        </p:spPr>
      </p:pic>
      <p:sp>
        <p:nvSpPr>
          <p:cNvPr id="12" name="TextBox 11">
            <a:extLst>
              <a:ext uri="{FF2B5EF4-FFF2-40B4-BE49-F238E27FC236}">
                <a16:creationId xmlns:a16="http://schemas.microsoft.com/office/drawing/2014/main" id="{54677DD5-28D7-476E-93D2-4334A735F7FB}"/>
              </a:ext>
            </a:extLst>
          </p:cNvPr>
          <p:cNvSpPr txBox="1"/>
          <p:nvPr/>
        </p:nvSpPr>
        <p:spPr>
          <a:xfrm>
            <a:off x="5484971" y="11651400"/>
            <a:ext cx="11641890" cy="589131"/>
          </a:xfrm>
          <a:prstGeom prst="rect">
            <a:avLst/>
          </a:prstGeom>
          <a:noFill/>
        </p:spPr>
        <p:txBody>
          <a:bodyPr wrap="square" lIns="217634" tIns="108818" rIns="217634" bIns="108818" rtlCol="0">
            <a:spAutoFit/>
          </a:bodyPr>
          <a:lstStyle/>
          <a:p>
            <a:pPr>
              <a:defRPr/>
            </a:pPr>
            <a:r>
              <a:rPr lang="en-US" sz="2400" i="1" dirty="0">
                <a:solidFill>
                  <a:prstClr val="black"/>
                </a:solidFill>
                <a:latin typeface="Arial" panose="020B0604020202020204" pitchFamily="34" charset="0"/>
                <a:cs typeface="Arial" panose="020B0604020202020204" pitchFamily="34" charset="0"/>
              </a:rPr>
              <a:t>Image source: familyfutures.net</a:t>
            </a:r>
          </a:p>
        </p:txBody>
      </p:sp>
      <p:cxnSp>
        <p:nvCxnSpPr>
          <p:cNvPr id="6" name="Straight Connector 5"/>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2010" y="-282220"/>
            <a:ext cx="22214632" cy="14449779"/>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905" r="20446" b="20605"/>
          <a:stretch/>
        </p:blipFill>
        <p:spPr>
          <a:xfrm>
            <a:off x="-8810654" y="-972512"/>
            <a:ext cx="20815330" cy="15827221"/>
          </a:xfrm>
          <a:prstGeom prst="rect">
            <a:avLst/>
          </a:prstGeom>
        </p:spPr>
      </p:pic>
      <p:sp>
        <p:nvSpPr>
          <p:cNvPr id="2" name="Title 1"/>
          <p:cNvSpPr>
            <a:spLocks noGrp="1"/>
          </p:cNvSpPr>
          <p:nvPr>
            <p:ph type="title"/>
          </p:nvPr>
        </p:nvSpPr>
        <p:spPr>
          <a:xfrm>
            <a:off x="2088587" y="5841118"/>
            <a:ext cx="7874146" cy="2651125"/>
          </a:xfrm>
        </p:spPr>
        <p:txBody>
          <a:bodyPr>
            <a:noAutofit/>
          </a:bodyPr>
          <a:lstStyle/>
          <a:p>
            <a:r>
              <a:rPr lang="en-US" sz="7500" dirty="0">
                <a:solidFill>
                  <a:schemeClr val="accent4">
                    <a:lumMod val="50000"/>
                  </a:schemeClr>
                </a:solidFill>
              </a:rPr>
              <a:t>School Improvement</a:t>
            </a:r>
            <a:r>
              <a:rPr lang="en-US" sz="7500" dirty="0">
                <a:solidFill>
                  <a:srgbClr val="193F45"/>
                </a:solidFill>
              </a:rPr>
              <a:t>: </a:t>
            </a:r>
            <a:br>
              <a:rPr lang="en-US" b="1" dirty="0">
                <a:solidFill>
                  <a:srgbClr val="193F45"/>
                </a:solidFill>
                <a:latin typeface="Raleway"/>
                <a:cs typeface="Raleway"/>
              </a:rPr>
            </a:br>
            <a:r>
              <a:rPr lang="en-US" sz="7200" b="0" dirty="0">
                <a:solidFill>
                  <a:schemeClr val="accent1">
                    <a:lumMod val="75000"/>
                  </a:schemeClr>
                </a:solidFill>
              </a:rPr>
              <a:t>It Takes a Community</a:t>
            </a:r>
          </a:p>
        </p:txBody>
      </p:sp>
    </p:spTree>
    <p:extLst>
      <p:ext uri="{BB962C8B-B14F-4D97-AF65-F5344CB8AC3E}">
        <p14:creationId xmlns:p14="http://schemas.microsoft.com/office/powerpoint/2010/main" val="251264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cussionTop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0297" y="-992592"/>
            <a:ext cx="14743405" cy="14708592"/>
          </a:xfrm>
          <a:prstGeom prst="rect">
            <a:avLst/>
          </a:prstGeom>
        </p:spPr>
      </p:pic>
      <p:sp>
        <p:nvSpPr>
          <p:cNvPr id="2" name="Title 1"/>
          <p:cNvSpPr>
            <a:spLocks noGrp="1"/>
          </p:cNvSpPr>
          <p:nvPr>
            <p:ph type="title"/>
          </p:nvPr>
        </p:nvSpPr>
        <p:spPr/>
        <p:txBody>
          <a:bodyPr lIns="217634" tIns="108818" rIns="217634" bIns="108818"/>
          <a:lstStyle/>
          <a:p>
            <a:r>
              <a:rPr lang="en-US" dirty="0">
                <a:solidFill>
                  <a:srgbClr val="193F45"/>
                </a:solidFill>
              </a:rPr>
              <a:t>Discussion topics</a:t>
            </a:r>
          </a:p>
        </p:txBody>
      </p:sp>
      <p:sp>
        <p:nvSpPr>
          <p:cNvPr id="3" name="Content Placeholder 2"/>
          <p:cNvSpPr>
            <a:spLocks noGrp="1"/>
          </p:cNvSpPr>
          <p:nvPr>
            <p:ph idx="1"/>
          </p:nvPr>
        </p:nvSpPr>
        <p:spPr>
          <a:xfrm>
            <a:off x="1675963" y="3651251"/>
            <a:ext cx="16104552" cy="8702677"/>
          </a:xfrm>
        </p:spPr>
        <p:txBody>
          <a:bodyPr lIns="217634" tIns="108818" rIns="217634" bIns="108818">
            <a:noAutofit/>
          </a:bodyPr>
          <a:lstStyle/>
          <a:p>
            <a:pPr>
              <a:lnSpc>
                <a:spcPct val="130000"/>
              </a:lnSpc>
            </a:pPr>
            <a:r>
              <a:rPr lang="en-US" sz="5600" dirty="0">
                <a:solidFill>
                  <a:schemeClr val="tx2">
                    <a:lumMod val="75000"/>
                    <a:lumOff val="25000"/>
                  </a:schemeClr>
                </a:solidFill>
              </a:rPr>
              <a:t>What does “meaningful stakeholder engagement” mean?</a:t>
            </a:r>
          </a:p>
          <a:p>
            <a:pPr>
              <a:lnSpc>
                <a:spcPct val="130000"/>
              </a:lnSpc>
            </a:pPr>
            <a:r>
              <a:rPr lang="en-US" sz="5600" dirty="0">
                <a:solidFill>
                  <a:schemeClr val="tx2">
                    <a:lumMod val="75000"/>
                    <a:lumOff val="25000"/>
                  </a:schemeClr>
                </a:solidFill>
              </a:rPr>
              <a:t>Why is stakeholder engagement in the improvement process important?</a:t>
            </a:r>
          </a:p>
          <a:p>
            <a:pPr>
              <a:lnSpc>
                <a:spcPct val="130000"/>
              </a:lnSpc>
            </a:pPr>
            <a:r>
              <a:rPr lang="en-US" sz="5600" dirty="0">
                <a:solidFill>
                  <a:schemeClr val="tx2">
                    <a:lumMod val="75000"/>
                    <a:lumOff val="25000"/>
                  </a:schemeClr>
                </a:solidFill>
              </a:rPr>
              <a:t>Which stakeholders should we engage?</a:t>
            </a:r>
          </a:p>
          <a:p>
            <a:pPr>
              <a:lnSpc>
                <a:spcPct val="130000"/>
              </a:lnSpc>
            </a:pPr>
            <a:r>
              <a:rPr lang="en-US" sz="5600" dirty="0">
                <a:solidFill>
                  <a:schemeClr val="tx2">
                    <a:lumMod val="75000"/>
                    <a:lumOff val="25000"/>
                  </a:schemeClr>
                </a:solidFill>
              </a:rPr>
              <a:t>How do the guiding principles for stakeholder engagement apply to our work?</a:t>
            </a:r>
          </a:p>
        </p:txBody>
      </p:sp>
      <p:cxnSp>
        <p:nvCxnSpPr>
          <p:cNvPr id="4" name="Straight Connector 3"/>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217634" tIns="108818" rIns="217634" bIns="108818"/>
          <a:lstStyle/>
          <a:p>
            <a:r>
              <a:rPr lang="en-US" dirty="0">
                <a:solidFill>
                  <a:schemeClr val="accent1">
                    <a:lumMod val="75000"/>
                  </a:schemeClr>
                </a:solidFill>
              </a:rPr>
              <a:t>Activate</a:t>
            </a:r>
            <a:r>
              <a:rPr lang="en-US" dirty="0">
                <a:solidFill>
                  <a:srgbClr val="193F45"/>
                </a:solidFill>
              </a:rPr>
              <a:t> your thinking</a:t>
            </a:r>
          </a:p>
        </p:txBody>
      </p:sp>
      <p:sp>
        <p:nvSpPr>
          <p:cNvPr id="3" name="Content Placeholder 2"/>
          <p:cNvSpPr>
            <a:spLocks noGrp="1"/>
          </p:cNvSpPr>
          <p:nvPr>
            <p:ph idx="1"/>
          </p:nvPr>
        </p:nvSpPr>
        <p:spPr>
          <a:xfrm>
            <a:off x="1675966" y="3651251"/>
            <a:ext cx="13310469" cy="8702677"/>
          </a:xfrm>
        </p:spPr>
        <p:txBody>
          <a:bodyPr lIns="217634" tIns="108818" rIns="217634" bIns="108818">
            <a:normAutofit fontScale="85000" lnSpcReduction="10000"/>
          </a:bodyPr>
          <a:lstStyle/>
          <a:p>
            <a:pPr>
              <a:lnSpc>
                <a:spcPct val="110000"/>
              </a:lnSpc>
            </a:pPr>
            <a:r>
              <a:rPr lang="en-US" sz="8000" dirty="0">
                <a:solidFill>
                  <a:schemeClr val="tx2">
                    <a:lumMod val="75000"/>
                    <a:lumOff val="25000"/>
                  </a:schemeClr>
                </a:solidFill>
              </a:rPr>
              <a:t>From your previous experience, how do you engage stakeholders?</a:t>
            </a:r>
          </a:p>
          <a:p>
            <a:pPr lvl="1">
              <a:lnSpc>
                <a:spcPct val="110000"/>
              </a:lnSpc>
            </a:pPr>
            <a:r>
              <a:rPr lang="en-US" sz="6900" dirty="0">
                <a:solidFill>
                  <a:schemeClr val="tx2">
                    <a:lumMod val="75000"/>
                    <a:lumOff val="25000"/>
                  </a:schemeClr>
                </a:solidFill>
              </a:rPr>
              <a:t>What were the key considerations?</a:t>
            </a:r>
          </a:p>
          <a:p>
            <a:pPr lvl="1">
              <a:lnSpc>
                <a:spcPct val="110000"/>
              </a:lnSpc>
            </a:pPr>
            <a:r>
              <a:rPr lang="en-US" sz="6900" dirty="0">
                <a:solidFill>
                  <a:schemeClr val="tx2">
                    <a:lumMod val="75000"/>
                    <a:lumOff val="25000"/>
                  </a:schemeClr>
                </a:solidFill>
              </a:rPr>
              <a:t>What strategies were successful?</a:t>
            </a:r>
          </a:p>
          <a:p>
            <a:pPr lvl="1">
              <a:lnSpc>
                <a:spcPct val="110000"/>
              </a:lnSpc>
            </a:pPr>
            <a:r>
              <a:rPr lang="en-US" sz="6900" dirty="0">
                <a:solidFill>
                  <a:schemeClr val="tx2">
                    <a:lumMod val="75000"/>
                    <a:lumOff val="25000"/>
                  </a:schemeClr>
                </a:solidFill>
              </a:rPr>
              <a:t>What barriers did you experience?</a:t>
            </a:r>
          </a:p>
        </p:txBody>
      </p:sp>
      <p:cxnSp>
        <p:nvCxnSpPr>
          <p:cNvPr id="5" name="Straight Connector 4"/>
          <p:cNvCxnSpPr/>
          <p:nvPr/>
        </p:nvCxnSpPr>
        <p:spPr>
          <a:xfrm>
            <a:off x="1018388" y="2238288"/>
            <a:ext cx="8012851"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6" name="Picture 5" descr="DiscussionTopics.png"/>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3310297" y="-992592"/>
            <a:ext cx="14743405" cy="14708592"/>
          </a:xfrm>
          <a:prstGeom prst="rect">
            <a:avLst/>
          </a:prstGeom>
        </p:spPr>
      </p:pic>
    </p:spTree>
    <p:extLst>
      <p:ext uri="{BB962C8B-B14F-4D97-AF65-F5344CB8AC3E}">
        <p14:creationId xmlns:p14="http://schemas.microsoft.com/office/powerpoint/2010/main" val="157434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Theme">
  <a:themeElements>
    <a:clrScheme name="PDE SI">
      <a:dk1>
        <a:srgbClr val="7F7F7F"/>
      </a:dk1>
      <a:lt1>
        <a:srgbClr val="FFFFFF"/>
      </a:lt1>
      <a:dk2>
        <a:srgbClr val="000000"/>
      </a:dk2>
      <a:lt2>
        <a:srgbClr val="FFFFFF"/>
      </a:lt2>
      <a:accent1>
        <a:srgbClr val="3BAEC2"/>
      </a:accent1>
      <a:accent2>
        <a:srgbClr val="154653"/>
      </a:accent2>
      <a:accent3>
        <a:srgbClr val="00567C"/>
      </a:accent3>
      <a:accent4>
        <a:srgbClr val="327F8A"/>
      </a:accent4>
      <a:accent5>
        <a:srgbClr val="0A2653"/>
      </a:accent5>
      <a:accent6>
        <a:srgbClr val="4C213A"/>
      </a:accent6>
      <a:hlink>
        <a:srgbClr val="D6195B"/>
      </a:hlink>
      <a:folHlink>
        <a:srgbClr val="FDBB4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43284</TotalTime>
  <Words>3022</Words>
  <Application>Microsoft Office PowerPoint</Application>
  <PresentationFormat>Custom</PresentationFormat>
  <Paragraphs>375</Paragraphs>
  <Slides>56</Slides>
  <Notes>50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56</vt:i4>
      </vt:variant>
    </vt:vector>
  </HeadingPairs>
  <TitlesOfParts>
    <vt:vector size="68" baseType="lpstr">
      <vt:lpstr>Arial</vt:lpstr>
      <vt:lpstr>Calibri</vt:lpstr>
      <vt:lpstr>Courier New</vt:lpstr>
      <vt:lpstr>Open Sans</vt:lpstr>
      <vt:lpstr>Open Sans Extrabold</vt:lpstr>
      <vt:lpstr>Open Sans Light</vt:lpstr>
      <vt:lpstr>Open Sans Regular</vt:lpstr>
      <vt:lpstr>Raleway</vt:lpstr>
      <vt:lpstr>Wingdings</vt:lpstr>
      <vt:lpstr>Default Theme</vt:lpstr>
      <vt:lpstr>1_Custom Design</vt:lpstr>
      <vt:lpstr>Custom Design</vt:lpstr>
      <vt:lpstr>PowerPoint Presentation</vt:lpstr>
      <vt:lpstr>School Improvement:  Ensuring all Students are College, Career, and Community Ready</vt:lpstr>
      <vt:lpstr>How do you define equity?</vt:lpstr>
      <vt:lpstr>What is equity?</vt:lpstr>
      <vt:lpstr>Improvement through an equity lens</vt:lpstr>
      <vt:lpstr>Conditions impact needs and opportunities</vt:lpstr>
      <vt:lpstr>School Improvement:  It Takes a Community</vt:lpstr>
      <vt:lpstr>Discussion topics</vt:lpstr>
      <vt:lpstr>Activate your thinking</vt:lpstr>
      <vt:lpstr>Defining meaningful stakeholder engagement</vt:lpstr>
      <vt:lpstr>The power of meaningful stakeholder engagement</vt:lpstr>
      <vt:lpstr>Stakeholder groups to engage</vt:lpstr>
      <vt:lpstr>Guiding principles</vt:lpstr>
      <vt:lpstr>Let’s reflect for a moment:</vt:lpstr>
      <vt:lpstr>What will be expected of LEAs and schools designated for A-TSI?</vt:lpstr>
      <vt:lpstr>Federal Requirements – A-TSI</vt:lpstr>
      <vt:lpstr>Role of the LEA in School Improvement</vt:lpstr>
      <vt:lpstr>What are the most important levers for improvement?</vt:lpstr>
      <vt:lpstr>What Works in School Improvement?</vt:lpstr>
      <vt:lpstr>PowerPoint Presentation</vt:lpstr>
      <vt:lpstr>Continuous Improvement Goals</vt:lpstr>
      <vt:lpstr>High Expectations, Responsive Support</vt:lpstr>
      <vt:lpstr>Authentic Collaboration and Empowerment</vt:lpstr>
      <vt:lpstr>Differentiated Supports</vt:lpstr>
      <vt:lpstr>PowerPoint Presentation</vt:lpstr>
      <vt:lpstr>Effective Plans</vt:lpstr>
      <vt:lpstr>Effective Plans</vt:lpstr>
      <vt:lpstr>Cycle of Improvement</vt:lpstr>
      <vt:lpstr>PowerPoint Presentation</vt:lpstr>
      <vt:lpstr>Form a Steering Committee</vt:lpstr>
      <vt:lpstr>Set the Direction</vt:lpstr>
      <vt:lpstr>PowerPoint Presentation</vt:lpstr>
      <vt:lpstr>Purpose of a Needs Assessment</vt:lpstr>
      <vt:lpstr>Go Beyond Student Data</vt:lpstr>
      <vt:lpstr>PA Essential Practices</vt:lpstr>
      <vt:lpstr>PowerPoint Presentation</vt:lpstr>
      <vt:lpstr>PA Essential Practices Rubric</vt:lpstr>
      <vt:lpstr>PowerPoint Presentation</vt:lpstr>
      <vt:lpstr>PowerPoint Presentation</vt:lpstr>
      <vt:lpstr>Essential Practices Self-Assessment Process</vt:lpstr>
      <vt:lpstr>Prioritize Needs</vt:lpstr>
      <vt:lpstr>Root Cause Analysis</vt:lpstr>
      <vt:lpstr>PowerPoint Presentation</vt:lpstr>
      <vt:lpstr>New Plan Template</vt:lpstr>
      <vt:lpstr>Evidence-Based Strategies</vt:lpstr>
      <vt:lpstr>Review the Plan with Stakeholders</vt:lpstr>
      <vt:lpstr>PowerPoint Presentation</vt:lpstr>
      <vt:lpstr>Implement the plan</vt:lpstr>
      <vt:lpstr>PowerPoint Presentation</vt:lpstr>
      <vt:lpstr>Monitor the Plan</vt:lpstr>
      <vt:lpstr>PowerPoint Presentation</vt:lpstr>
      <vt:lpstr>Refine the Plan (as needed)</vt:lpstr>
      <vt:lpstr>PowerPoint Presentation</vt:lpstr>
      <vt:lpstr>PowerPoint Presentation</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Kristen Lewald</dc:creator>
  <cp:keywords/>
  <dc:description/>
  <cp:lastModifiedBy>Hughes, Rosemary</cp:lastModifiedBy>
  <cp:revision>6821</cp:revision>
  <cp:lastPrinted>2018-12-17T01:45:18Z</cp:lastPrinted>
  <dcterms:created xsi:type="dcterms:W3CDTF">2014-11-12T21:47:38Z</dcterms:created>
  <dcterms:modified xsi:type="dcterms:W3CDTF">2019-01-11T19:20:42Z</dcterms:modified>
  <cp:category/>
</cp:coreProperties>
</file>